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20.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1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63.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87.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8.xml" ContentType="application/vnd.openxmlformats-officedocument.presentationml.slide+xml"/>
  <Override PartName="/ppt/slides/slide3.xml" ContentType="application/vnd.openxmlformats-officedocument.presentationml.slide+xml"/>
  <Override PartName="/ppt/slides/slide89.xml" ContentType="application/vnd.openxmlformats-officedocument.presentationml.slide+xml"/>
  <Override PartName="/ppt/slides/slide5.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4.xml" ContentType="application/vnd.openxmlformats-officedocument.presentationml.slide+xml"/>
  <Override PartName="/ppt/slides/slide62.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71.xml" ContentType="application/vnd.openxmlformats-officedocument.presentationml.slide+xml"/>
  <Override PartName="/ppt/slides/slide10.xml" ContentType="application/vnd.openxmlformats-officedocument.presentationml.slide+xml"/>
  <Override PartName="/ppt/slides/slide72.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76.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Slides/notesSlide30.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43.xml" ContentType="application/vnd.openxmlformats-officedocument.presentationml.notesSlide+xml"/>
  <Override PartName="/ppt/slideMasters/slideMaster1.xml" ContentType="application/vnd.openxmlformats-officedocument.presentationml.slideMaster+xml"/>
  <Override PartName="/ppt/notesSlides/notesSlide42.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3.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29.xml" ContentType="application/inkml+xml"/>
  <Override PartName="/ppt/ink/ink28.xml" ContentType="application/inkml+xml"/>
  <Override PartName="/ppt/ink/ink26.xml" ContentType="application/inkml+xml"/>
  <Override PartName="/ppt/ink/ink27.xml" ContentType="application/inkml+xml"/>
  <Override PartName="/ppt/ink/ink34.xml" ContentType="application/inkml+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ink/ink24.xml" ContentType="application/inkml+xml"/>
  <Override PartName="/ppt/ink/ink25.xml" ContentType="application/inkml+xml"/>
  <Override PartName="/ppt/ink/ink23.xml" ContentType="application/inkml+xml"/>
  <Override PartName="/ppt/ink/ink12.xml" ContentType="application/inkml+xml"/>
  <Override PartName="/ppt/ink/ink13.xml" ContentType="application/inkml+xml"/>
  <Override PartName="/ppt/ink/ink10.xml" ContentType="application/inkml+xml"/>
  <Override PartName="/ppt/ink/ink11.xml" ContentType="application/inkml+xml"/>
  <Override PartName="/ppt/ink/ink14.xml" ContentType="application/inkml+xml"/>
  <Override PartName="/ppt/ink/ink16.xml" ContentType="application/inkml+xml"/>
  <Override PartName="/ppt/ink/ink15.xml" ContentType="application/inkml+xml"/>
  <Override PartName="/ppt/ink/ink20.xml" ContentType="application/inkml+xml"/>
  <Override PartName="/ppt/ink/ink21.xml" ContentType="application/inkml+xml"/>
  <Override PartName="/ppt/ink/ink22.xml" ContentType="application/inkml+xml"/>
  <Override PartName="/ppt/ink/ink19.xml" ContentType="application/inkml+xml"/>
  <Override PartName="/ppt/ink/ink17.xml" ContentType="application/inkml+xml"/>
  <Override PartName="/ppt/ink/ink18.xml" ContentType="application/inkml+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handoutMasterIdLst>
    <p:handoutMasterId r:id="rId99"/>
  </p:handoutMasterIdLst>
  <p:sldIdLst>
    <p:sldId id="815" r:id="rId2"/>
    <p:sldId id="838" r:id="rId3"/>
    <p:sldId id="911" r:id="rId4"/>
    <p:sldId id="912" r:id="rId5"/>
    <p:sldId id="913" r:id="rId6"/>
    <p:sldId id="914" r:id="rId7"/>
    <p:sldId id="915" r:id="rId8"/>
    <p:sldId id="916" r:id="rId9"/>
    <p:sldId id="819" r:id="rId10"/>
    <p:sldId id="820" r:id="rId11"/>
    <p:sldId id="821" r:id="rId12"/>
    <p:sldId id="822" r:id="rId13"/>
    <p:sldId id="823" r:id="rId14"/>
    <p:sldId id="824" r:id="rId15"/>
    <p:sldId id="770" r:id="rId16"/>
    <p:sldId id="807" r:id="rId17"/>
    <p:sldId id="639" r:id="rId18"/>
    <p:sldId id="690" r:id="rId19"/>
    <p:sldId id="809" r:id="rId20"/>
    <p:sldId id="825" r:id="rId21"/>
    <p:sldId id="773" r:id="rId22"/>
    <p:sldId id="648" r:id="rId23"/>
    <p:sldId id="758" r:id="rId24"/>
    <p:sldId id="776" r:id="rId25"/>
    <p:sldId id="877" r:id="rId26"/>
    <p:sldId id="917" r:id="rId27"/>
    <p:sldId id="827" r:id="rId28"/>
    <p:sldId id="869" r:id="rId29"/>
    <p:sldId id="829" r:id="rId30"/>
    <p:sldId id="870" r:id="rId31"/>
    <p:sldId id="871" r:id="rId32"/>
    <p:sldId id="831" r:id="rId33"/>
    <p:sldId id="832" r:id="rId34"/>
    <p:sldId id="659" r:id="rId35"/>
    <p:sldId id="650" r:id="rId36"/>
    <p:sldId id="666" r:id="rId37"/>
    <p:sldId id="814" r:id="rId38"/>
    <p:sldId id="701" r:id="rId39"/>
    <p:sldId id="919" r:id="rId40"/>
    <p:sldId id="918" r:id="rId41"/>
    <p:sldId id="704" r:id="rId42"/>
    <p:sldId id="883" r:id="rId43"/>
    <p:sldId id="873" r:id="rId44"/>
    <p:sldId id="920" r:id="rId45"/>
    <p:sldId id="834" r:id="rId46"/>
    <p:sldId id="921" r:id="rId47"/>
    <p:sldId id="929" r:id="rId48"/>
    <p:sldId id="923" r:id="rId49"/>
    <p:sldId id="924" r:id="rId50"/>
    <p:sldId id="793" r:id="rId51"/>
    <p:sldId id="925" r:id="rId52"/>
    <p:sldId id="663" r:id="rId53"/>
    <p:sldId id="671" r:id="rId54"/>
    <p:sldId id="926" r:id="rId55"/>
    <p:sldId id="927" r:id="rId56"/>
    <p:sldId id="928" r:id="rId57"/>
    <p:sldId id="707" r:id="rId58"/>
    <p:sldId id="709" r:id="rId59"/>
    <p:sldId id="844" r:id="rId60"/>
    <p:sldId id="864" r:id="rId61"/>
    <p:sldId id="876" r:id="rId62"/>
    <p:sldId id="930" r:id="rId63"/>
    <p:sldId id="893" r:id="rId64"/>
    <p:sldId id="933" r:id="rId65"/>
    <p:sldId id="934" r:id="rId66"/>
    <p:sldId id="936" r:id="rId67"/>
    <p:sldId id="937" r:id="rId68"/>
    <p:sldId id="804" r:id="rId69"/>
    <p:sldId id="742" r:id="rId70"/>
    <p:sldId id="939" r:id="rId71"/>
    <p:sldId id="938" r:id="rId72"/>
    <p:sldId id="747" r:id="rId73"/>
    <p:sldId id="875" r:id="rId74"/>
    <p:sldId id="940" r:id="rId75"/>
    <p:sldId id="941" r:id="rId76"/>
    <p:sldId id="942" r:id="rId77"/>
    <p:sldId id="753" r:id="rId78"/>
    <p:sldId id="943" r:id="rId79"/>
    <p:sldId id="944" r:id="rId80"/>
    <p:sldId id="894" r:id="rId81"/>
    <p:sldId id="895" r:id="rId82"/>
    <p:sldId id="896" r:id="rId83"/>
    <p:sldId id="945" r:id="rId84"/>
    <p:sldId id="897" r:id="rId85"/>
    <p:sldId id="833" r:id="rId86"/>
    <p:sldId id="890" r:id="rId87"/>
    <p:sldId id="891" r:id="rId88"/>
    <p:sldId id="892" r:id="rId89"/>
    <p:sldId id="898" r:id="rId90"/>
    <p:sldId id="866" r:id="rId91"/>
    <p:sldId id="836" r:id="rId92"/>
    <p:sldId id="752" r:id="rId93"/>
    <p:sldId id="899" r:id="rId94"/>
    <p:sldId id="905" r:id="rId95"/>
    <p:sldId id="906" r:id="rId96"/>
    <p:sldId id="903" r:id="rId9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rgbClr val="FFFFFF"/>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rgbClr val="FFFFFF"/>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rgbClr val="FFFFFF"/>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rgbClr val="FFFFFF"/>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rgbClr val="FFFFFF"/>
        </a:solidFill>
        <a:latin typeface="Arial" panose="020B0604020202020204" pitchFamily="34" charset="0"/>
        <a:ea typeface="+mn-ea"/>
        <a:cs typeface="+mn-cs"/>
      </a:defRPr>
    </a:lvl5pPr>
    <a:lvl6pPr marL="2286000" algn="l" defTabSz="914400" rtl="0" eaLnBrk="1" latinLnBrk="0" hangingPunct="1">
      <a:defRPr sz="2400" kern="1200">
        <a:solidFill>
          <a:srgbClr val="FFFFFF"/>
        </a:solidFill>
        <a:latin typeface="Arial" panose="020B0604020202020204" pitchFamily="34" charset="0"/>
        <a:ea typeface="+mn-ea"/>
        <a:cs typeface="+mn-cs"/>
      </a:defRPr>
    </a:lvl6pPr>
    <a:lvl7pPr marL="2743200" algn="l" defTabSz="914400" rtl="0" eaLnBrk="1" latinLnBrk="0" hangingPunct="1">
      <a:defRPr sz="2400" kern="1200">
        <a:solidFill>
          <a:srgbClr val="FFFFFF"/>
        </a:solidFill>
        <a:latin typeface="Arial" panose="020B0604020202020204" pitchFamily="34" charset="0"/>
        <a:ea typeface="+mn-ea"/>
        <a:cs typeface="+mn-cs"/>
      </a:defRPr>
    </a:lvl7pPr>
    <a:lvl8pPr marL="3200400" algn="l" defTabSz="914400" rtl="0" eaLnBrk="1" latinLnBrk="0" hangingPunct="1">
      <a:defRPr sz="2400" kern="1200">
        <a:solidFill>
          <a:srgbClr val="FFFFFF"/>
        </a:solidFill>
        <a:latin typeface="Arial" panose="020B0604020202020204" pitchFamily="34" charset="0"/>
        <a:ea typeface="+mn-ea"/>
        <a:cs typeface="+mn-cs"/>
      </a:defRPr>
    </a:lvl8pPr>
    <a:lvl9pPr marL="3657600" algn="l" defTabSz="914400" rtl="0" eaLnBrk="1" latinLnBrk="0" hangingPunct="1">
      <a:defRPr sz="2400" kern="1200">
        <a:solidFill>
          <a:srgbClr val="FFFFFF"/>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33"/>
    <a:srgbClr val="FF3300"/>
    <a:srgbClr val="B2B2B2"/>
    <a:srgbClr val="E8AB00"/>
    <a:srgbClr val="B28300"/>
    <a:srgbClr val="80808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4" autoAdjust="0"/>
    <p:restoredTop sz="72711" autoAdjust="0"/>
  </p:normalViewPr>
  <p:slideViewPr>
    <p:cSldViewPr>
      <p:cViewPr varScale="1">
        <p:scale>
          <a:sx n="54" d="100"/>
          <a:sy n="54" d="100"/>
        </p:scale>
        <p:origin x="1890" y="48"/>
      </p:cViewPr>
      <p:guideLst>
        <p:guide orient="horz" pos="2160"/>
        <p:guide pos="288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chemeClr val="tx1"/>
                </a:solidFill>
                <a:latin typeface="Times New Roman" pitchFamily="18" charset="0"/>
              </a:defRPr>
            </a:lvl1pPr>
          </a:lstStyle>
          <a:p>
            <a:pPr>
              <a:defRPr/>
            </a:pPr>
            <a:endParaRPr lang="en-US"/>
          </a:p>
        </p:txBody>
      </p:sp>
      <p:sp>
        <p:nvSpPr>
          <p:cNvPr id="63491" name="Rectangle 3">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a:solidFill>
                  <a:schemeClr val="tx1"/>
                </a:solidFill>
                <a:latin typeface="Times New Roman" pitchFamily="18" charset="0"/>
              </a:defRPr>
            </a:lvl1pPr>
          </a:lstStyle>
          <a:p>
            <a:pPr>
              <a:defRPr/>
            </a:pPr>
            <a:endParaRPr lang="en-US"/>
          </a:p>
        </p:txBody>
      </p:sp>
      <p:sp>
        <p:nvSpPr>
          <p:cNvPr id="63492" name="Rectangle 4">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solidFill>
                  <a:schemeClr val="tx1"/>
                </a:solidFill>
                <a:latin typeface="Times New Roman" pitchFamily="18" charset="0"/>
              </a:defRPr>
            </a:lvl1pPr>
          </a:lstStyle>
          <a:p>
            <a:pPr>
              <a:defRPr/>
            </a:pPr>
            <a:endParaRPr lang="en-US"/>
          </a:p>
        </p:txBody>
      </p:sp>
      <p:sp>
        <p:nvSpPr>
          <p:cNvPr id="63493" name="Rectangle 5">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Times New Roman" panose="02020603050405020304" pitchFamily="18" charset="0"/>
              </a:defRPr>
            </a:lvl1pPr>
          </a:lstStyle>
          <a:p>
            <a:pPr>
              <a:defRPr/>
            </a:pPr>
            <a:fld id="{B80279A7-9F37-4741-BDE8-38D50AD670C5}" type="slidenum">
              <a:rPr lang="en-US"/>
              <a:pPr>
                <a:defRPr/>
              </a:pPr>
              <a:t>‹#›</a:t>
            </a:fld>
            <a:endParaRPr lang="en-US"/>
          </a:p>
        </p:txBody>
      </p:sp>
    </p:spTree>
    <p:extLst>
      <p:ext uri="{BB962C8B-B14F-4D97-AF65-F5344CB8AC3E}">
        <p14:creationId xmlns:p14="http://schemas.microsoft.com/office/powerpoint/2010/main" val="20945418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2:39:05.662"/>
    </inkml:context>
    <inkml:brush xml:id="br0">
      <inkml:brushProperty name="width" value="0.05292" units="cm"/>
      <inkml:brushProperty name="height" value="0.05292" units="cm"/>
      <inkml:brushProperty name="color" value="#FF0000"/>
    </inkml:brush>
  </inkml:definitions>
  <inkml:trace contextRef="#ctx0" brushRef="#br0">10866 11173 89,'0'0'93,"0"0"-4,0 0-8,0 0 0,0 0-10,0 0-5,0 0-1,0 0-8,0 0-9,0 0-7,0 0 0,-9 2 0,9-2-1,-4 1-3,4-1 2,0 0-9,0 0 2,0 0 4,0 0-5,-7 2-1,7-2 0,0 0-3,0 0 0,0 0-7,0 0 6,-4 1-3,4-1-4,0 0 12,0 0-10,0 0-7,0 0 3,0 0-7,0 0 4,0 0 3,0 0-13,0 0 13,-2 4-4,2-4 2,0 0-6,0 0 8,0 0-5,3 7 1,-3-7 1,3 2-2,-3-2 9,3 1-6,-3-1-6,7 1 8,-7-1-3,5 2-4,-5-2 1,9 1 3,-4-1 2,-5 0-8,10 0-5,-5 0 5,1 3 2,-6-3 2,11-3-7,-3 3 2,-2 0 0,3-1-6,-3 1 3,1-2-1,3 1-1,-3 0-5,-7 1 3,11-2 3,-3 2-1,-4-1-2,-4 1-1,11-2-4,-11 2-4,9 2-4,-3-2-2,-6 0 0,7-2-8,-7 2-11,8-1-31,-8 1 11,0 0-16,8 0-14,-8 0-23,0 0-104,0 0-228,0 0 100</inkml:trace>
  <inkml:trace contextRef="#ctx0" brushRef="#br0" timeOffset="436.0506">10819 11289 42,'0'0'172,"0"0"-9,0 0-2,0 0-9,0 0-12,0 0-10,0 0-15,0 0-10,0 0-5,0 0-12,0 0-11,0 0-5,0 0-3,0 0-4,0 0-5,0 0-6,0 0-1,20-3-16,-20 3 4,13-1 2,-8 0-6,2-2-3,1 2-1,1-2-1,-1 2-9,3 0 3,0-1-4,-2 1-2,-1 1-3,3-3-3,-1 3-4,-2 0-4,1 0-9,-4 0-7,-5 0-5,11-4-11,-5 3-12,-6 1-11,10 0-18,-7-1-13,-3 1-8,10-1-21,-8-1-12,-2 2-34,0 0-87,0 0-263,0 0 117</inkml:trace>
  <inkml:trace contextRef="#ctx0" brushRef="#br0" timeOffset="1574.5552">11335 10926 9,'0'0'134,"0"0"-8,-1-5-10,1 5-10,0 0-7,0 0-7,0 0-1,0-4-1,0 4-6,0 0-8,0 0-5,0 0-3,0 0-5,0 0 1,-2-5 1,2 5-6,0 0 0,0 0-2,0 0-2,0 0-1,0 0-9,0 0-9,0 0 2,0 0-1,0 0-3,0 0 0,0 0-8,0 0 0,0 0-4,0 0-2,0 0-3,0 0-3,0 0-5,0 0 5,0 0-3,0 0 0,-7 9-2,4-6 1,1 1 3,-2-1-10,1 2 1,2 2 3,-2 0 0,0-2-5,-3 5 0,4-1 1,-2 2 1,-1-1 2,0 1-1,-1 5-6,-1-3 6,1 3-2,-1-3-4,2-1-2,-2 1-2,1-2-4,3-1-2,-2-1-5,0 3 0,1-4-13,0-1 1,2 0 0,-1-2-4,3 1-8,-2 1-14,-2-2-6,4-1-16,0-4-1,0 5-5,0-5-1,0 5-14,0-5-20,0 3-92,0-3-225,0 0 99</inkml:trace>
  <inkml:trace contextRef="#ctx0" brushRef="#br0" timeOffset="2164.2223">11519 10909 115,'-9'9'113,"9"-9"-5,-7 5-12,5-2-3,-2 0-7,1 2-2,-1 1-8,1 0-14,0-1-1,0 1-6,0 2 5,-2-1-13,3 2 1,-2-1-7,2 2-5,-1-2-1,3 0 1,-2 2-10,2-3 4,0 1-1,0 2-1,2-2-7,-2 1-3,2-4-1,-1 1-1,3 0 2,0 0-7,1 0-1,-2-2 0,0-1-4,3-1 4,-1 3-3,3-2 3,-1-1-2,-1 0-10,1-1 5,1-1 8,-8 0-10,17-5 4,-6 2-2,-1 0 0,-3-2-2,2 1 4,1-1 3,0 2-6,-1-4-1,-4 2 2,4-1-5,-7 1 6,4-3-6,1-1 12,-4 3-3,0-3 0,-3 3-4,2 0 2,-2-2 11,0-1 0,-2 4-11,-1-7 12,3 7 0,-6-3 1,2 1 1,-1 3-4,2-4-1,-2 4 0,-1 1 0,-1-1 0,2-2-3,-2 5-3,0-3 4,-1 4-9,8 0-12,-13 1-11,6-1 4,-1 3-3,3-2-16,-2 5-17,-1-1-3,5-3-10,-1 2-12,-1 0-33,1 4-117,1-5-245,1 3 108</inkml:trace>
  <inkml:trace contextRef="#ctx0" brushRef="#br0" timeOffset="2710.7536">11863 10846 112,'0'0'125,"0"0"-5,0 0-8,0 0-1,0 0-10,0 0-6,-1-7-15,1 7-5,0 0-6,0 0-7,0 0-1,0 0-14,0 0-4,0 0-1,-18 11-4,13-8-5,-1 0-9,4 2 9,1-1-11,-3 3 0,0-1-6,3-2-3,-3 4 7,-1-2-6,1 0-9,2 1 5,1 1-1,-1-2-3,2 2-1,-1-1-1,1-2 10,0 3-10,0-2 4,1 2-2,0-4-6,-1 3 4,1 1 5,-1-3-7,1 2-6,1-2 2,3 0-3,-1 1-3,0-1 1,-1 0 6,3-3 3,-3 3 1,3-4-5,1 2-5,3-1 3,-3 0 4,2-2-7,0-2 6,0 0-1,-3-1 0,5 2 4,-2-3-6,3 2-11,-3-2 17,1-1 4,-1-2 0,1 1-7,-2 0 2,1 0 2,-3-1-4,2-3 9,-2 3 4,1-1 1,-5 2 5,1 1 10,-1-2-2,0-1-1,3-1 5,-5 4 1,-4-2-2,4 1 0,-3-4-1,1 5 8,-2-2-3,-1 4-4,1-3-4,0 1 2,0 0-3,-3 0-4,0 2-13,0-2-13,-2 0-4,1 3-15,8 2-12,-14 0-39,8-4-9,6 4-32,-16 5-158,9-4-299,-2 2 133</inkml:trace>
  <inkml:trace contextRef="#ctx0" brushRef="#br0" timeOffset="43895.6406">12250 12376 8,'0'0'71,"0"0"-3,-4-3-7,4 3 2,0 0 0,0 0-12,0 0-2,-8-2-10,8 2 2,0 0-6,0 0-1,0 0-9,-12 2 2,12-2-1,-4 2-1,4-2-1,0 0-2,-8 1-2,8-1-1,-6-3 4,6 3-8,-8 2-4,8-2 8,-6 2-7,6-2 1,-9 0-3,9 0-3,-8 3-4,1-3 3,1 0-1,6 0 5,-12 0-17,12 0 15,-11 0-8,7 2 2,-2-2-7,6 0 0,-13 0 9,5 0-9,-2 1-15,3-1 7,-2 2 2,-3-2-1,6 0-2,-2 1 2,-1-1 3,3 0-7,-4 0 0,1 0-6,0 1 2,1-1-5,-1-1 5,0 1-19,-1 0-69,0 0-117,1 0 51</inkml:trace>
  <inkml:trace contextRef="#ctx0" brushRef="#br0" timeOffset="45122.5481">11832 12296 36,'-2'4'66,"-2"0"-11,1 0-6,1 1-8,-2 0 2,0-1-5,-1 1-3,0 2-6,1-2-7,-1 2-1,0-2-1,-1 0-2,-1 2 4,2-2-8,0-2-2,0 2 2,-1-1 0,2-1 2,-2 0-3,2-1 0,1 2-3,-3-4 0,6 0 3,-3 3-4,-3-1 6,6-2-1,0 0 2,-7 0-5,7 0-8,0 0 3,0 0 2,0 0 1,0 0 2,0 0-6,0 0-2,0 0-1,0 0-2,0 0 7,0 0-8,0 0 10,19-5-3,-14 5 2,0-4-6,3 2 1,0 2 9,2-1-3,2-1-9,0 2-6,-1-1 6,4-1 6,-4 2-8,2 0 7,0 0-3,1 0 2,-2 0-8,-2 0 1,2 2-5,-2-1 3,-4 1-6,4-1-9,-5 1-2,1 2-18,-2-3-75,1 0-124,-1 2 55</inkml:trace>
  <inkml:trace contextRef="#ctx0" brushRef="#br0" timeOffset="45864.4087">11595 12297 18,'0'0'91,"0"0"-15,0 0 0,0 0-17,-11 4 15,11-4-17,0 0-3,-8 0-2,8 0-7,-11 0-3,11 0-5,-8 0-9,2 0 1,0 0 4,6 0-7,-16 2 0,6-4-2,-4 1 4,4 1-9,-1 0 2,-2 0-2,-4 0 4,3-3-11,-4 3 3,-2-1 6,-1 2 11,1 2-5,-1-3-15,1 0 10,3 1 1,1 1 1,4-2-13,-1-2 2,2 2-8,2-4 6,2 4-4,-1 0 6,8 0-7,-13-1-10,11 1-3,2 0-5,-6-3-11,6 3-5,-5-2-9,5 2 0,0 0-1,0 0-4,0 0-15,0 0-32,0 0-51,0 0-151,0 0 67</inkml:trace>
  <inkml:trace contextRef="#ctx0" brushRef="#br0" timeOffset="46334.5171">11138 12304 22,'0'0'65,"-6"1"-1,6-1-14,-5 0-6,5 0-1,0 0-3,-7 0-2,7 0 2,0 0-9,-4 3-1,4-3-5,0 0 1,0 0-7,0 0-9,0 0 2,11 6 8,-7-3-3,1 0-2,2-2-3,0 0-2,-1 2-3,2 2 6,2-1-10,-2-1 8,2 2-6,-2 1 7,0 1-6,1-1-3,-2 1-7,1 1-3,-3-2-11,0-1-12,1 2-19,-5-1-49,3 1-106,-3-3 47</inkml:trace>
  <inkml:trace contextRef="#ctx0" brushRef="#br0" timeOffset="46994.5629">10913 12236 92,'0'0'97,"0"0"-13,0 0-6,-10-1-10,10 1-6,-5-2-9,5 2-4,-6-3-5,2 1-4,-1 1-9,5 1 7,-11-2-3,5 0-3,-2 1-5,2 0-3,6 1-4,-20-2 1,9 2-4,-3-1 5,-2 1-4,0 0 1,-2-3 0,1 3-4,2-1 0,2 0 6,0-2-1,-4 3-9,7-1 16,-2-2-3,2 1-3,0 1-3,2-1-4,2 2 1,-2 0-6,8 0 3,-9-3-6,5 3-1,4 0-12,0 0-7,-5-2-17,5 2 14,0 0-6,0 0-14,0 0-11,0 0-1,0 0-27,0 0-78,0 0-167,16 2 75</inkml:trace>
  <inkml:trace contextRef="#ctx0" brushRef="#br0" timeOffset="47416.4465">10762 12134 41,'-6'4'64,"1"-1"-12,-1-1 2,1 1-3,-1 1 0,0 0-4,1-3-6,-3 2-10,2 1-2,-1-1-4,2 2-2,-1-3 0,0-2-3,2 4-1,4-4-2,-9 1-1,6 1 0,3-2-2,-7 2-2,7-2 0,-3 1-3,3-1-1,0 0-1,-6 3-5,6-3 9,0 0-9,0 0 2,0 0-6,0 0 1,0 0 1,0 0 6,0 0-9,0 0 0,16 2 1,-13 0 4,3-2-2,-2 2 1,4 1-5,-3 0-2,-1-2 2,1 4 3,-1-2-15,0 2-11,-1-2-15,2 1-59,-2-1-107,-1-1 48</inkml:trace>
  <inkml:trace contextRef="#ctx0" brushRef="#br0" timeOffset="48165.4341">10388 12150 64,'0'0'72,"0"0"0,0 0-2,0 0-8,0 0-10,3 4 7,-3-4-4,0 0 2,0 0 5,0 0-6,0 0-9,0 0-1,0 0-4,0 0-5,0 0 1,0 0-9,0 0 4,0 0-9,0 0-3,-25 0-4,18 1 10,2-1-11,-8 0 3,3 3-8,-3-1-4,-4 0 4,3 0 2,-4 1-7,-1 0 2,6-2 12,-6 0-13,1-1 6,4 0-7,-3 3 8,-2-3 1,4 0-4,2-3-3,-1 2 15,3 1 1,1-3-3,-2 3-5,4-3 3,3 1-12,-1 1 3,0-1 2,2 0-9,0-1-2,4 3-13,-5-2-5,5 2-8,0 0-6,0 0-2,0 0-5,0 0-6,8-7-10,-8 7-19,0 0-100,8 0-188,-8 0 84</inkml:trace>
  <inkml:trace contextRef="#ctx0" brushRef="#br0" timeOffset="48564.4248">10135 12061 15,'-6'2'84,"6"-2"-16,-5 1-2,5-1-8,-12 4 2,6-4-14,1 5 1,0-2-4,-3-1-5,3 2-4,-3-1-3,2 2-2,-1-3-4,5 0-2,-3 2-10,0-1 8,1 0-4,4-3-1,-5 3-5,2-1-2,3-2 2,-2 3-4,2-3 5,0 0-10,0 0 6,0 5-6,0-5 0,5 4 6,0-2-6,-1 0-2,2-1 8,-2 2-2,2-3 4,1 4-9,4-1-1,-3-1 5,-2 1-6,1-1 0,-2 1-7,3-1 1,-2 3-9,-1-3 4,3 1-18,-2-1-32,-1 0-56,1 0-126,-4-1 56</inkml:trace>
  <inkml:trace contextRef="#ctx0" brushRef="#br0" timeOffset="50130.2945">12017 13154 45,'-5'-2'87,"-1"0"3,1 0-27,-3 1 16,-1 1-10,-2-3-11,3 2-6,-1 0-6,-2-2 5,2 3-14,-5 0-1,3-1 0,-1 2 3,0 0 0,0 2-11,-5-3 3,0 1-4,2 2-3,-1-3-4,1 1 5,2 1-9,-1 0 0,-3-2 3,2 0-5,2 2-8,-4-2 4,4 0-4,0 0-2,-1-2-1,1 2 3,0 0 4,1-2-4,-1 2-3,3 0 7,-2 0-9,4-2 6,2 1-3,1 1 2,-4-2-5,9 2-2,-6-3-8,6 3-7,-7-3-7,5 1-4,2 2-9,-4-3-2,4 3-11,-3-2-25,3 2-70,0 0-154,-8-2 69</inkml:trace>
  <inkml:trace contextRef="#ctx0" brushRef="#br0" timeOffset="50539.2023">11640 13011 15,'-12'6'88,"7"0"-10,-1-3 0,3 3-14,-5 3-9,4-4-7,-3 0 1,1 4-9,0-3-1,1 3-3,-2-1-2,0-2-4,2 1-6,-2 1 0,2-2-6,-1 2-4,0-3-2,2 2-5,1-2-6,-1 0 6,2-1-3,-1-1-1,0 0-1,2 2-4,-1-1-2,2-1-2,0-3 3,-3 4-4,3-4 6,0 5 2,0-5-1,0 0 0,4 2 2,-4-2-4,6 3 2,-2-1-2,1-1 4,1-1-4,0 2-3,0 0 3,1-1 13,-1 1-12,3-1 3,-3 2 0,3 0-1,-2 0-7,0-1-1,1-1-14,-3 1-43,1 1-46,-4 1-118,2-1 52</inkml:trace>
  <inkml:trace contextRef="#ctx0" brushRef="#br0" timeOffset="51183.218">11290 13044 84,'0'0'106,"0"0"-14,0 0-3,0 0-4,0 0-6,0 0-11,0 0-3,0 0-1,0 0-12,0 0 5,0 0-4,0 0-1,0 0-9,-14 2-13,14-2 3,-9 2-4,0 0-1,5-1-2,-2 1 3,-5-5-9,1 4 8,-3 2-15,-3-2 3,0-1 11,-3 0-8,0 3 1,2-3 1,-1-3-2,3 2 1,-6-2-4,6 0-8,-4 1 8,6-3-5,-1 2-2,1-2-6,2 3 7,2 0 1,-3-1-1,5 1 0,0 1-8,2 0 0,0-1-5,5 2-12,-10-3-5,10 3-8,-5-1-13,5 1 2,0 0-13,0 0-3,0 0-21,0 0-115,0 0-208,0 0 93</inkml:trace>
  <inkml:trace contextRef="#ctx0" brushRef="#br0" timeOffset="51574.1503">10988 12916 13,'0'0'82,"0"0"-9,0 0-9,0 0-6,-6-1 0,6 1-7,0 0-3,-6 7-3,2-4-2,2 2-4,-2-1-3,0 3-2,-1-2-12,0 0 0,2 2 2,-1 0-4,2-1-12,0 0 13,0 0-8,-2 0 7,4 0-9,-2-1-2,5 2 4,-4 0-7,1-2 8,1 2-12,-1-4 2,2 2 4,-2-5-11,0 9 12,1-6-18,1 1 16,-2-4-1,4 5-6,0-2 4,0 0 2,0-2-3,2 2-3,-2-2 8,0 0-11,1 0 2,-5-1-2,9 3 10,-2 1-6,-1-4-1,-1 3-4,3-2 3,-1-1-4,-1 0-1,5 0-7,-1 0-10,1 1-12,-2-1-33,-1 3-55,-3-2-134,0-1 59</inkml:trace>
  <inkml:trace contextRef="#ctx0" brushRef="#br0" timeOffset="52366.0225">10580 12933 59,'4'-3'98,"-4"3"-12,0 0-11,0 0-2,0 0-4,0 0-7,0 0-1,0 0-7,0 0 1,-9-3-8,9 3-11,0 0 2,-14 0-7,10-1 6,4 1-11,-10-1 5,1 1-8,0 0-3,-2 0 2,1-3-7,-2 3 14,1-2-8,-1 0-2,-1 2 3,1-1-11,-2 0 6,0 1-3,0-1 1,1-2 5,-1 0-7,1 2-3,-3-3 0,6 1 2,-2 2-6,2-1 10,0 0-6,2 2 3,1-2-11,3 1 3,-3-3 1,2 3 5,1-1-11,4 2-6,0 0-16,-5-3-3,5 3-5,0 0-4,0 0-10,0 0-15,0 0-21,0 0-87,0 0-181,0 0 81</inkml:trace>
  <inkml:trace contextRef="#ctx0" brushRef="#br0" timeOffset="52736.7152">10216 12822 42,'-6'3'73,"5"0"-12,-3 1-5,-1-1-5,4 1-5,-1 0-5,0 0-6,1 1 0,-3-1-3,4 1-11,0 0 1,0 1 2,0 1-3,0-3-2,0 1-6,0 3-3,4-5 1,-3 2 2,1 2 2,0-3 0,-1-2-9,-1 3-1,5-1 0,-2 0-1,-1 0-2,1-4 3,1 5 1,-1-3-3,0 0-1,1 1-1,-1 0 1,3-1-6,-2 1 13,1-2-5,-1 2-3,0-2 4,0 1-8,2 0 9,-6-2-9,8 3-9,-3-1-16,-5-2-18,6 0-16,-6 0-32,7 3-103,-7-3 46</inkml:trace>
  <inkml:trace contextRef="#ctx0" brushRef="#br0" timeOffset="53299.2023">10067 12893 38,'0'0'85,"-7"3"-5,7-3-10,-10 0-6,10 0-10,-9 0-4,9 0-5,-9 0-3,2 0-5,7 0-3,-11 0-3,6 0 1,-3-2-8,3 1 2,5 1 5,-14 0 3,7-5-17,1 4 3,0 0 1,-1-1 5,2 0-6,-1 1 2,6 1-5,-9-2-8,6 2 5,3 0-1,-7-1 3,7 1-2,-5-4-14,5 4 8,0 0 1,-4-3 3,4 3-1,0 0-4,0 0 0,0 0-6,0 0 3,0 0-5,14-2-4,-14 2-16,11-3-1,-6 2-5,-5 1-22,8-1-28,-3 1-64,-5 0-152,5-2 67</inkml:trace>
  <inkml:trace contextRef="#ctx0" brushRef="#br0" timeOffset="53516.8822">9922 12818 36,'-7'0'77,"7"0"-13,0 0-2,-9 3-5,5-3-4,1 2-14,3-2-1,-7 5-3,4-1 6,3 1-14,-3-2 7,2 2-9,1 0 0,0 0-3,0-1-10,0 1 5,0-2-4,0 4-4,1-2-3,2-2-4,-3-1-4,0 3-8,3-1-11,-3-4-32,3 3-49,-3-3-110,4 2 49</inkml:trace>
  <inkml:trace contextRef="#ctx0" brushRef="#br0" timeOffset="64097.6278">12578 12025 32,'-8'0'72,"8"0"1,0 0-13,0 0-10,0 0 1,0 0-10,0 0 4,0 0-8,0 0-3,0 0-6,0 0 5,0 0-8,0 0-5,0 0-9,0 0 4,0 0-1,0 0-2,0 0 2,-1 7 1,1-7 1,-3 3 0,3-3-12,0 4 2,0 0-1,0-4 7,0 5-1,3 0-2,-3 0-1,1 0 6,-1 0-19,3 0 17,-3 0-6,1 2 5,-1 0-4,0-1 1,3 4-1,-2-4 6,-1 2-1,2-1 3,-2 2 11,0-1 0,0-1-6,0 2 1,0-1-2,2 1 2,-2-3-4,1 1-7,-1-1 0,3 1-2,-2-1 5,1 1-5,-2-2 0,0-1 2,2 2-7,0 1-3,-2-7 5,0 5-7,2-2 3,-2-3 1,1 6 3,-1-6-5,0 4 6,0-4-1,0 6-8,0-6 13,0 0-10,4 2-1,-4-2 11,0 0 14,0 0-9,0 0-1,0 0-1,0 0-1,0 0 9,0 0-2,0 0-1,6-8-6,-6 4 4,4 0 0,-1 1-4,-2-1 3,3-3-4,0 1-6,-2 1-1,2-2 4,0 2-4,0-4 5,-2 2-2,2-1 2,0-2-8,0 2 4,-1 1 0,-1 1-5,1-2-1,-1-1 2,2-2 3,-2 7-6,1-3 5,0 0-3,-2 3-3,3-3 1,-3 3 7,1-1-6,0 1-1,1 1 3,-2 0 0,-1 3 0,2-5 3,-2 5-4,1-4 0,-1 4 3,0 0-4,3-4-5,-3 4-1,0 0-8,0 0-2,3-3-4,-3 3-6,0 0-5,0 0-11,0 0 5,0 0 10,0 0 6,0 0-17,0 0-8,5 7-6,-5-7-18,4 4-88,-4-4-170,0 0 75</inkml:trace>
  <inkml:trace contextRef="#ctx0" brushRef="#br0" timeOffset="64805.099">12790 12180 60,'0'0'85,"0"0"-2,0 0-13,0 0 2,0 0-6,0 0 3,0 0-16,0 0 8,0 0-16,0 0-3,0 0 0,0 0 7,0 0-7,0 0 8,16-5-5,-9 5 3,-3-3-11,4 1-1,-3-1-1,3-1-2,-2 1-7,1 1-2,2-1-2,-3 1 2,3-1-8,-3-1-1,2 1-2,0 1 0,-2-1-6,0 1 8,1-1 0,-2 0-2,3 2-1,-5 1-7,-3 0 7,9-3-5,-4 2-12,-5 1 10,0 0 5,5-3-14,-5 3 1,0 0-11,0 0-15,0 0 10,0 0-20,6 0-3,-6 0-6,0 0-3,0 0-5,0 0-7,4 4-22,-4-4-69,0 0-165,0 0 73</inkml:trace>
  <inkml:trace contextRef="#ctx0" brushRef="#br0" timeOffset="65216.2583">12860 12286 79,'0'0'100,"10"-4"-12,-10 4 0,5-1-4,-5 1 6,6-1-29,-1-3 15,0 4-9,1-3-8,1 1-2,0-3-11,-1 3-16,6-2 11,-6 3 2,3-3-5,-2 1-7,1 1 6,0-1-13,-1-1-2,-1 4-2,-1-3 1,1-1 5,0 3-18,0-1 9,-3 1-9,-3 1 6,5-2-6,-5 2-11,7 0-5,-7 0-8,3-3-6,-3 3-7,0 0-10,0 0-18,0 0-38,0 0-74,0 0-184,2-4 82</inkml:trace>
  <inkml:trace contextRef="#ctx0" brushRef="#br0" timeOffset="65847.5737">13169 11970 104,'0'0'98,"0"0"-11,0 0-4,0 0-8,0 0-7,0 0 1,0 0-9,0 0-8,0 0-5,0 0-5,0 0-9,0 0-1,0 0-1,0 0-6,0 11-5,0-11 0,-1 7 1,2-4-3,-1 2-9,0 2 21,0 0-2,-1 0 1,2 2 0,1 1-1,-2 1-4,0 0-4,3-1 10,1 2-18,-4 0 8,3 1-5,-3-1-1,1 0 13,4 0-8,-4 1 10,1-2-10,-2 1 1,4 0-2,-2 0-8,-2 0 5,0-3 0,2 2-8,-2-1 0,1-5-4,-1 4 5,0-6 0,0 1-3,2 2-3,0-1 2,-2-1 2,0-4 2,0 3 2,0-3-6,0 5 1,0-5 2,0 4-2,0-4 7,0 0-8,0 0 2,0 0-6,0 0-13,0 0-14,0 0-11,-7-10-15,7 10-7,-2-5-20,0 1-29,2 4-87,-7-8-213,3 4 94</inkml:trace>
  <inkml:trace contextRef="#ctx0" brushRef="#br0" timeOffset="66333.9354">13178 11996 15,'3'-5'86,"-3"1"-9,4 1 2,-4 3 0,5-5-2,-5 2-10,6-1-10,-3 0-5,1-2-2,3 4-2,-5-3 3,3 1-6,0-3 3,1 4-7,-3-1-3,7-3-3,-2 1-4,-3 5 1,3-4-6,-2 2 0,1 2-2,-2-2 0,1 3-9,-6 0 2,12-1 0,-6 1-3,-1 1 6,-5-1-8,9 3 10,-5-2-9,-1 2 4,0 1-6,0-2 1,-2 2-7,0 1 4,-1 2 1,-1-3-3,-1 3-2,-6 2 4,3 2-6,-7 1-4,-2 1-7,2-1-28,-6 2-20,2-2-22,-8 2-114,-1 2-207,10-6 93</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57:17.083"/>
    </inkml:context>
    <inkml:brush xml:id="br0">
      <inkml:brushProperty name="width" value="0.05292" units="cm"/>
      <inkml:brushProperty name="height" value="0.05292" units="cm"/>
      <inkml:brushProperty name="color" value="#FF0000"/>
    </inkml:brush>
  </inkml:definitions>
  <inkml:trace contextRef="#ctx0" brushRef="#br0">4766 16232 50,'16'-7'87,"-3"2"-4,9 2-6,7-5 14,6 5-15,2 1 6,18-4-9,-2 8 3,4-1-11,4 4 2,4 4-7,26 1-7,-25 0-10,26 0 18,-26 0 6,36 1-5,4-4 9,1 1-8,7-6-6,-6-2-1,2 0-8,-4 0-6,2 0-7,-5-2 0,-11 2-4,0 0-2,-26 5-8,0-5-4,-6 0-7,2 3-9,-6 2-7,-4-4-22,-16 4-3,-4-2-9,-2-1-4,-8 1-18,-3-1-35,-6 3-12,-5-3-103,-6 2-230,-2 0 101</inkml:trace>
  <inkml:trace contextRef="#ctx0" brushRef="#br0" timeOffset="431.7621">5216 15831 51,'4'-4'101,"4"0"0,5 0-13,6 1 4,9-3-13,7 4 11,1-4 6,16 1-11,4 0 1,4-4-4,7 6 9,32-4-1,0-1 8,8-1-2,7 3 1,5-6-6,2 7-6,7-2-10,7 0-5,2 3-4,5 4-3,0 4-11,-4 4-2,-7 2-8,0 0-4,-3 5 0,-6-2-6,0-1-2,-10 1-6,-7 3-4,-9-5-6,-7 0-6,-30-4-7,-1 2-3,4-2 0,-7-3-14,-1 3 1,-20-2-1,-1 0-5,-4-1-6,-8-2-5,-3 3-12,-1-2-13,-6 2-3,-3-2-5,-4-1 1,-4 1-37,0 2-9,-8 1-39,-11 2-92,-2-4-259,-10 2 115</inkml:trace>
  <inkml:trace contextRef="#ctx0" brushRef="#br0" timeOffset="764.3779">6625 15717 192,'14'-9'181,"6"1"-12,16 2-20,18 2-15,10 6-12,34 1-12,1 4-10,3 0-11,9 1-7,1-1-9,14 0-2,6 0-7,3-1-4,8 1 2,-3-2-9,5 1 4,2-1-8,3 0 8,3 3-11,-1-4 0,-2 5-9,-2-3 1,-8 4 3,3-4-9,-8 5 1,-5-1-9,-10-3-3,-12 3-5,-2-1-9,-8 1-1,-9-1-12,-24-2-7,-2 0-11,-3 2-11,-2-4-10,-5 0-4,-17 3-15,-2-4-10,-3 1-11,-3-2-7,-9 1-41,-7-2-135,-6 0-288,0 0 128</inkml:trace>
  <inkml:trace contextRef="#ctx0" brushRef="#br0" timeOffset="1171.7501">8567 15311 35,'33'-10'184,"5"6"-22,18 2-18,5 2-16,7 1-9,30 7-12,3 0-12,5-4-10,7 5 1,3-9-9,10 5-5,2-1-3,1-1-5,7-3-10,1 4 0,0-4 2,8 1-4,-7 0-4,-1 1-6,1-3-2,-3 1 8,-3 3-5,-7-6-6,-2 4-2,-8 8-6,-11-3-7,-3-1-5,-8 0-5,-33-1 2,6 0-4,-7 1-6,-3-1 4,-17-1-6,0-2-3,-2 1-3,-5 0-8,-13 1-6,0-3 0,-6 2-6,0-2 4,-8 2-4,-1-2-11,-4 0-24,0 0-30,0 0-29,-25 1-154,-5-1-295,0-3 130</inkml:trace>
  <inkml:trace contextRef="#ctx0" brushRef="#br0" timeOffset="1562.8197">10276 15069 81,'58'-3'185,"9"8"-21,26 6-15,1 2-16,5 1-13,6 3-14,10-5 0,2 1-7,16 1-10,0 0 2,8-3-5,4-1-6,5 1-2,5 1 8,1-2-14,7 4-7,-1-2-3,-5 4-3,1 2-8,3 1-6,-3 1-8,-13 7-3,-1 1-12,-7-2-4,-10-2-16,-8 9-7,-11-6-7,-5 0-8,-18 1-5,-27-9-5,-5-2-2,-4 0-1,-15-4-9,-6-1 3,-1-1 2,-14-5 2,2-3 4,-10 1 1,-3-2 8,0-2-2,-2 0 0,0 0 3,-11-8 1,-2 2-11,-2-5-9,-2 0-9,-8-1-10,1-5-12,-2 5-13,-2-5-30,-2 3-85,-2-5-215,-5 3 96</inkml:trace>
  <inkml:trace contextRef="#ctx0" brushRef="#br0" timeOffset="1969.4519">12084 14715 89,'57'0'155,"8"0"-14,33 5-9,0-2-7,6 5-2,7-7 8,5 4-11,9 2-7,11 1-12,-1 3 0,-2 1-8,11-7-11,2 12-3,2 4-9,-3 2-5,-9 6-6,-3 0-9,1 2-7,-6-2-1,-8 6-12,-8-3-10,-6-4-4,-10 4-13,-8-1-6,-33-13-5,1 2-2,-9 0-1,0-3 2,-13-7-2,-4 3 0,-2-7 4,-9 1 2,-1-2-3,-6-2 4,-3-3 5,-2 1-1,-1-1 6,-6 0-9,6-5-17,-6-1-1,1 0-4,-2-3-6,-3 0-1,2 0-13,-2-3-9,-4-4-11,0 3-7,-3-1-15,-1-2-9,-7-2-130,1 6-244,-5-7 109</inkml:trace>
  <inkml:trace contextRef="#ctx0" brushRef="#br0" timeOffset="2332.2131">13536 14391 135,'-7'-3'178,"1"0"-22,6 2-11,0 1-11,0 0-12,30 2-13,4 3 1,19 2-11,11 2 3,38 3-9,11-1 2,2 4 0,6 3-4,10-6-4,5 3-7,9 3-2,0 0-2,0 13-16,-7-2-5,-5 3-4,-4 7-3,-7-1-7,-4 1-15,-14 7-6,-8 0-6,-10 0-11,-8 1-8,-31-13-6,-2 1-14,-3-3-2,-12-8 5,-2 1 0,-3-6 1,-3-3-1,-9-3 3,-2-4 3,-2-3 2,-4-1 3,0-1-1,-1-1 2,1-2 2,-5-1-6,0 0-12,0 0-14,0 0-13,-16-7 0,6 2-12,-3-2-15,-3 2 7,-3-3-16,1 2-6,-9-6-13,3 3-21,-5-3-77,1 1-223,0 0 99</inkml:trace>
  <inkml:trace contextRef="#ctx0" brushRef="#br0" timeOffset="2593.4223">14363 14432 62,'8'-2'138,"5"6"-6,6-1-3,13 5 4,20 4-10,7 2-4,27 12 0,5-5-2,8 4-5,-6-5-12,10 3-6,-9 4-14,7-4-2,-2 9-8,-1-5-8,-7 3-16,-2 6-16,-7-2-20,-26-8-22,-5-1-24,-1-1-28,-8 3-19,-8-9-57,-11-3-97,-2 0-256,-10-5 113</inkml:trace>
  <inkml:trace contextRef="#ctx0" brushRef="#br0" timeOffset="4668.6834">13088 16540 54,'-9'-3'92,"3"3"0,-1-2-5,0 1-10,-5 2-2,6-1 0,-6 0-1,1 2 5,-1 1-14,0-1-3,-1 3-10,1 0 0,-2 0 6,-2 4-11,0 1 3,1 0-3,-2 3 3,3 0-5,-3-1-1,0 9-10,3-5 1,2 0 1,3-1-8,0 2 3,0 1-8,4 0-4,-1 2 5,4-2-3,-2-1-1,6 3 3,2-3-4,0 0-1,2-2-5,4 2 7,-1-1-6,8-3 2,-3-1-6,3 0 3,2-2-4,-1-3-3,2-5 3,8 3-7,-7-1 1,0-4 4,10 0-3,-10-2-2,-1 0-3,-1 1-3,-1-3 7,1 2-2,-5-1-3,-3-4-4,2 5-1,-4-5-2,-3 2 2,1-3 3,0 6 4,-7-1-5,3-1 3,-3 0 1,0 4 3,0 0-8,-3-9 5,-4 5 9,7 4-8,-13 0-4,6 0 0,7 0 6,-22 0-5,10 4 2,-1-1 2,-4 3 3,-1 3-2,0 0 1,3 3 5,0 0 4,-1 0-4,0 2 0,5 2 3,2-2 4,-3 4-10,6-1 11,1 1-1,3 2 2,-1-2 5,3 0-5,5-2-6,0 1 6,3-2-8,2 2 4,1-5-1,5 1 0,-1 1-4,9 0 6,-8-6-8,3 2 5,2-3-7,-2-2 2,1-1-1,1-1 0,-1-2-2,-1 0 0,1-2 5,-2 1-6,-5 0-9,0-1-12,3 1-4,-4-3-11,-2 0-24,2-2-32,-2 1-29,-2 2-8,2-4-127,-5 0-275,2 1 122</inkml:trace>
  <inkml:trace contextRef="#ctx0" brushRef="#br0" timeOffset="5140.8295">13463 17085 50,'-3'-6'155,"3"6"-17,-7-5-5,7 5-15,-2-2-7,2 2-6,0 0-6,0 0-9,0 0 1,0 0-3,0 0-4,0 0 4,18 7-6,-9 4-2,0-2-4,4 3 0,8 6-9,-5 4 9,2-4-8,1 3-7,-3-1-12,0-1 3,-3-2-6,0 7-4,-1-7-5,-5-2 1,2 2-6,-1-3-1,-3-2-8,2-1 5,-1-2-4,-2 0-2,0-2-4,-2 1 2,2-6-5,-2 2-2,-1 3 0,-1-7 2,4 4-1,-3-2-5,-1-2 2,0 0-5,0 0 6,6-9-9,-3 1 5,-2-2-6,1 1 6,1-11-4,0 1-1,-2-7-6,3 6 1,-1-6-5,2 6 2,-4 1-2,3-1-1,-2 1-13,-2 2-6,4 0-13,-1 2-6,0 4-14,-1-1-13,2-5-17,-2 6-17,2 1-37,-1-1-26,-1 1-118,1-3-311,-2 1 138</inkml:trace>
  <inkml:trace contextRef="#ctx0" brushRef="#br0" timeOffset="5385.1837">13951 16697 157,'0'0'177,"0"0"-16,13-4-19,-2 3-13,3-1-12,7 0-18,-2-1-24,1-2-15,1 3-30,2-2-25,-3 2-30,2 0-52,-2-1-98,-8 2-191,2 0 85</inkml:trace>
  <inkml:trace contextRef="#ctx0" brushRef="#br0" timeOffset="5526.7975">14035 16895 191,'-13'10'183,"2"0"-16,3-3-22,3 3-12,0-2-10,2-2-14,3 1-10,3-2-15,3-2-6,5 1-14,8-1-19,1-4-34,8-3-43,6-1-39,0-3-151,6-1-240,20-8 107</inkml:trace>
  <inkml:trace contextRef="#ctx0" brushRef="#br0" timeOffset="6172.1742">15428 16358 120,'-11'-5'128,"-2"0"4,2 2-12,-3-1-8,-5 2 2,1 0-8,1 1 2,-3 2-4,0 3-3,-2-1-12,-5 4 8,3 4-8,-2 2 1,2-1-3,-3 5-1,4 0-1,1 3 0,3 1-10,-1 0-6,3 2-8,5-3-2,1 0-6,7-2-6,-1-1-4,4 4-5,2-1-5,2-4-3,3 4 2,1-4-7,4 0-2,1 1-4,2-2 1,2-1-3,6 3 0,-3-5-6,8-4 2,1 1 1,-6-4-6,7-2-9,-1-2-3,-1-1-9,1-1-5,-7-2-1,-3 0-17,2 0-2,-8 1 3,1 0 2,-3-1 4,-4 1 1,0-1 3,-3-1 1,-3 0-1,0 4 4,0 0-1,-9-8 3,-2 7 3,-1 0 2,-6 1 3,-2 2 17,-2 2 2,-6 4 6,9-4 11,-8 6-3,1 2 6,9 1 6,-6 5-2,8-3 1,-2 3 1,6 5 0,0 2-2,1-4 3,5 0-7,2-3 0,6 9-4,0-8-1,5 5-4,-2-5-1,7 2-1,-2-3-30,6 2 5,-2-4-1,4-1 1,5-2 0,0 1 5,-6-7-3,9 3 3,-1-6-3,-6 3-10,0-6-4,3-2-31,-2-3-14,8-1-21,-2-4-48,-3-4-40,-7 2-162,3-7-363,-1-3 160</inkml:trace>
  <inkml:trace contextRef="#ctx0" brushRef="#br0" timeOffset="6736.3498">15704 16834 132,'0'0'135,"5"-9"-16,-2 4-4,2 2-6,4-2-1,0 1-7,1 0-14,4 0-2,-3 2-4,2 2-5,2 2-1,2-1-6,-2 6 2,4 1-5,-6 3-2,0-1-9,0 4-1,-3 1-10,-2 8 7,-1-5-6,-5 8 8,-4-6-4,-1 4-2,-5-6-7,-2 5-6,1-7-1,-3-2-3,2 3 2,-3-5-3,-1 1-3,5-4-2,-5 3-3,5-6-2,2 0 1,1-2-5,0-1 6,2 0-9,1-1 1,-1 0-4,4-2-12,0 0-16,-4-9-11,6 4-8,0-10-13,5 1 1,3-3-4,3-8-8,3-3-1,-2 3 5,3-2-4,0 0-3,2 0 10,-2-1-2,1 4 18,-3 0-4,-2 7 6,-1 3 3,-1-3 5,-2 4 2,-3 2 6,0 1 14,-5 1-2,1 1 9,-2 3 9,0 1 2,0 4 16,0-10-3,0 10 7,-3-2 1,3 2 6,0 0-7,-13 12 16,7-3 2,4 3 2,-4 5 3,-1 2 3,2 1 0,3 6-6,-1 0 1,3 2-2,0 0 3,3-1-9,-1 0-6,3-8 0,4 7-6,-3-8 0,4 6-5,-4-7-1,5-3-6,-2 3 0,0-2-4,5-3 6,-5-2-7,2-4-12,0 1-8,3-3-16,0-2-29,3 0-30,-2-5-18,3-4-48,1 2-190,-2-4-363,8-6 160</inkml:trace>
  <inkml:trace contextRef="#ctx0" brushRef="#br0" timeOffset="7041.2992">16428 16581 90,'0'0'207,"0"0"-20,0 0-21,0 0-10,13-3-14,-4 3-7,6-2-10,2 3-10,5-2-8,6-2-7,0 2-9,3-2-10,1 0-4,0-1-11,4-1-5,-2 2-7,0-4-1,2 2-7,-5 0-1,1 1-13,-2 1-13,-12-1-16,2 2-19,-3-2-26,-1 1-26,-6-1-33,3-1-28,-3 1-172,-3-4-325,-3 0 144</inkml:trace>
  <inkml:trace contextRef="#ctx0" brushRef="#br0" timeOffset="7340.5228">16674 16266 115,'0'0'139,"0"0"-7,0 0 1,0 0 4,-9 12 9,13-4-8,-2 4-12,3 5 2,-5 2-3,5 6-11,-1 4-10,2-1-13,-3 4-5,7-1-12,-6-2-6,1 0-5,-2 0-9,-2-1-5,3-3-4,-3 0-4,2-6-7,-6 0-2,3-2-6,0 0-22,0 0-20,-1-2-27,0-3-23,2-2-45,-1 1-33,0-6-160,0-5-330,0 10 146</inkml:trace>
  <inkml:trace contextRef="#ctx0" brushRef="#br0" timeOffset="8224.8923">17663 15891 92,'-10'2'138,"-1"0"-7,-2 1 2,-3 0 1,-1 2-8,-1 0-8,-1 2-2,0 1-6,-6 3-5,2 2-1,0 3-9,2 1-7,1 3-7,-1 1-11,5 0-2,3 0-12,3 1-2,0 2-7,7-5 1,-1 0-6,1 1-4,3-1-2,4 1-3,0-1-4,4-3-1,2 2-3,-1-1 23,1-1-6,7-3-5,6 0-3,-5-2-3,0-2-3,2-1-3,9-2-5,-11-2-3,10 2-4,-8-5-7,0 1-9,-1-2-5,-2-1-5,-3 0-5,-1 0-4,-1 1-1,-3-3 1,-1 3 2,0-4-5,-3 2 16,-4-1-13,2 0-1,-3 3 0,0 0 6,-8-9-1,-3 9 1,0-3 1,-6 3 6,2-1 1,-4 2-6,0 2 7,-3 0 0,-5 4 13,8 0 3,1 2 2,-7 4 0,1 1 2,9-1 8,-1 3 8,2 6-2,1-1 2,0 1 0,3 3 0,1-1-3,8 3 4,-3-7 4,5-1-2,3 0-3,1 0-1,8-4-5,-1 2 0,4-3-1,3 3-4,-1-5-4,0-4 1,3 2 6,-2-5-9,0 0 3,1 1-5,3-5-2,-1 0-9,-3-2-12,8-5-17,-5 4-15,-6-5-24,4 0-38,-3-3-37,-2-2-35,-2 1-162,-5-2-369,8-3 163</inkml:trace>
  <inkml:trace contextRef="#ctx0" brushRef="#br0" timeOffset="8885.8069">17924 16458 174,'-3'-5'180,"0"1"-14,3-2-7,0 6-7,3-10-3,-4 3-7,3 1-16,0-2-10,1 2-5,3 0-9,0-2-4,1 3-8,2-5-9,2 6-5,1-1-3,-1 2-7,0 0-4,2 3 0,0-1-3,-1 2-2,1 2 4,1 0 15,0 6 8,-2 2-4,1 1 1,-3 4-4,-3 1 4,1 0-3,-3 3-4,0 4-5,-3-3-12,-2-2 11,4 1-5,-3 4-8,-2-4-6,2-3 1,-1-8 2,1 5-14,1-3-7,-2 1-2,1-3 1,0-2-2,4-1-5,-1-2-4,2 2 0,-1-2-2,5-2-5,1 0 3,2-2-6,4-2-7,0-2-14,2-4-1,7-6-10,-9 3-7,7-6 0,-4-4-6,-3 0-6,2 1-6,-4-6 2,-1 4-1,-3-2 3,-3 4 6,0 2 1,-4 0 5,1-1 8,-4 3 0,-1 3 3,4 1 1,-4 2 3,-1 1 1,1 3 5,-3 1 0,2-1 2,1 3-2,0 3 0,-4-6 0,4 6 2,0 0 1,0 0-1,0 0 6,0 0-3,-1 20 0,1-10 3,1 5-1,-1 5 3,0-2-4,4 7 2,-3 3 0,2 1 4,-2-2-2,3 2 1,-4 0 0,3 2 0,-1-4 0,-2 0 0,1-3-3,-2-4 4,-4-1 2,5 7 0,-4-6-4,-1-3 0,3 0 3,-1 0-1,-5-3-2,-3 3 3,3-5 0,-7-2 4,-2 4-3,-4 1 0,-1-1 0,-5-5-1,0 3 0,0-4-6,-2 0-2,0-2-2,0-2-9,-1-1-2,-2-2-6,4-2 1,9 5-7,-2-4-10,3-4-17,0 1-12,4 2-10,7-2-23,1-1-42,1 2-35,0-3-39,5 0-115,0 5-362,5-15 161</inkml:trace>
  <inkml:trace contextRef="#ctx0" brushRef="#br0" timeOffset="9222.2311">18849 16099 166,'9'-1'157,"3"1"-15,2-3-8,8 1-7,6 1-12,4-3-5,2 3-14,1-5-12,2 3 4,0 0-13,-1 0-6,1-4-7,0 0-6,-1 3-8,-1-2-5,-5-1-6,2 0-6,-4 2-17,-12 0-21,3-3-18,-3 3-18,-1-2-34,-5 1-37,-4-2-118,-4 1-250,0 0 110</inkml:trace>
  <inkml:trace contextRef="#ctx0" brushRef="#br0" timeOffset="9475.1076">19265 15836 28,'0'0'145,"0"0"-2,0 9-19,5-4-22,-1 2 8,2 2-3,0 2 6,1 5-2,-3 2-6,1 1 3,4 7-4,-4 1-11,-5 2-3,4 0-10,0-2-4,-3 4-6,-1-1-6,0-1-3,3-4-9,-2 1-4,-2 2-9,1-3 1,-3-6-9,7-2 0,-4 0-5,0-5 1,0-1-27,0 1-17,1 0-18,-1-4-27,0 1-21,3-3-23,1-1-28,-2-3-149,3-1-304,-5-1 135</inkml:trace>
  <inkml:trace contextRef="#ctx0" brushRef="#br0" timeOffset="10109.2754">20299 15569 102,'0'-10'153,"-1"4"-18,-3 1-10,0-2-20,0-1 18,-2 3-17,-5 0-8,3 1 2,-4-2-4,-2 4-9,-4 1-1,-1 2-9,-3 4-1,1 0-6,-5 7-1,-1 3 5,2 2-11,-3 2 2,3 2-12,2 4 0,5 3-5,1-3-2,6 1-5,2 3 0,-1-4-5,6 2-5,2-1 0,4-6-6,2-3 0,1 2-4,1 0 1,4-1-3,-1-1-2,2-1-3,0 1-1,2-7-3,1 2 2,13 2-3,-11-7 1,0-1-4,3 1 2,2-2 0,0-4-3,-1 2-6,10-1-5,-11-4-2,4 2-8,-6-2 3,4 0-11,-10-1 3,3 1-1,-2-1 5,-2 1 3,-2-1-5,-2-2 10,-2 1-12,-3 1 6,-1 1-1,0 2 4,-5-7-3,-2 7 4,-5-3 2,-1 3-1,-5 0 9,-3 3 11,0-1-1,-9 3 4,5 4 8,-6 1 0,2 4 1,3 1 6,2 2-2,1 0-1,3 6 8,3-5-7,3 5 5,2-5 2,7-3-2,-5 11 9,6-7-2,4 6 0,0-7 26,2 3-5,4-4-5,0 1-6,3-1-3,4 5-5,0-9-5,2 2 0,0-5-6,2 1 1,1-3-10,2 0 1,0-2 0,1-1 1,-2-3-6,2 1 0,-1-3-5,1 0 1,8 0-1,-12-3-3,2-2 0,2-1-8,-1 0-12,-1 0-12,-4-3-20,1-2-17,-5 3-18,0-4-13,1 1-12,-4 3-4,-2-2-24,-2 1-16,2-2-34,0 2-185,-4 0-397,1 4 176</inkml:trace>
  <inkml:trace contextRef="#ctx0" brushRef="#br0" timeOffset="10747.9773">20640 16321 185,'0'0'216,"-10"-9"-6,10 9-2,0 0-6,0 0-4,-4-4-9,4 4-2,0-5-5,0 5-8,-2-3-8,2 3-18,0 0-16,0-5-17,0 5-5,6-4-19,-1 1-5,0 1-5,3-1-12,2 1-11,-1-6-3,5 6-8,-1-3 0,2 5-5,-3-4-2,3 1-7,2-1-3,-3 3-2,-2 1-4,0-2 4,3 1-10,-2 0 2,-3 1-4,3 0-5,-5 1-2,-1 0-3,2-1 3,-1 2-2,-3-1-1,3 1 1,-3 0-3,0 3 0,0-3 3,0 4 0,-1 0-1,0 2 7,-4 1 3,0 4 6,-3-2-4,-2 3 0,-2 2 3,-1 3 4,-2-2-8,-6 5 4,1 4 1,2-3-5,-1 0 6,0-1-5,1 0-1,-5-2-3,7-3 0,-3-1-4,5-1 3,-5 2-1,4-1-1,-1 0-1,2-2-4,3-3 3,-3 2-12,4-1 12,1-5-1,-2 0-3,3 0 0,1-2-1,-1 0 0,1-2 9,2 1-9,0-4-2,0 5-1,0-5-5,2 5 9,-2-5-5,13 0 5,-3-2-4,3 2 2,7-5-8,7-2 5,1 1-5,2-2-13,0-3 1,2 2 0,-2-1 0,0 3 0,0-3 1,-2 1 6,-1-1-2,-3 2-8,-3-1 10,0 2-1,-3-1 3,0-1-3,2 4 4,-3-2-3,-6 2 5,0 2-1,-4-2 1,0 1-2,0 3 2,0-1 0,-4 0 1,3-1-11,0 3-11,-6 0-17,4-5-19,-4 5-29,6-2-38,-6 2-40,2-5-46,-2 5-72,-6-5-157,6 5-481,0 0 213</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3:24:01.193"/>
    </inkml:context>
    <inkml:brush xml:id="br0">
      <inkml:brushProperty name="width" value="0.05292" units="cm"/>
      <inkml:brushProperty name="height" value="0.05292" units="cm"/>
      <inkml:brushProperty name="color" value="#FFFF00"/>
    </inkml:brush>
  </inkml:definitions>
  <inkml:trace contextRef="#ctx0" brushRef="#br0">3391 15862 47,'0'0'83,"0"0"-16,3-6 5,-3 6-5,0 0 3,0 0-5,0 0-8,0 0 4,0 0-3,0 0-3,0 0-2,0 0-8,0 0-6,0 0-6,0 0-4,0 0-7,0 0 6,0 0-7,0 0-5,0 0-12,0 0-4,0 0-14,0 0-16,0 0-18,0 0-28,0 0-62,0 0-149,0 0 66</inkml:trace>
  <inkml:trace contextRef="#ctx0" brushRef="#br0" timeOffset="1037.2275">4053 13507 16,'0'0'99,"0"0"-5,0 0 1,0 0-5,0 0-12,0 0-10,0 0 3,0 0-10,0 0-1,0 0-8,0 0 0,0 0-5,0 0-7,0 0 1,0 0 1,0 0-9,0 0-4,0 0 5,0 0-2,0 0-4,0 0-9,0 0 1,0 0-2,0 0-4,0 0 0,0 0-8,0 0 3,0 0 3,0 0-5,0 0 3,0 0-9,0 0-5,0 0-9,0 0-12,0 0-18,0 0-33,0 0-32,0 0-63,0 0-184,0 9 81</inkml:trace>
  <inkml:trace contextRef="#ctx0" brushRef="#br0" timeOffset="1897.1562">4168 15205 78,'0'0'100,"-4"1"-3,4-1-8,0 0-6,0 0 4,0 0-8,0 0-12,0 0-16,0 0-2,-10 5-5,10-5-2,0 0 0,0 0-6,0 0-1,0 0 10,0 0-15,0 0-5,0 0 2,0 0-3,0 0-1,0 0-7,0 0 0,0 0 1,0 0 0,0 0-3,0 0 0,0 0-1,0 0-1,0 0 6,-6 1-10,6-1 5,-3 6-7,3-6 8,0 0-4,-10 5 0,10-5 4,-1 6-9,1-6-1,0 0 4,0 4-3,0-4 1,0 0-2,0 0 5,-5 4-9,5-4 7,0 0-4,0 0 0,0 0-1,0 0 3,0 0-2,0 0 1,0 0 2,0 0-2,0 0-5,0 0 2,0 0-3,0 0 4,0 0-1,0 0-2,0 0 4,0 0 3,0 0-6,0 0-1,0 0 10,0 0-12,0 0-2,0 0-3,0 0-12,0 0-7,0 0-17,0 0-15,0 0-36,0 0-106,-10-14-216,7 10 97</inkml:trace>
  <inkml:trace contextRef="#ctx0" brushRef="#br0" timeOffset="3158.786">4578 13182 3,'2'-7'109,"-2"7"-6,0 0-14,0 0-8,0 0 2,0-7-16,0 7 5,0 0-9,-2-7-7,2 7 2,0 0-8,-3-10-2,3 10-1,-5-9-8,5 4 6,0 5 7,-4-7 4,0 5-3,4 2-11,-6-12 1,0 11-5,4-5-10,2 6 0,-6-7 3,0-3-7,1 4 3,0 3-8,-4-2-1,1-2-1,0 1-6,0-2 6,2 1 3,-2 2-7,-3-1-4,-2 0 1,2-1-1,-8 0-2,3-1 4,0 3-4,0 0 1,-7-2-5,-4 5 0,1-3 3,-1 1-2,-4 3-1,-1 1-1,0 1-1,1-1 0,-2 4-1,-10 3 2,10-2 8,1 0-6,-3 2-3,-6-1-2,9 2 1,2-3 0,0-1-1,8 3 4,-7 1-7,3 0 3,5-5 2,0 4-4,4 4 2,0-3-1,-6 8 4,1-3-3,0 9-1,0-4 2,-2 2-1,4 2 1,-2 7 6,-1-5-8,3 8 2,-4-6 1,7 0 0,-4 6-6,-1 3 2,1-2 3,4 2 3,-1 0-6,4-8 5,-3 10-4,4-9 6,1 0-5,4 2-1,-7 6 5,1 1 0,6-7 1,2-1-1,-2 10 5,2-3-6,-2-3 3,1 4 3,6 3 6,-1 0-2,2 2 2,-5-3-4,10 4 2,-3 0 2,4 5 2,0 3 1,-2-1 2,2 4-3,8 16 2,-4-21 0,-1 7 5,-1-2-5,5-3-1,-1-2 1,6 1-1,-2 1 5,-1-4-1,1-5 0,2-2-1,1 1 0,4-4-2,-4 0-4,-3-2 1,3-9 0,3-1 2,1 6-3,10-3 3,-5 1-5,-6-11 4,1 5 2,0-2-4,1 3 3,3-6-2,0-1 0,-3 4-4,4-4 4,1-1-2,-7-3-3,5-1 2,0-1-5,-10-1 1,10 0-2,-2-3 2,1-4-3,1 3 4,-2-5-3,0 0-1,2 2 4,6-7 0,-4 1 1,1-2 0,-2-4-3,6-1-1,-6 0 0,13-8 2,-12 4 0,10-4 0,-13 3 1,15-5 1,-14 3 1,-4-2 0,4 1-1,0 2 0,0-6 2,-3 3-1,1-4 1,5 1 5,-8 0-2,2 0-2,0 1 3,-2 1 2,8-7 0,-11 2-2,6-3 4,-6 4 2,10-5-1,-4-3 1,-1 1 3,-2 2 1,2-5-5,-5 1 0,8-2-1,-8 2-4,1-1 7,3-1-10,-9 9-1,6-9 0,3-7-4,-11 8 2,2 5-3,1-9 2,-3 12 0,-2-4-2,1-6 0,-6 10-1,-2-1 0,-2 1-4,4-3 3,-5 0-1,2 0 1,-9-9-3,6 9 1,-4-1 1,-3-9-3,3 9 1,-6-12-3,-1 5 2,-3 0 0,-4-6-1,5 6 2,-6 1-1,1-4 2,-2 0-2,-1 1-2,-2-1-2,4-4 4,2 3-2,-2 2-2,-3-3 3,6 7-2,-5 0 1,9 7-1,-1 0 0,-8-6 1,8 8 4,-7-6-5,5 7 0,2 2 1,-5 1 4,-3 4-4,1-4 1,1 5 2,-7-1 0,1-1-2,3 6 0,-6 0-4,1 3 1,-2-1 0,1-1 0,1 6-1,1-1 0,-11 7-13,4-5-3,1 7-8,3 4-4,-2-5-12,2 5-15,-14 2-16,3 2-13,5 6-28,4-1-31,-6 9-41,-2 7-181,-2-2-398,5 3 177</inkml:trace>
  <inkml:trace contextRef="#ctx0" brushRef="#br0" timeOffset="52073.1648">8885 7348 39,'0'0'80,"0"0"-19,0 0 1,8 1-3,-8-1-8,0 0 1,0 0-6,0 0-10,0 0-2,0 0 6,0 0-1,6 3-9,-6-3 3,0 0 1,0 0-5,0 0-8,0 0 2,0 0-7,0 0 1,0 0-1,0 0-2,0 0-2,0 0-3,0 0-1,0 0 0,0 0-7,0 0 12,0 0-10,0 0 9,0 0-6,0 0 4,0 0-4,0 0 0,0 0-3,0 0 0,0 0 0,0 0 1,0 0-7,0 0 5,0 0 0,0 0 0,0 0-1,0 0-3,0 0 2,0 0 2,0 0 5,0 0-6,0 0-4,0 0 14,0 0-5,0 0-6,0 0 5,0 0-2,0 0-4,0 0 8,0 0-6,0 0-9,0 0 12,0 0 0,0 0-3,0 0 3,0 0 0,0 0 2,0 0-5,0 0-4,0 0 8,0 0-12,0 0 3,0 0 7,0 0-10,0 0 5,0 0 3,-4 9-4,4-9 6,0 0-2,0 0 0,0 0 3,0 0 2,0 0 2,0 0-4,0 0 7,0 0-5,0 0 0,0 0-1,0 0-7,0 0 10,0 0-2,0 0-8,0 0 8,0 0-5,0 0 10,0 0-1,0 0-3,0 0 12,0 0-5,0 0-6,0 0-3,0 0-4,0 0 0,0 0-11,0 0 10,0 0 6,0 0 5,0 0-2,0 0-1,0 0-4,0 0 2,-16 0-1,16 0 3,0 0-9,0 0-1,0 0 2,0 0 3,0 0 7,0 0-10,0 0-1,0 0 0,0 0 2,0 0-6,0 0-11,0 0 1,0 0 1,-8-9-22,8 9 0,0 0-9,0 0-7,0 0-18,0 0-79,0 0-162,0 0 71</inkml:trace>
  <inkml:trace contextRef="#ctx0" brushRef="#br0" timeOffset="69923.7144">9146 7281 69,'0'0'91,"0"0"-4,0 0-11,-5-5 7,5 5-9,0 0-5,0 0-7,0 0-5,0 0-2,0 0-10,0 0-10,0 0 6,0 0-5,0 0-2,0 0-1,-1-7-3,1 7-11,-6-3 4,6 3-1,0 0 2,0 0 0,-2-6-14,2 6 15,0 0 3,0-7-13,0 7-3,0 0-2,-5-7 6,5 7-5,0 0 4,0 0 2,0 0-6,0 0 1,0-5-4,0 5 5,0 0-2,0 0 0,0 0 1,0 0 0,0 0 3,0 0-3,0 0-4,0 0-2,0 0-4,0 0-1,0 0-1,0 0 3,0 0 0,0 0-6,0 0 9,0 0-4,0 0 0,0 0-4,0 0 2,0 0-3,0 0 7,0 0-6,0 0 3,0 0-4,0 0-1,0 0 8,0 0-5,0 0-2,0 0-1,0 0-5,0 0 9,0 0-10,0 0 7,0 0-1,0 0 1,0 0 1,0 0-6,0 0 8,0 0-3,0 0-2,0 0-2,0 0-1,0 0 1,0 0 1,0 0 8,5 18-10,-5-18 3,9 3-10,-9-3 17,7 4 7,-7-4-11,11 1 1,-10 1 2,-1-2-1,13 3 2,-13-3-4,10 4 4,-4-2-5,5 1-1,-8 1 7,-3-4-2,14 1-4,-9 1 6,-5-2-4,14 1 3,-4 2-6,-5 0 10,3-3-10,-8 0 6,19 1 4,-11 0-16,1 2 13,0 1 2,3-4-2,-1 3-17,-2 1 25,-1-2-5,3 1-6,-3 2 5,2-3-1,2 3 6,-5-4-15,2 0 9,-1 6-3,3-2-4,0-1 10,-1-2 1,-1 3-4,5-2 4,-6 0-15,3 1 8,0 1 1,2 1 6,-2-1-13,3 2 8,-2-4-3,0 8 6,1-1-9,-1-2 9,3 0-2,-1 6 4,0-7 2,-3 3-7,2-1-6,-2-1 9,-1 8-4,2-8 1,2 4-8,-4-4 9,1 1-16,-1 1 21,4 1-6,-6-2-7,3 0 1,0 1 4,-2-3-12,-1-2 7,-1 2 14,2-2-9,-3-2 1,5 3 4,-7-1-7,7-1 8,-7 0 0,3 1-8,-4-2 6,-3-3-5,9 5 0,-2-3 1,-7 4-2,0-6 2,6 1 5,-6-1-6,0 0 1,8 5-3,-8-5 6,0 0-3,0 0 6,6 2-7,-6-2 6,0 0-3,0 0 6,0 0-5,0 0-5,0 0 5,0 0-3,0 0-4,0 0-3,0 0-4,0 0 4,-15 5-22,15-5 1,0 0-13,-15-1-2,15 1-3,0 0-6,-12-7-7,8 3-32,4 4-84,-7-9-187,5 4 83</inkml:trace>
  <inkml:trace contextRef="#ctx0" brushRef="#br0" timeOffset="70324.8091">9816 7415 5,'0'-3'138,"0"3"-4,-7-11-9,7 6-12,0 5-9,-1-8-6,1 8-7,0-9-6,0 9-6,-5-4-6,5 4-3,-2-5-9,2 5-6,0 0-3,0 0-4,-7-8-2,7 8-8,0 0-6,0 0-7,0 0 3,0 0-8,0 0 11,0 0-8,0 0-6,0 0 2,1 20-7,5-13 4,-4 4-4,3-1 2,-4-2-1,6 3-2,-1 4 4,4-2-4,-6 0-1,9-1 0,-5 3 0,0-2 0,6 1-4,-9 2-2,6-4 0,-3 3 1,1-4-2,-1-1-1,-1-1 4,-1 1-4,0-1 2,-4-2-1,4 3 3,0-1-6,-2-7 2,-3 7 3,2-2-7,-3 0 1,0 0 2,0-7 4,0 5-3,0-5 3,-4 13-5,-3-9 4,1 2-6,-4-1 2,3 3-11,-8-1-14,-4-1-6,2 3-6,-4-2-15,-10-4 11,2 4-1,2-5-11,-3 1 1,-3-3-1,4 2-11,-1 2 3,2-4-26,-1 0-24,9-1-72,-5-2-199,7-2 88</inkml:trace>
  <inkml:trace contextRef="#ctx0" brushRef="#br0" timeOffset="70768.6237">9086 7159 67,'0'0'96,"-11"0"-9,11 0-6,-11 4-2,3 1-9,0-2-4,-1 4-14,1-2 5,-2-3-7,1 2-3,1-1-2,8-3-2,-18 8-2,9-4-10,-2 0 0,3-1-3,-2 2 2,6-4-9,-6 5-3,4-2 6,6-4-8,-8 3-3,8-3 2,-6 6-3,6-6-4,-4 7 5,4-7-4,2 7-2,-2-7-3,13 10 3,-7-1-4,7 0 5,2-1 1,3 1-1,-2 1-1,4-1 0,6 3-2,0 1 1,-2 0-11,5-3-7,-6 2-10,-2 0-6,-2-5-17,3 3-37,-3 1-90,-5-1-185,4 0 82</inkml:trace>
  <inkml:trace contextRef="#ctx0" brushRef="#br0" timeOffset="71375.5684">10180 6979 42,'0'0'130,"0"0"-18,-10-4-9,10 4-2,-4-3-16,4 3-3,-10-5-5,10 5-2,-9-4-1,9 4-9,-13-1-4,13 1-9,-8 0-5,-5-2-4,13 2-7,-19 2-3,8-1 3,-1 6-2,4-3-7,-7 0-2,1 3 2,0-3-6,0 2 2,-1 3 2,8-6-5,-6 5-4,-1 2 2,1-2-5,3 1-2,-4 5 6,6-4-5,4 4 5,-6-5-3,5 0-3,-3 5 8,7-2-3,-4 2-8,5 5 3,0-5 1,0 5 2,0 1 1,0-1 2,5-2-3,0 3 0,-1 0-3,3-6-4,1-1 4,3 2-4,-3-1 0,3-3 7,-5 3-6,7-7-1,-5 0-2,3-2-1,0-2 0,-2 4-2,-1-2 4,3-3 0,-1 0-7,1 3-11,1-3-13,-4-4-13,3 4-11,0-6-15,-4 1-14,4 1-19,3-1-36,-11-4-89,10 2-239,-8 3 106</inkml:trace>
  <inkml:trace contextRef="#ctx0" brushRef="#br0" timeOffset="71930.5987">10300 7263 55,'0'0'128,"0"0"-7,0 0-7,0 0-14,2-7-10,-2 7-10,8-7-5,-1 1-6,1 0-3,-1 2-4,2-2-8,4 2 7,-4-3-2,-1 6-11,2-4 4,1 3-1,-2 2-8,-2-4 0,-7 4-6,16 0-7,-16 0-3,11 4-3,-5-2 7,-6 4-6,0 5 1,0-1 2,-6 6-6,-2-2 2,0 4-3,-6-6 0,-1 7 3,-2 2 0,-1-3-8,6-3 1,-2-3 0,-4 2-5,7-2 3,-3-5-5,7 2 3,0-4-1,0 4-4,-1-6 2,5 1-7,0-1 7,3-3-2,-3 7-1,3-7 1,0 0-5,0 0-1,0 0 3,0 0-2,24-15 3,-17 8-6,8-7-3,-1 5-8,0-3 2,-4-4-2,10 4-3,-1-5-5,-3-1 2,3 2 2,-5 1-3,7-1 0,-5-3 3,4 0-1,-5 5 4,-7 3 4,3-4-4,3 6 6,-6-7-4,0 9 5,-2-3-4,2 2 2,-3 5 4,-5-6 1,4 2 1,1 0 1,-5 7 7,0 0-5,0 0 1,0 0 6,-14-1 8,14 1 2,-10 12-2,2 2 8,-3-2-1,7 2 2,-6 4-2,9-4 7,-4 6-3,-5-1-6,10-5 1,-3 4-3,2-2-2,1-1 0,0-1-2,0 1-3,1-4-2,2-2 0,-1 0-10,6 2-8,-3-3-20,-4-3-21,5 2-19,2-5-35,7 2-34,-9-3-144,3-1-303,4 0 134</inkml:trace>
  <inkml:trace contextRef="#ctx0" brushRef="#br0" timeOffset="74383.9511">9820 4694 121,'0'11'153,"2"1"-17,0 2-17,4 2-7,-4 3-5,1 2-8,-2 4-6,2 2-10,1 1 2,-4 10-1,0-9-7,0 1-1,0 2-7,0-1-10,-4 5-1,4 2-4,-3-7-5,3-3-4,-1 2-4,1 0-1,-3-1-3,1-3-3,2 1-1,-6-3-4,6-8-8,-2-1-2,4-1-2,-2-3-13,-2-4-2,2 1-3,0-2-3,-2-1-5,2-5-19,0 9-10,0-9-23,2 6-19,-2-6-11,8 6-13,-8-6-38,0 0-91,13-12-253,-5 0 111</inkml:trace>
  <inkml:trace contextRef="#ctx0" brushRef="#br0" timeOffset="74623.3107">10110 5050 117,'-3'-7'173,"3"7"-14,0 0-9,9-1-24,-9 1-1,18-6-10,1 0-4,1 0-6,9 2-7,-1-6-12,14 4-11,3-4-3,-2-2-8,6 5-6,-3 2-5,-5-2-6,4 0-8,-15 5-23,0-1-18,-5-4-12,-3 7-22,-4-4-18,-1 2-16,-4 1-9,1-1-15,-6 1-32,-2-2-93,-1-4-238,-3 1 105</inkml:trace>
  <inkml:trace contextRef="#ctx0" brushRef="#br0" timeOffset="74868.7944">10531 4706 27,'0'0'105,"0"0"-9,0 0-2,0 0-14,0 0-2,-9 17 13,5-6-18,-2 8 6,5 8 0,-10 11-5,3 3-4,-5 8-3,3-1-2,-10 23-3,6-18-6,1-1-7,5 1-1,-5 1-3,2-3-7,-1-3-1,7-4-3,3-3-4,2-1-4,0-9-1,0-6-6,7 1-8,2-4-10,-3-4-20,7-3-11,0 1-20,3-8-23,4-4-47,2-1-92,-3-6-229,11-1 102</inkml:trace>
  <inkml:trace contextRef="#ctx0" brushRef="#br0" timeOffset="75270.5677">11660 4586 18,'-15'-7'128,"1"5"-2,-2-3-10,1 3 0,-3 2-12,-4-2-9,5 2-10,-2 2-6,-8 0-9,0 5 1,6 4 2,-3-3-8,-1 10-3,-3-3-7,-4 10-6,0-1 6,2 4 7,2 6-6,-1 4-4,-1-2-8,6 5-1,-2 0 1,3 1-4,8 0-5,2-1 1,0 0-5,2 0 0,6-5-3,-1 5-6,8-12 2,4-3-5,2 5 2,5-8-2,-1 3-3,4-5 1,3 1 0,-5-2 0,8-4 2,-3 0-7,2-6 5,3-1-4,4 0-1,-2-3 2,2-2-3,-3 1-1,-4-3-2,0-2-12,1-2-20,-5 0-20,1 2-25,4-6-19,-3 2-16,0 1-23,-4-3-157,-2-5-305,1 2 135</inkml:trace>
  <inkml:trace contextRef="#ctx0" brushRef="#br0" timeOffset="75534.3951">11316 5199 97,'0'0'170,"-8"-4"-1,8 4-6,-9-2-14,9 2-4,0 0-14,-5-5-13,5 5-13,-3-5-11,3 5-8,0 0-8,14-14-7,4 10-6,-1-8-9,7 2-6,-1-1-5,6-2-7,-1 2-2,6 2-13,-6-4-12,5 2-19,-9 0-8,1 3-24,6 2-34,-11 3-38,2-1-45,-7 1-93,2-1-269,-4 3 120</inkml:trace>
  <inkml:trace contextRef="#ctx0" brushRef="#br0" timeOffset="76039.0443">11930 5345 62,'10'-3'138,"1"-1"8,-5-3-11,4 4-14,-2-2-12,6-1-8,0 1-9,2 3-14,-3 0-5,-1-1-4,-1 3-11,2 3-4,-3 5 5,-4-5-2,2 12 6,-2 0-6,-3 0-1,-7 7-2,-3 0-5,-7 9 0,0-7-3,-5 2-4,1-4 6,2-1 0,-1-2-6,6-5 0,0 0 2,1-2-1,2-5-5,2 0-1,0-1 0,4-1-2,-6-3 2,8-2-1,0 0-3,-1 6-1,1-6-3,0 0-2,14-16-3,0-1-3,4-3-5,7-5-1,5-6-4,2-1-2,-2-5-1,3 3-2,0-3 1,-6 0-3,-5 9 2,0 4 0,-7 2 0,-9 4-1,5 6 0,-5-2 0,-2 5-1,0 3-3,-2-2 8,-2 3-8,0 5-4,0 0 15,0 0 0,-27 19 7,21-3 4,-9 8-4,1 3 0,-5 7-2,8-4-2,-5 8 0,13-12-2,-5 2 0,4-2-2,8 0 2,-4-3-3,8-5-4,-6 1 2,3-1 2,7-4 0,-1-1-5,0-4 0,4 2-3,-1-4-12,0-1-14,7-5-19,1-2-14,-2 0-35,3-6-29,0-7-35,3-2-227,-3-5-415,4-9 184</inkml:trace>
  <inkml:trace contextRef="#ctx0" brushRef="#br0" timeOffset="76343.8769">12374 4092 93,'31'-5'94,"-1"1"0,5 4-7,6 2-5,2 5-8,0 4 5,-1 6-7,0 9 10,-1 7-5,0 8-2,3 20 4,-1 5 0,-8 3-3,-12 9-9,-11 6 2,-12 45-7,-12-1 1,-5-2-1,-5-37-14,-18 36 3,7-36-9,-6-8 0,1-3-8,-2-4-3,-3-11-5,8-18 2,2-3-5,-3-3-4,-4 2-8,-4-5-19,-4 2-40,3-10-32,-9-1-57,-29 3-121,9-4-280,-4-6 124</inkml:trace>
  <inkml:trace contextRef="#ctx0" brushRef="#br0" timeOffset="76653.2323">9235 5193 87,'-32'151'148,"23"-19"-7,15-41-19,16-5-14,15-1-9,15-10-11,16-9-14,43 13 0,-31-29-12,14-13-4,43 0-2,-45-13-24,6-4-17,51-3-25,-52-13-57,4-15-115,2 4-196,-3-9 87</inkml:trace>
  <inkml:trace contextRef="#ctx0" brushRef="#br0" timeOffset="86515.6755">18733 7246 9,'-3'70'95,"-3"-18"-17,4-2-4,-1-2-7,0 0-15,3-9-4,-7 3-1,6-11-8,-1-6-1,2 0 2,-1 1-10,2-7-8,-2-1 8,1-2-12,1 0-4,-1-2 8,2-1-9,-1-4 8,4 2-11,-5-3 3,0-1 6,2 0-5,1 0-6,0-2 1,-1 2 1,2-4-5,-2 2-3,-2-5 0,8 6-1,-2-5-11,-6-1-13,0 0-3,11 0-15,-11 0-84,10-4-136,-4-2 60</inkml:trace>
  <inkml:trace contextRef="#ctx0" brushRef="#br0" timeOffset="86978.4357">18885 6803 12,'0'0'47,"0"0"4,13 17-9,-9-8-1,9 0-11,-5 8 4,3 6 0,-1 2 0,5 13-8,3 3 3,-2 8-1,-4 4-6,6 22 3,-4 3-2,-6 1 5,1 5-6,-2 7-2,-1-1 0,-4-2-10,-2-2 8,0-5-10,-3-3 1,-5 8-13,3-7-7,-8-6 13,5-26-4,0 1 9,0-9-8,1-7 10,-5 1-9,8-3 1,-3-12 1,-2-2 7,6-3 1,-2-1-5,2-1 10,-2-3-7,3 1-12,-2-6 13,1 3-26,3-6-92,0 0-118,0 0 53</inkml:trace>
  <inkml:trace contextRef="#ctx0" brushRef="#br0" timeOffset="103998.9743">22932 8079 31,'0'0'62,"0"0"-7,0 0-5,0 0-6,0 0 0,0 0-4,0 0-14,0 0 6,0 0 3,0 0-4,0 0-2,0 0-4,0 0 0,0 0-3,0 0 0,0 0-4,0 0 4,0 0-2,0 0 3,0 0 0,0 0-1,0 0-2,0 0-3,0 0 1,0 0-1,0 0-5,0 0 7,0 0-5,0 0 12,0 0-7,0 0-10,0 0-5,0 0 5,0 0 4,0 0-5,0 0 8,0 0-2,0 0-6,0 0 13,0 0-4,0 0-5,0 0-6,0 0 0,0 0 7,0 0 0,0 0-4,0 0 1,0 0 4,0 0 0,0 0 5,0 0-3,0 0 3,0 0 5,13-9 9,-13 9-6,19-4 2,-10 0-5,7-3 0,5 1 0,1-1-5,3-5-2,-3 3-1,9-1 0,0-1 3,-2 3-9,-2-5 11,9 7 1,-6-9-2,11 6-4,2-6 0,-13 4-2,11-5 0,5 1 2,-6 1 1,4 2-3,-4-2 3,4-2-6,0 0 4,-3-3-2,2 0 5,1 1-12,4-1 6,1-1 3,3-2-1,-3 1-6,5-1 12,-2 4-9,1-6-1,-1 2 5,-2 2-4,4-1-2,-6 0 0,-2 2-5,4 2 1,-4 1-1,-8-2 4,3 2-2,-11 9-3,-1-1 1,-2-6 4,1 3-7,-7 3 2,-2 1 0,-5 2-2,2-1 4,-8 3 3,0-1-2,3 1-6,-5 1-2,0 0 10,1-3-8,-7 5-4,8-2 7,-8 2-1,8-5 1,-8 5-1,9-3 0,-9 3-1,11-5-1,-3 3 3,-8 2 2,10-4-10,-2 1 11,-2 1-4,2-2-4,-8 4 5,14-5-4,-6 3 5,1-2-9,-1 3 4,0-4-1,-8 5 1,8-3 5,-2 2-7,-6 1 4,0 0-5,7-5 6,-7 5-5,0 0-5,0 0 8,0 0-20,0 0 9,0 0-4,0 0-11,3-5-9,-3 5-11,0 0-8,-16-6-19,16 6 6,-14 1-5,14-1 9,-13-1 6,13 1-1,-9-3-11,4-1-7,-1 1-36,6 3-59,-8-10-185,0 1 82</inkml:trace>
  <inkml:trace contextRef="#ctx0" brushRef="#br0" timeOffset="104262.5354">24841 7119 11,'0'0'127,"-5"-7"-7,5 7-24,0 0-11,0 0-1,-4-5-13,4 5-4,0 0-9,0 0-2,0 0-10,0 0-5,0 0 2,0 0-14,0 0 2,0 0-11,15 12-3,-7-9 0,2 4 17,3-2-3,-4 5-6,10-2-7,-5-1 9,-1 0-19,7 4 12,-10-3-6,6 7-3,0-7-4,-8 1 9,6 3-14,0-4-7,-4 4 15,-3-2-4,3 1 1,-4-3 1,1 2-3,1-1 7,-2 1-10,2-3-18,-3 1-23,4-2 8,-4 1-21,4-2-24,-7 3-102,3-4-191,-1 0 85</inkml:trace>
  <inkml:trace contextRef="#ctx0" brushRef="#br0" timeOffset="104891.8545">23186 7590 31,'-7'-4'126,"1"-1"-18,4 2-2,-6-1-20,4-1 10,4 5-18,-4-9 0,4 9-14,-7-3-1,7 3-27,-4-7 14,4 7-1,0 0-25,0 0 14,-3-4-8,3 4-3,0 0-2,0 0 3,0 0-12,0 0 1,0 0-5,0 0 5,-6 16-6,6-8 3,-2 3-3,10 5-1,-8 1-1,0 2-9,0 4 7,0 5 3,3 2-9,1 0 6,3 6 2,-3-9 4,-4 2-11,3-1 2,-2 5-3,6-6 11,-7 0-7,1-2-4,1-1 5,-2-5-6,0-1 0,0 0 2,0-4 9,0 2-6,0-5-4,0 0-7,0 0-9,3-3-7,-3-1-9,0-2-6,3 1-5,-3-6-4,0 4-6,0-4-34,0 0-84,0 0-185,11-12 82</inkml:trace>
  <inkml:trace contextRef="#ctx0" brushRef="#br0" timeOffset="105291.4411">23334 6867 83,'0'-12'136,"0"3"-11,0 1 1,0 3-11,0-1-12,0 6-10,0-8-7,0 8-11,0-8-9,0 8-14,0 0-4,0 0 1,0 0-1,19 4-5,-19-4-8,7 14 7,-4-7-1,3 3-2,0 1 3,2 3-10,0 1-1,3-4-4,-6 3-4,0 1 1,1-6-1,2 7-3,3-5 1,-3 2-1,-5-3-2,0-2-4,7 4-3,-1-3 10,-4-2-6,0-3-5,1 2 1,2 0-3,2-3 9,-1-1-2,4 1-1,3-3 3,4-5-10,6 3 5,4-5-2,1-2-3,14-2-7,-6-1-16,4-1-6,-2 2-20,2-1-33,-5 4-18,-5-1-22,-5-2-137,-1 3-273,-3 0 120</inkml:trace>
  <inkml:trace contextRef="#ctx0" brushRef="#br0" timeOffset="107197.0821">25064 7201 11,'0'0'62,"5"3"-12,-5-3 5,0 0-13,0 0 1,0 0-8,5 4 0,-5-4-11,0 0-4,0 0 4,0 0-1,0 0-1,0 0 4,0 0-14,0 0 3,0 0 1,0 0-1,0 0 0,0 0-6,0 0 11,-3 8 3,3-8 1,0 0-4,0 0 5,0 0-13,0 0 1,0 0 6,0 0 4,0 0-13,0 0 3,0 0 3,0 0 2,0 0-6,0 0 8,0 0-9,0 0 7,0 0-3,0 0 0,0 0-1,0 0 0,0 0-2,0 0-4,0 0 9,0 0-7,0 0 0,0 0-8,0 0 8,0 0-3,0 0-4,0 0-5,0 0 7,0 0 4,0 0-1,0 0-6,0 0-3,0 0 5,20-8 4,-20 8-2,8-4-6,0 1-9,-6-2 20,4 1-5,-6 4 1,8-2-2,-8 2 3,13-5-2,-10 4-4,1-2 13,-4 3-9,10-4-4,-7-2 14,-3 6-6,13-5 1,-13 5 4,0 0 8,3-3-8,-3 3-5,5-4-11,-5 4 0,8-4 11,-8 4-2,7-5-3,-7 5-1,7-6-4,-7 6 1,1-6 6,-1 6-2,10-2-3,-10 2-7,5-5 2,-5 5 9,6-2-6,-6 2 2,9-3 3,-9 3-19,5-2 21,-5 2-2,11-2-5,-11 2 3,7-3-5,2-1 5,-3 1-16,-6 3 20,15-4-6,-6 3 6,-9 1-3,14-2-8,-9 1 7,3-3-3,-2 2 1,1-2-4,1 3 2,-8 1 2,14-2 1,-14 2-13,6-4 16,-6 4-4,8-2 4,-8 2-4,0 0 1,0 0 3,7-3-1,-7 3-3,0 0 1,7-4 1,-7 4 2,0 0-3,0 0-1,7-3 3,-7 3 2,0 0-11,0 0 11,0 0-7,8-3 5,-8 3-12,3-4 4,-3 4 3,5-3-3,-5 3 1,0 0 5,11-2-2,-11 2 1,0 0-9,1-5 15,-1 5-7,0 0-5,10-2 15,-10 2-11,0 0 1,4-7 1,-4 7-3,13-2 3,-13 2-4,5-5 3,-5 5 7,5-2-14,-5 2 6,9 0-2,-9 0 2,0 0 3,5-3 0,-5 3-3,0 0-1,0 0 6,0 0-4,0 0 1,0 0-7,0 0 2,0 0 4,8-4 7,-8 4-4,0 0-9,0 0 8,0 0-3,0 0 3,0 0-3,0 0-3,0 0 5,0 0-3,0 0 0,0 0 1,0 0 7,0 0-4,0 0-1,14 0 4,-14 0-6,0 0-1,0 0-1,0 0 6,0 0 4,0 0-8,0 0 0,8-1 2,-8 1-7,0 0 9,0 0 0,0 0-4,0 0-17,0 0 14,0 0 7,0 0-9,0 0 2,0 0-9,0 0-5,0 0-3,0 0-1,0 0 0,0 0-12,0 0-9,0 0 6,0 0-17,-21 8-109,21-8-175,-17 0 78</inkml:trace>
  <inkml:trace contextRef="#ctx0" brushRef="#br0" timeOffset="107567.3035">25330 6837 80,'11'4'80,"2"0"-3,-5-3-7,5 5-5,2-1 2,4 5-13,2-1-7,-1 5 2,1 0-5,0 8-7,-1-2 5,-1 4-6,3-1-2,1 6-12,-3-3-16,-7-2-20,1 2-15,5 0-100,-13-7-138,5 2 62</inkml:trace>
  <inkml:trace contextRef="#ctx0" brushRef="#br0" timeOffset="108381.1253">22595 6589 14,'-6'-6'126,"-2"1"-10,2 0-2,2 1-11,0 0-12,4 4-8,-7-5 2,7 5-23,0 0-6,0 0-5,0 0-8,0 0 3,0 0-7,15 14 6,-3-2-5,1-1 0,6 11 5,-3-2-8,6 4 3,3 9-7,1-3 3,-1 3-10,2-1-6,-2 1 0,-1 0 0,-8-7-3,6-2 3,-5-1-5,-1 3-14,-2-1-4,-1-1-9,-5-8-21,3 1-20,-2-6-4,3 5-16,-5-9-32,-2 1-87,-3-4-207,3-3 92</inkml:trace>
  <inkml:trace contextRef="#ctx0" brushRef="#br0" timeOffset="108875.1923">22788 6731 53,'-3'-5'118,"3"5"3,0 0-12,0-8-2,0 8-12,2-10-6,1 7-7,3-1-7,7-1-7,1-5-5,0 2-3,10-3-10,1-4 0,4 0 1,12-6-6,3 0 7,-6-1-8,8-2-5,3 1-2,-3-2-4,11-5 4,14-4-3,-1-2-5,6 0-2,-3 1-2,3-2-5,6-1 2,4-4-1,-1 8 2,2-6-6,3 1 4,-1 2-3,-4 0-2,2 4-2,-6 0 0,5 1-1,-4 1-2,-1 1 1,3 4-1,-15 0 1,6 4 1,-18 4-2,-2-3 0,2 4-8,0 4 21,-5-3-14,2 4-1,-7 2-5,-7-4 2,3 6-3,-15 0 3,2 1-5,-11 2 3,-1-1 1,-7 3-1,6-4-2,-7 5 3,-2 1 8,0-1 3,-2-2 1,-6 4 2,9-3 3,-4-1-5,-5 4 2,10-3 1,-10 3-2,0 0-7,8-1 6,-8 1-3,0 0-2,0 0 0,7-6-2,-7 6-8,0 0 3,0 0-15,0 0-17,0 0-14,-25-5-3,25 5-5,-19-4-12,8 4-1,3 0-6,-6 0 6,3-1 0,4 0-20,-4 0-5,0-3-14,5 1-7,-5-1-18,0-1-77,3-2-219,-2 4 98</inkml:trace>
  <inkml:trace contextRef="#ctx0" brushRef="#br0" timeOffset="109100.5927">25218 5487 10,'0'0'107,"0"0"-15,-11-4-5,11 4-3,0 0-8,0 0-10,-8 0 3,8 0-11,0 0-6,0 0-7,0 0-2,0 0-7,0 0 3,0 0 0,0 0-5,0 0 6,31 6-3,-15-1-1,2-2 3,2-1-10,7 3-4,0-1-8,3-1 10,-11 1-8,-1 0 2,1 4 16,-4-5-13,0 5-13,-3 0 0,-2-1 1,-4 4-5,-6-3 4,0 3-4,0 3-4,-8 0-12,-6 6-9,-7-4-19,-2-2-13,-6 5-17,1-3-29,-10 0-84,0-1-193,-7-1 87</inkml:trace>
  <inkml:trace contextRef="#ctx0" brushRef="#br0" timeOffset="109659.0911">22842 6299 81,'0'0'112,"0"0"-18,0 0-15,0 0-3,0 0-10,-8-1 1,8 1-14,0 0-2,-11 14 2,0-2-11,1-1-1,-5 10 1,-8 0-10,1 3 8,7 1-9,-16 9-2,3-2-4,-2 2-7,8-1 4,-5-3 2,5 2-7,-2-1 1,8-8 0,-1 2 5,1-6-1,2 2-7,-1-5-9,4-2 3,5-2 2,1-3-6,-4 1-6,7-1 6,1 0 3,-4-4 0,5 4-3,5-5 1,-2 2-1,6-4-1,5-1 8,9 1-7,-1 0-1,11-2-6,10-2-4,1 0-16,-1 1-11,3-1-8,0 0-15,-4 2-47,-13 0-67,7 0-185,-6 2 82</inkml:trace>
  <inkml:trace contextRef="#ctx0" brushRef="#br0" timeOffset="112075.5653">24680 6622 99,'0'0'92,"0"0"-7,0 0-9,0 0-7,0 0-8,0 0-4,0 0-5,0 0-2,0 0-3,0 0-1,0 0-6,0 0-1,0 0-8,0 0-5,0 0 3,0 0-2,11-13 7,-11 13-15,4-3 10,9 1-5,3-7 0,1 3-7,10-4-1,-5 0 10,10 1-15,-7-2 6,7-1-8,9-2 5,-14 2-6,10 4 7,1-5-11,-10 1 2,-1 1-2,1-4 2,-4 6-1,1 2-6,-7-3 2,2 3 4,-2 0-2,1-1-1,-5 2 4,-4 1-4,1-1 3,0 1-5,-8 1 5,10 3-6,-10-2 3,-3 3-4,5-6-3,-5 6-15,0 0 3,0 0-14,-8-9 2,8 9-3,-16-1-10,5-1-8,11 2 3,-18 0-4,2 0-26,1 0-63,0 0-152,1 0 67</inkml:trace>
  <inkml:trace contextRef="#ctx0" brushRef="#br0" timeOffset="112340.2545">25069 6297 13,'0'0'88,"22"0"-1,-14-4-3,5 4-14,-13 0-2,27 0-3,-13 0-3,2 4-14,0-2-5,-4 3 3,-2-2-6,1-1-8,1 3-4,-7-1 4,6 2-4,-8-4-2,4 4-16,-2 0 4,-2 1 5,-3-1-2,4-1-5,-8 3-1,4-4 5,0 6-7,-8-2 3,5-1-1,-4 1-20,-5 3-9,-1-6-13,-1 4-19,-1 1-98,-5-8-159,4 3 71</inkml:trace>
  <inkml:trace contextRef="#ctx0" brushRef="#br0" timeOffset="112683.2895">24665 6468 81,'-3'10'80,"-3"1"-8,1 1-4,0 3-8,-4-1-8,4 1-3,4-1-2,-7 0 2,1-1-8,-1-2-10,7-1-2,-5-1 2,-1 1-3,6-3-3,-4 2-5,5-2 4,-2 4-9,4-4-1,-4-2 7,2-5-3,2 9-7,3-4 4,1 0-4,-3-3 6,11-1-3,-7-1-6,13 0-4,-4 2-3,8-5-7,3 1-11,0 0-15,-8-1-30,1-1-75,1 3-148,-4-2 66</inkml:trace>
  <inkml:trace contextRef="#ctx0" brushRef="#br0" timeOffset="113212.8731">25080 6679 56,'0'0'81,"-9"-5"-11,4 3-7,3-3-10,-1-1-7,3 6 4,-3-12-10,0 8-7,3-2 2,0 6 0,3-11-8,-1 4-4,-2 7-5,4-9-4,1 4 0,3 2 3,0-4-4,0 3-9,4 0 10,-4 4-5,2-1 4,3 1-7,-6 0 1,-7 0-1,19 1-5,-9 0 2,1 6-1,-8-4 3,3 3-1,1 0 0,-6 1 8,3 0-16,-4 4 7,3 0 1,-6-1-3,-1 2 2,4-3-3,-3 6 6,-2-5-6,-1 1 2,5 0-3,-1 0-19,-6-3-9,5 3-40,0-3-44,3-1-121,-7 0 53</inkml:trace>
  <inkml:trace contextRef="#ctx0" brushRef="#br0" timeOffset="114459.3653">23760 5390 42,'0'-8'99,"0"8"-8,0 0-2,0-7-11,0 7-11,0 0-11,0 0 2,0 0-19,0 0 9,0 0-5,0 0-5,0 22 16,0-13-8,0 2 8,0 10 1,2-9-5,-2 7 7,1 7-8,-1-6 0,5 4-1,-2-4 0,-3 3-4,10-5-3,-7 0-11,0-4 7,0 3-9,8-2-1,-8 0-3,4-5 4,1-1-5,-2 1-18,3-3 20,4-1 8,-5-3-13,14 0-8,-4-2 11,-1-1-6,12-1-3,-1-3 3,-1-2 6,1-6-16,1 5-9,-4 0-16,-1-4-8,-2 3-9,0 6-3,-6-10-18,2 5-6,-4 0-10,-2 0-29,-2-2-120,-2 4-240,-2-2 106</inkml:trace>
  <inkml:trace contextRef="#ctx0" brushRef="#br0" timeOffset="114789.4821">24010 4617 56,'-1'-7'128,"-1"1"-11,-1 4-19,1-5 0,2 7-18,-1-7 0,1 7-16,0 0 3,0 0-16,0 0-4,0 0-2,-8 14-8,5-2 3,1-3-7,0 5-2,-1-1-5,3 3-3,0 0-3,0 2-1,3-1 1,4 0 1,2 6-6,-1 0-2,5 1-15,1-5-15,0 1-17,2-3-16,3 2-28,-8-1-97,3-6-189,1-2 83</inkml:trace>
  <inkml:trace contextRef="#ctx0" brushRef="#br0" timeOffset="115669.4461">24643 5519 5,'0'0'93,"0"0"-7,0 0-18,0 0-7,0 0-4,0 0-9,0 0-3,5 8-10,-5-8-3,3 7-20,2-3-31,-5-4-69,0 0-94,0 8 42</inkml:trace>
  <inkml:trace contextRef="#ctx0" brushRef="#br0" timeOffset="116227.9519">23219 7903 1,'0'0'67,"0"0"-4,0 0-11,0 0-20,0 0-14,0 0-23,0 0-33,0 0-42,0 0 19</inkml:trace>
  <inkml:trace contextRef="#ctx0" brushRef="#br0" timeOffset="116839.3262">24537 7433 19,'0'0'99,"0"0"-17,0 0 11,0 0-7,0 0-14,0 0 0,0 0-7,0 0 0,0 0-3,0 0-6,0 0-8,0 0-13,0 0 3,0 0-5,0 0 3,0 0-12,0 0 0,0 0-12,0 0-12,0 0-11,0 0-20,0 0-26,0 0-97,0 0-166,0 0 73</inkml:trace>
  <inkml:trace contextRef="#ctx0" brushRef="#br0" timeOffset="118001.1618">24707 6482 46,'0'0'69,"0"0"-6,0 0 1,-8 2-3,8-2-10,0 0-1,0 0 0,0 0-1,0 0-7,0 0 1,0 0 5,0 0 5,0 0 13,14 6 8,-14-6-10,20-3-1,-5 0-4,7-3-5,-2-1-5,3 4-6,2-2-5,3-6-6,3 4-4,-3 3 1,0-7-8,1 5 7,-4-1-12,4 0 3,-2 0 0,-4 0-5,3-2 0,-6 4-1,1 0-5,-5-1 4,-2 2 3,0-2-10,-4 3 4,-2 1 2,-2-2-6,2 1 10,-8 3-10,6-4-3,-6 4 4,0 0 4,0 0 8,0 0-9,0 0-6,0 0-2,0 0 0,-49 9 0,24 1-5,3 0-3,-8-2 5,0 3-10,1-1 2,2-1 15,5-1-5,3-1 1,0 3 2,3-4-9,2-1 7,4-1 0,1 1 0,1-2-1,2-2-1,6-1 4,-8 6-5,0-5 2,8-1 1,0 0 8,-6 2-4,6-2-8,0 0-2,0 0 10,0 0-12,0 0 11,36-13-5,-19 6 5,12 0-2,-1-9 2,6 6 3,7-3 1,-3-2-1,-7 4-4,-5 1-4,2-2 5,-4 4 4,-4 0-3,-4 1-3,-1 4-7,-6-2 6,-1-1 1,5 5-4,-10-3 7,-3 4-6,12-5-10,-12 5-13,4-2-2,-4 2-4,0 0-9,0 0-22,0 0-4,0 0-13,0 0-23,-40 0-94,34 0-210,6 0 94</inkml:trace>
  <inkml:trace contextRef="#ctx0" brushRef="#br0" timeOffset="118259.5026">25235 6209 7,'0'0'103,"0"0"-12,0 0-5,0 0-8,11-3-7,-11 3-5,0 0-9,0 0-4,18 7-17,-12-5 2,2 2 2,-2 0-1,4 0 2,-5 1-11,4-2 0,-4 3-4,3-3-8,-5 5 1,3-4 3,-4 3-11,1-3 6,-3 7 3,0-4-14,0-1-5,0 1-9,-3 0-5,-2 0-24,2 4-27,-8-4-84,-3-2-159,7 1 70</inkml:trace>
  <inkml:trace contextRef="#ctx0" brushRef="#br0" timeOffset="118568.6757">24741 6405 55,'0'0'82,"0"0"-6,0 0-11,0 0-1,0 0-11,0 0-4,-14 19 4,8-7-10,-5-3 9,-4 7 0,3-1-10,-2 5-2,-4 0-11,4-2-4,6 0 3,-3-7 5,1 5-19,4-5 12,-2 3-5,7-5 3,-4-1-4,5-1-1,0 0-3,5 0-3,1-1 21,-3-2-23,10-3 6,-5 1 0,14 1-8,5-6 2,0 3-9,3-3-2,1-1-19,-1 1-4,2 0-26,-8 3-49,-4-5-53,1 3-165,-2-1 73</inkml:trace>
  <inkml:trace contextRef="#ctx0" brushRef="#br0" timeOffset="124420.9141">22790 6871 10,'0'0'54,"0"0"-3,0 0 0,0 0-8,0 0 0,0 0-6,0 0-2,0 0 0,0 0-7,12-8 4,-5 7-9,-7 1 5,9-7-11,-2 4 2,1-1-4,1-1 4,-3-1-2,7 2-11,-2-2 1,3-2 5,1 2-7,-4 1-2,6 0 1,1-4-3,-1 5 0,0-4 2,4-3-3,-2 3 3,-2 1-11,2-4 2,5 0 3,1 1 0,-2-2 8,-3 4-4,7-2-2,0-3-5,-11 6-1,12 0-7,-6-7 6,4 6 6,1-2-6,-15 1-2,15-1-5,-1 1 1,-9 2-4,0 0-1,2-3-15,2 5 0,-5-6 1,1 0-29,-1 4-65,0-3 30</inkml:trace>
  <inkml:trace contextRef="#ctx0" brushRef="#br0" timeOffset="125058.214">25045 5768 50,'26'-12'65,"4"5"-10,-3-1-3,1 3-2,1-4-11,1 3 2,-10-3-8,7 1 1,2 0-9,-10 3 6,-2-4-5,4 2 1,4-4-3,2 3-1,-3-1-2,1-1 0,2-2 1,-3 3-5,-1-2 11,4-1-13,-1 2 2,-9 1-3,5 2-1,-6-1 1,1 1-4,-1 0 2,-3 3-5,-2-2-2,-2 3-4,-1 1 5,-1-1 7,1 1 1,-8 2-5,7-5 11,-7 5-4,8-4-3,-8 4-6,0 0-2,0 0 5,0 0 0,0 0-6,0 0 6,0 0-2,-19-5-5,19 5 8,-11-2-5,11 2 0,0 0 2,-17 0 0,17 0 2,-11 2-6,11-2 5,-13 2-6,8 0-1,5-2 0,-14 1 2,8 2 2,6-3-6,-10 1 5,10-1-2,-14 5-2,14-5 1,-14 2-4,6-2 1,2 3 2,-2-1 1,-2 0-9,10-2 3,-14 5-7,4-3-5,3-1 0,-3 2 0,-1-2-13,6 1-14,-7 1-29,2-3-64,-3 0-148,-1 0 66</inkml:trace>
  <inkml:trace contextRef="#ctx0" brushRef="#br0" timeOffset="125536.755">25128 5466 55,'0'0'65,"0"0"-8,-5 3-1,5-3-8,0 0 4,0 0-5,0 0-1,-2 2-3,2-2-8,0 0 0,0 0-9,0 0 11,0 0-3,0 0-12,0 0-2,0 0 2,0 0-10,0 0 3,0 0-1,0 0 0,0 0 6,0 0 2,8 11 6,2-10 2,-10-1-4,14 6-6,-9-1 2,6-4 0,3 1-3,-8 2 4,5 1-5,4-2-4,-6 1 8,10 2 1,-13-2-10,9 0-6,-4-1 11,-2 2-11,1-2-5,2 1 5,-5-1 1,1 0-1,-2 1 0,2-3-6,-2 4 7,-6-5-8,7 2 2,-1 3 8,-6-5-9,6 2 1,1 3-4,-7-5-1,0 10 5,0-10-6,-5 8 8,5-8-3,-2 10-1,1-5-8,-4 2-1,5 0-3,-6 0-14,2 4-3,-5-3-1,4 1-9,-4-2-8,1 3-5,1-1-22,-2 5-66,-4-7-150,4 4 66</inkml:trace>
  <inkml:trace contextRef="#ctx0" brushRef="#br0" timeOffset="126157.0074">22975 6427 61,'0'10'60,"0"-4"-8,0 1 3,0 6-5,3-2-5,-3 5 3,0 2-10,0-3-3,0 7-2,2-5-8,-1 7 1,-1-5 4,0 4-8,3 1-1,-3-4-4,0 1-1,0-7-3,0 5 0,0-1-7,0-5-10,0-4-11,0 3-7,0-1-19,0-6-57,0 4-105,0-5 46</inkml:trace>
  <inkml:trace contextRef="#ctx0" brushRef="#br0" timeOffset="126889.0496">23833 5295 38,'0'0'141,"-2"-5"-9,2 5-11,0 0-10,-8-6-9,8 6-15,0 0-10,0 0-11,0 0 3,0 0-16,0 0-5,0 0-4,0 0-6,0 0 0,0 0-4,0 0 9,16 14 0,-8-4 2,0 1 1,6 5-4,-4 1-4,6 2-2,-2 6-2,2-4-9,1 3 4,-3 4-3,2-7-2,2 5 3,-4-4-6,3-1 1,-3 2-2,1-8-6,-4-1 1,3 0 1,-4-2-7,-1 0 4,-1-3-2,1 1 3,-4-3-5,2 0 11,-3 0-3,3 0-2,-1-5 9,0 4 5,-4-2 10,-2-4 12,8 4 8,-3-1 7,-5-3-11,0 0-5,0 0-4,0 0-4,0 0-4,1-19-5,-1 5-4,5 2-3,-2-9-2,2-3-4,0-3 1,1 0-1,2-12-7,0 1-3,-2-3-2,2 2 3,0 11-7,-2-1 3,-4 0-6,7 2 4,-6 3-2,2 0-6,1 6-10,-4 1 0,4 5-7,-6-1-16,7 5-20,-7 2-23,1-6-32,6 9-23,-7-2-29,4-1-168,-4 6-356,0-10 158</inkml:trace>
  <inkml:trace contextRef="#ctx0" brushRef="#br0" timeOffset="128822.9144">23380 6926 30,'0'0'91,"0"0"-12,-8-4-1,8 4-7,0 0-1,0 0 1,0 0-7,0 0 4,0 0-6,-1-6-1,1 6-9,0 0 5,0 0-1,0 0-1,0 0 7,0 0-3,0 0-2,0 0-4,0 0-7,0 0 3,0 0-3,0 0 3,-2-7 0,2 7-5,0 0-6,0 0-2,0 0 3,0 0-9,0 0 1,0 0-4,0 0 5,0 0-3,0 0-7,0 0-1,0 0-3,0 0-10,0 0 8,0 0-5,0 0 1,3-7-1,-3 7-12,0 0 13,0 0-7,0 0 4,0 0 4,0 0-11,15 1-5,-15-1 11,0 0 10,22 4 2,-13-4-2,-1 2-6,5 2 1,-2-2 5,2-1-5,-4 6 2,10-3 5,-6 3-7,1-4 2,0 8 2,4-4-3,1 0 3,-2 5-5,-1-4 3,3 2-2,-3 2-2,3-2 1,-4-2 0,0 3 6,5 1 2,-4-1-4,0-1-1,1 4-2,-2-3 2,-1 2-1,-6-2-4,4-2 0,1-2 3,-7 0-1,4 3 0,-5-3 0,4-3 3,-7 1-2,4-1-3,2-1 0,-8 3 5,0-6 3,6 4 6,-6-4-1,10 3 7,-10-3 0,5 1 3,-5-1 5,0 0 2,0 0-2,0 0 1,7 5-5,-7-5-3,0 0-1,0 0-3,0 0 1,-7-20-6,3 16-5,3-3-1,1 3-1,-7-7-2,4 0-1,0 0 0,0-3-1,1 0-3,-4-2-4,6-3 3,-6 0-2,4 1-1,1-6 1,-11 0 14,11-4-3,-7 1 1,6 3-1,-2-7-6,2 5-1,2-1-3,-8 1 0,5 4 0,3-3 2,-3 9-6,3-6 2,-2 4-2,2 6 1,-3-5-1,3 6-1,0 2 1,-3 2-2,6-3 3,-3 6-5,0-2-1,0 6-1,-3-9-2,3 9-2,0-7-3,0 7-2,0 0-4,-3-7 0,3 7 0,0 0 3,0 0-3,0 0 0,0 0-2,0 0-13,0 0-4,0 0-4,0 0 2,0 0 4,0 22-9,0-22-16,-2 10-20,2-4-30,2 3-19,-2-2-15,0 2-26,-2 3-185,-3-3-382,1-2 170</inkml:trace>
  <inkml:trace contextRef="#ctx0" brushRef="#br0" timeOffset="129275.0563">23499 6864 131,'0'0'142,"0"0"-18,-5-2-6,5 2-12,0 0-10,0 0-7,0 0-18,0 0-3,0 0-6,0 0 4,0 0-8,0 0-2,33 7 2,-20-2-2,-3 0-1,2 5-9,9 1-1,-9-2-5,11 4-4,-9-6-2,10 10 0,-9-7 0,0 1-9,2 0-3,-6 0 5,2-1 8,-1-2-6,-4 0-2,2-1-1,1 1-4,-8-5 1,7 4-1,-4-7-5,-3 5 5,2-2 4,-5-3-1,6 8 7,-6-8-2,3 2 7,-3-2-2,0 0 2,0 0 4,0 0 4,0 0 0,0 0 1,0 0-5,15-9-6,-14 5-2,4-4-5,1-3-3,-6 0 0,3-4-7,1 1 0,-3-2-3,6-3 3,-4-5 0,-3 4-12,0-8-4,3 2 0,-3 0-6,3-1-3,-3 2 2,0 1 0,0 4-2,0 4 3,0-1-2,0 0-1,-3 8-2,3 0-17,0-2-13,-3 5-23,3 2-15,-2-3-38,2 7-17,0 0-46,0 0-143,-8-7-347,8 7 154</inkml:trace>
  <inkml:trace contextRef="#ctx0" brushRef="#br0" timeOffset="130057.8488">24637 6223 34,'0'-7'115,"0"7"-3,0 0-7,-2-5-7,2 5-15,0 0-12,0 0-22,0 0-20,2-9-16,-2 9-15,6-7-33,-6 7-21,3-8-47,-3 8-111,4-4 48</inkml:trace>
  <inkml:trace contextRef="#ctx0" brushRef="#br0" timeOffset="130647.2562">24751 5984 94,'3'-7'119,"-3"7"-14,5-5-8,-5 5-7,0 0-8,0-7-19,0 7 2,0 0-1,0 0-16,0 0 6,0 0 9,0 0-23,0 0 12,1 19 8,-1-9-9,-1 6-2,-2-2-4,-2 0-2,2 5-7,1-2 6,-4-1-14,3 0 7,-1 0-10,3 1 1,-4 0-3,4-6 3,1 2-11,-2-4 1,0-2-4,-2 5 1,4-7-2,3 1 3,-6 2-4,3-8 1,0 8-1,-4-4 0,4-4 0,0 0-3,0 0-19,0 0-16,0 0 4,0 0 0,0 0-15,-9-20 4,9 12-2,-6-2 11,4-5 4,0 0-1,2 0 3,0-2-4,0 0 8,2 3 3,-2 0 9,0 0 5,-2 1 7,2 2-8,0 0 0,-3 1 4,3 1 2,0 2 9,0 0 13,0-1-5,0 2 6,0 6-1,0-12-2,0 12-4,0-4-3,0 4-6,3-5-1,-3 5-2,0 0-5,0 0 6,0 0-6,2-7 0,-2 7 1,0 0 1,0 0 1,0 0 1,21 8-3,-15-4 0,-1 0 3,6-4-5,-3 8 2,3-2-1,0 2 6,2-1-5,-4 1 4,2-5-2,-1 6-1,1-2 1,1 3-10,-7-1 7,6-3 0,-3-2-7,-3 3 2,0 0 1,3 1 4,-4-4-4,1 3-6,0-3 3,-4 3 0,-1 0 2,0 0-3,-1 0 8,-7 3-1,3 0-6,-4-3-4,1 4-12,-7 1 2,9-5-10,-3 2 3,-1-3-6,-6-1-16,2 2 3,5 2-8,-4-4-18,-1-2 3,1 2-18,3-5-35,1 2-69,9-2-204,-17-2 91</inkml:trace>
  <inkml:trace contextRef="#ctx0" brushRef="#br0" timeOffset="130971.6019">24969 5908 40,'0'0'147,"15"7"-19,-11-3-8,6 4-13,-5-5-10,4 4-15,2 7 3,-3-7-7,5 5-7,-7 2-10,5-4-9,-1 4 0,-2-5-4,-2-2-10,2 4 0,-2-2 12,2-3-8,-6 0 3,1-4-2,0 4 0,-3-6 1,6 6 4,-4-5-1,-2-1 5,0 0 2,9 3-2,-9-3-9,11-7-4,-1-2-2,6 1-5,-2-5-7,-5 0-10,6-1-5,8-3-13,-7 6-16,-6-6-11,4 5-33,0 0-15,1 1-26,-1 0-57,-2 0-91,1 2-272,-5 0 121</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3:27:28.016"/>
    </inkml:context>
    <inkml:brush xml:id="br0">
      <inkml:brushProperty name="width" value="0.05292" units="cm"/>
      <inkml:brushProperty name="height" value="0.05292" units="cm"/>
      <inkml:brushProperty name="color" value="#FFFF00"/>
    </inkml:brush>
  </inkml:definitions>
  <inkml:trace contextRef="#ctx0" brushRef="#br0">11308 9630 76,'0'-8'64,"0"4"2,-3-4-6,3 8-14,-6-15 8,6 12-12,0 3-11,0-8 0,0 8 2,0-10-7,0 10-5,-3-8 0,3 8-11,0-8-3,0 8-8,-2-6-6,2 6-15,-3-9-3,3 9-21,-6-7-36,-1 3-87,6 0 39</inkml:trace>
  <inkml:trace contextRef="#ctx0" brushRef="#br0" timeOffset="1604.2426">7668 9116 96,'-3'-2'121,"3"2"-2,0 0-2,-8-7-7,8 7 0,0 0 1,-3-5 0,3 5-6,0 0-4,-2-6-4,2 6 0,0 0-7,-6-5-8,6 5-1,0 0-12,0 0-7,-7-3-1,7 3-11,0 0-3,0 0-4,0 0-6,0 0-8,0 0-2,0 0-6,0 0-1,0 0-3,2 19 0,-2-19-2,9 10 1,-5 5-1,-1-5 7,5 7-1,-2-3 3,5 2-3,-8 1-4,4-1 1,2-2-1,-4 1 7,4-4-2,-4 1 1,3 1-2,-5-1-6,4-5 5,0 1-1,0-1-1,1 0 1,-2 1-4,-4-1-1,4-4 1,0 2 7,2 1 5,-6-1 3,-2-5 7,12 1 7,-7-1 9,-5 0 15,14-6 7,1-3-1,5-2-1,10-16-5,15-10-3,21-15 2,5-11-3,42-30-5,-6 2-8,-1-2-5,-3 4 4,5 0-2,-12-1-9,11 6-2,-36 25-1,6-1-4,-2 1 0,-1 7 0,-6 4-11,-3 3 7,-17 16-7,-6-4-4,-4 7 0,-3 1-2,-14 11 0,-7 3-5,0 2 1,0-1 3,-7 6 3,2-4-10,-4 4 1,3 0-1,-3 1 2,-5 3-7,6-5 5,-6 5-1,6-2-6,-6 2-5,0 0-17,0 0-12,0 0-19,8-7-15,-8 7-21,0 0-28,0 0-17,0 0-14,0 0-21,-11 23-33,2-13-59,1 4-176,1-4-472,-7 6 209</inkml:trace>
  <inkml:trace contextRef="#ctx0" brushRef="#br0" timeOffset="2737.4267">13891 8395 105,'0'0'110,"0"0"-7,0 0 0,0 0 4,0 0 4,5 4-1,-5-4 0,0 0 5,0 0 0,0 0 2,0 0-6,0 0 5,0 0-6,0 0-1,0 0 3,0 0-2,0 0-4,0 0-3,0 0-7,0 0-6,0 0-4,0 0-6,11-11-13,-11 11-4,0 0-10,0 0-6,0 0-1,0 0-9,0 0-8,0 0-4,0 0 0,3 8-4,-1-1-3,6 5 2,-3 1-5,4 4-2,-4 0 1,4 9-2,-4-8-2,0 10 4,6 2-9,0-2 5,-3 1-1,1-2 1,-1-1-4,0 2-3,-1-4 2,1 1 1,-4-7-2,4 1-3,-3-5 5,1 3-3,-4-3 0,3-6 1,-2 1-2,-3-1 1,5-4 2,-4 2 1,4 3 1,-2-8 14,-3-1 10,0 6 12,0-6 7,0 0-1,22-18-2,-1-1-7,-1-19-4,14 2-5,8-23 14,11-4-21,0 2-1,-2-4 2,6 1-5,-2 3 0,4 4-6,-1 7-3,1 4 28,-13 7-10,14-10 10,-16 16-14,4 0-4,-2 1-1,1 0-1,-1 3 17,-1 3-24,-4 2-1,-2 3-3,-9 3 1,-1 6-1,-9-2 0,-2 6 1,-4 1-4,-1 3-2,-1-2 3,-7 1-5,5 2-2,-6-2 3,1 3 2,-5 2 0,10-4-5,-10 4 17,0 0-25,4-3-6,-4 3-16,0 0-15,0 0-16,0 0-21,0 0-23,-9 14-30,-4-7-26,2 4-26,-3 0-32,-2 5-65,-8-5-146,-3 6-466,-3 1 207</inkml:trace>
  <inkml:trace contextRef="#ctx0" brushRef="#br0" timeOffset="3796.1087">20902 8229 102,'0'0'98,"-8"0"6,8 0-9,0 0-2,-15 0-3,15 0-11,-14-4 0,14 4 0,-14 0 1,14 0 0,-11-1 10,11 1 3,-11-2-6,11 2 5,-10-4 2,4 3 2,6 1-1,-3-6-6,3 6 2,-8-5-4,8 5-3,0 0-3,-6-2-5,6 2-3,0 0-8,-5-5-6,5 5-10,0 0-2,0 0-10,0 0-3,0 0-4,0 0-5,0 0-1,0 0-3,5 18-3,-5-10-3,6 7 5,-3 4-5,3 7-2,7 0 0,-8 0-2,4 13 0,4-3-2,1-1-1,0-4-2,-3 5-3,-3-10 6,5 0-1,-5 0-3,1 0 0,-1-1-1,-1-11 1,1 6-5,1-4 0,-1 0 3,0-4 2,3 0 0,-8-5 0,2-2 8,4 1 17,-2-3 13,5-1 9,0-2 1,5-7-3,13-6-3,5-9-4,6-11-3,3 0 0,16-20-2,-1-4-6,9-1 3,-9 0 0,2 3-4,-4-1-3,0 0-6,-1 4 0,-1 1-2,-12 13 0,1 5-3,0-1 0,1 1-3,-7 4-3,-3 2-4,-8 6 1,-4 8 3,-5 3-3,-4-1-3,0 0 4,-4 3 5,-1 2-11,-4 2 1,1 0-3,-3 0 2,2 2-4,-5 2-12,8-5-10,-8 5-14,0 0-12,8-4-13,-8 4-1,0 0-16,0 0-20,0 12-16,-5-2-29,2-3-27,1 6-22,-5-6-236,-1 3-464,-5 5 205</inkml:trace>
  <inkml:trace contextRef="#ctx0" brushRef="#br0" timeOffset="19082.1135">9420 12697 37,'0'0'103,"0"0"-11,0 0-6,0 0 0,0 0-9,-5-3-4,5 3 3,0 0 0,0 0-15,0 0 3,0 0-2,0 0-8,0 0-1,0 0-8,0 0-5,0 0 10,0 0 4,0 0 18,0 0 4,0 0-6,35 8-5,-21-6-5,2 3-1,2-1-1,-3 1-4,12-3-6,-9 3-2,10-1-3,-4 2-3,4-3 0,-1 1-6,-4-4-4,0 1-2,-2 1-5,1-2-3,-6 0 0,1 0-1,-1 0-2,-2 1-3,-1-1 0,-4 0-2,1 3-11,-1-3-22,-9 0-6,18 2-17,-18-2-9,8 1-16,-8-1-22,9 0-28,-9 0-169,0 0-312,0 0 138</inkml:trace>
  <inkml:trace contextRef="#ctx0" brushRef="#br0" timeOffset="19410.2346">9480 12845 129,'0'0'154,"0"0"-15,-11-4-15,11 4-12,0 0-13,0 0-12,0 0-9,0 0-7,0 0-6,0 0 4,21 15 1,-13-15-3,4 7 12,4-2 5,2-1-8,-1-1-5,11 4 2,-7-3-1,7-3-4,-1 1-10,-8 0-6,11 1-2,-3-1-7,-8 2-5,5-4 0,-5 4-4,2-3-7,1 1 0,-3-2-4,0 1-1,-5 3-2,7-4-2,-6 2 4,-2-1-9,-3 4-5,-1-4-16,1 1-14,-1-1-13,-4 5-19,1-5-16,-6-1-13,10 0-17,-10 0-7,11 3-18,-11-3-155,0 0-302,0 0 133</inkml:trace>
  <inkml:trace contextRef="#ctx0" brushRef="#br0" timeOffset="19738.3694">9876 12542 154,'0'0'159,"0"0"-14,0 0-4,0 0-16,0 0-13,0 0-17,3-4-8,-3 4-9,0 0-12,0 0-7,0 0-4,0 0-7,21 9 2,-9-4 0,-4 3-1,10 0-7,-6-1-7,-1 8 0,4-5-2,-1-2-7,-3 8 0,0-6-5,2 5 0,-4-4 0,2 4-4,-3-5-2,2 2 2,-6 2-3,3 0 0,-4-1-2,-2 1-3,-1 3 1,0-3-1,-4 3 3,-1-6-5,0 6-12,-4-4-29,2 2-31,1-7-34,3 7-65,-5-8-87,3-2-271,-3 5 120</inkml:trace>
  <inkml:trace contextRef="#ctx0" brushRef="#br0" timeOffset="21630.085">3198 15600 26,'0'0'150,"0"0"-3,-1-7-1,1 7-6,0-7-18,-4 2-6,4 5-6,-1-6-4,1 6-1,-8-5-5,8 5 2,0-8-4,0 8-9,-5-9-5,5 9-14,0 0-3,-9-4-6,9 4-7,-7-3-3,7 3 1,-8-3-1,8 3-4,-6-4-7,-2 0-2,8 4-2,-14-5-6,14 5-4,-19-1 1,11 2-5,-5 2-4,2-1-2,-1 2-1,-7 0 2,3 2-6,-2-2 0,1 5-2,-7 3 0,5-5-1,-1 5 3,-4 2-3,-1 0-6,2-2-1,4 6 2,-3-7-1,6 5 1,-4 2-2,2 0 2,-4-5 2,8 4 2,-2 1-3,5-2-1,-5 6 2,4-4-1,-3 5-1,6-1-1,3-4 2,-1 7-2,4-6-2,-3 8 3,6-2 0,0-6-20,0-1 8,6 2-2,2 4 2,-2-5 3,4-4-1,2 3 1,4-3 3,-3 1-2,4-3 5,4 2-2,6-4 0,-11-3 2,3-2 0,9 7-7,-9-10 4,8 1 5,-8 0-2,-2-2 3,6-2 1,-4 0-3,-4 0 1,1-4 0,-1 4 4,-1-5-5,-6 4 0,3 1 4,0-3-4,-3 2-4,-8 1 7,11-4-4,-5 2 4,-6 2 1,11-6-1,-9 2-2,-2 4 2,3-6 0,-3 6 0,-2-10-2,2 10 1,-1-7 0,-1-2 9,2 9 3,-5-3 3,5 3-1,-7-7-2,7 7-5,-7-1-2,7 1-1,-16 1 0,16-1-3,-23 3 1,15 1-1,-6-1-1,2 6-2,-2-2 3,-2 0 4,-1 5-6,3-3 0,-5 7-3,-3-1 2,9-1 1,2 1 2,-5-2-7,0 7 2,7-3-3,-4-1 2,5 3 3,2-3-2,-2 0 1,5 4-2,1-4 2,-6 5-3,8-3 4,0-1-1,2 0-2,4-1 3,0 3 1,4-8-1,-1 5 3,1-3-2,4 0-1,2-1 0,1-4 1,12 2 1,-5-3 0,4 1-1,2-4-1,0-3 5,-1-2 1,1-3-3,3 0 1,-4 4 1,-1-7-3,-6 3 0,-1-2 4,-4 2-5,1 1 8,-6 3-10,-5-2 5,2-1-7,-3-1 6,2 3 0,-8 1-3,11 0 1,-11 0 1,7-2-5,-7 2-7,0 0-14,0 0-26,0 0-10,0 0-13,0 0-13,0 0-17,0 0-12,0 0-13,0 0-17,-2-7-14,2 7-136,0 0-319,0 0 141</inkml:trace>
  <inkml:trace contextRef="#ctx0" brushRef="#br0" timeOffset="22076.5846">3488 16462 63,'0'0'199,"-8"-11"-4,8 11-8,0-6-6,0 6-13,-2-6-7,2 6-13,0 0-13,2-7-14,-2 7-15,0 0-10,0 0-13,0 0-16,0 0-4,0 0-4,0 0-5,13 12-8,-6-6-3,0 2 0,2 7 8,2 4-5,4 0-2,-1 2-3,0 4-3,-1 1-4,1-2-3,-1 2-1,2-1-7,1 1 2,-8-4 0,3 0-1,0 2 6,-3-10-4,3 4-6,-4 0-5,1-3 1,-2-7 2,-3 4-5,2-3 3,-4-1 1,3 0 0,-3-1-4,1-2 6,1 1 9,-3-6 8,5 4 3,-5 0 8,0-4 6,0 0 8,3 5 0,-3-5 2,0 0-2,0 0-4,0 0-5,0 0-10,0 0-1,1-19-4,-1 7-4,4-4-7,0 0 0,3-10-2,-6 0-5,7 0 2,-3-4-1,3 3-4,-2 1 1,0-3-11,2 2-6,0 3-5,-1-3-13,-1 2-15,2-1-11,-8 7-10,6 3-19,-6-2-19,8-1-14,-6 4-20,1 1-24,-2 0-22,4-3-19,-2 1-20,-1 5-200,1-1-444,-1 0 197</inkml:trace>
  <inkml:trace contextRef="#ctx0" brushRef="#br0" timeOffset="22369.8011">4119 15945 115,'10'2'163,"-10"-2"-16,0 0-12,11 4-12,-3-3-7,8-2-10,-1 1-3,4 0-11,8-5-10,3 3-5,0-3-7,2-1-9,-3 1-4,-2-2-4,1 5-5,-4 1-8,-4-3-36,-1 3-28,-3 1-49,-3 0-34,-5 1-125,0 4-250,0-3 110</inkml:trace>
  <inkml:trace contextRef="#ctx0" brushRef="#br0" timeOffset="22552.3151">4210 16214 176,'0'0'226,"1"7"-23,-1-7-18,6 5-19,-6-5-10,23 1-2,-8-2-15,4 0-15,10-8-9,4 3-15,7-4-9,1 3-8,-6 2-11,0 0-29,-5-1-49,1 2-67,1 0-74,-5 0-155,-8 1-326,-2 3 145</inkml:trace>
  <inkml:trace contextRef="#ctx0" brushRef="#br0" timeOffset="23291.3379">5647 15397 106,'-3'-6'179,"-1"-1"6,1 0-3,-2-4-9,1 7 12,1-1 1,3 5-6,-5-7-7,0 1-10,5 6-4,-3-6-18,3 6-12,-2-7-10,2 7-11,-4-5-13,4 5-13,0 0-11,0 0-2,0 0-15,0 0-3,0 18-6,0-4-3,0 5-5,6 7 4,-3 11-3,5 4-2,-5-1-7,0 2 2,5-5-1,-5 2-5,-1-7-3,0-4-1,2 0 1,3 0 0,-7 0-4,1-3-3,4 1 4,-3-2-5,1-5-3,0-3-17,-3-2-1,0 0 2,1 0 2,-1-3 7,4-3-2,-4 3-8,1-4 7,-1 0 1,0-1-1,0-2-1,0-4 5,0 9-1,0-9-2,0 9-7,0-9-22,0 3-22,0-3-25,0 0-30,-5 5-48,5-5-62,0 0-233,0 0-483,-14-17 215</inkml:trace>
  <inkml:trace contextRef="#ctx0" brushRef="#br0" timeOffset="23631.7699">5984 15688 185,'0'0'181,"0"0"-16,6-4-14,-6 4-15,0 0-7,0 0-14,5-4 3,-5 4 0,14 0-3,0-2-7,1 1-4,2 1 2,4-5-4,7 4-7,1-5-2,5 3-10,8-3-2,-12-3-12,16 1-5,-15 2-7,2 2-2,-2-3-9,-3 4-3,-4-4-5,-4 5-4,-2-3 0,-1 3-4,-4-1-5,1 2-5,-8 1 0,-6 0-4,15 0-1,-15 0 4,0 0-4,12-1-2,-12 1-1,0 0-3,0 0 6,7-2-17,-7 2-12,0 0-8,0 0-7,0 0-21,0 0-21,0 0-22,0 0-14,0 0-29,-26 9-16,26-9-19,-8 2-161,8-2-359,0 0 160</inkml:trace>
  <inkml:trace contextRef="#ctx0" brushRef="#br0" timeOffset="24379.7693">7146 15317 69,'0'0'187,"-11"1"-15,11-1-2,0 0-14,-15 1-9,15-1-9,-8 0-11,8 0-10,-14 3-12,14-3-12,-8 4-10,3-1-2,5-3 0,0 0-6,0 0 2,-14 2-3,14-2-1,0 0-3,0 0-7,-12 2-3,12-2-1,0 0-8,0 0-2,0 0-3,0 0-6,0 0-4,0 0-4,0 0-3,0 0-3,0 0-3,0 0-3,23-15 0,-10 14-5,4-6 1,1 4 4,-2-4-10,6 7-2,0 0 0,-3 0-3,1 3-2,1 2-2,1 6 2,4 4 2,-3 1-2,-5 5-1,2 0-2,-5 5 0,-8 3 3,3 0 2,-5 15-1,-5-5-3,0 0 3,-4-1-2,0-2 1,-9 2 0,4-12-3,-7 12 6,2-12-2,-1-3-3,-2 2 7,3-6-2,-4 2 5,7-6 0,-5 0 7,2-5 5,1-1 9,-1 0 9,0-3 3,4-4-5,-2 0 6,-3-2-7,4-3-10,-3-3-1,0-2-5,4-2-1,-2-1 0,4-4-6,0 1 0,2-2-2,4-1 0,2-3-3,3 5-4,5-3 0,-2-2-1,7 4 1,-5-1 0,6 3-1,7-4-2,-9 6 0,3 5-5,1 0 2,-1 3-1,4 1 1,-6 3-4,1 3 5,5 1 1,-1 3-3,-2 4 0,-1-3 3,0 3 2,0 3-5,1-2-5,-3 0-16,-4-1-9,2 1-9,4 2-23,-7-8-22,1 11-28,4-10-36,-5 2-27,3-1-31,-2-3-199,-4-1-439,-5-4 195</inkml:trace>
  <inkml:trace contextRef="#ctx0" brushRef="#br0" timeOffset="25005.7032">7692 15870 179,'0'0'166,"6"4"-14,-6-4-6,0 0-10,0 0-15,5 2-4,-5-2-8,0 0-9,9 1 2,-9-1 3,0 0-2,19-1-5,-9-5-7,2 1-5,3-2-4,5-3-7,-6-2-6,5-1-9,-4-2-6,7-5-4,-8 3 0,8-6-6,-9-3-7,-4 0-4,2-4-2,-3 4-3,-3-2-3,-2 2-2,-1-4 4,1 1-11,-6 4 0,1-1-2,-1 0-2,-2 8 4,-3 0 9,7 3-6,-4 0 4,0 6-3,1 0 0,-1 2 6,3 0-4,-2 3-2,2-2-3,2 6-6,-2-6-3,2 6 1,0 0-1,0 0-3,-12 12-1,12-1 1,0 5 2,0-1-3,1 9-1,7-1 2,-3 2 0,3 6-1,-2-5-2,2 1 3,5-1-3,-4-2 1,6-2-1,-1-1 0,0 2 0,-8-7 2,5 2 2,1-8-3,0 5 1,1-5-1,-2 0 2,3-1 1,-3-7-1,4 1 2,7-3-1,-7-3-4,3 1 5,2-5-3,9-5 1,-7-1-1,2-6 2,-2-2-1,10-10-3,-15 6 2,2-9 7,-3 8-9,4-13-5,-5 2-2,-4 10 4,0-2-2,-5 5 1,2-1-1,-5 6 0,-1 2 2,-1 3-1,3 2-1,-8 1 2,8 3 1,-4 0 1,-4 5-1,4 3 0,-1-10-2,1 10-1,0 0 3,-6 17 4,-2-3-1,6 5 2,-1 4 2,0 3-1,3 6 0,3-2 2,0 6 1,-1-8-2,2 3-3,6-3 1,9 8 2,-11-10 8,-2-4-11,4 2 0,4-3-1,-3 1 1,3-7 2,-6-1 2,6 0-12,-4 0-26,1-4-33,-2-1-34,4 2-44,-5-5-44,-3 1-53,1 2-144,-3-5-413,-3-4 183</inkml:trace>
  <inkml:trace contextRef="#ctx0" brushRef="#br0" timeOffset="25479.1409">6410 16703 59,'-10'-4'225,"2"0"0,2 1-3,-2-2-1,8 5-4,-10-2-18,7-3-13,3 5-22,-6-1-14,6 1-18,-6-6-14,6 6-13,0 0-6,14-5-3,-1 3 0,2-3-1,14-2 1,4 5-2,16-10-7,2 5-3,11 0-5,17-10-2,3 4-3,7-6-2,2 7-10,3-3-6,-1-5-3,5 6-3,0-2-4,1-1-7,0 1-1,-4 3-7,-3-2-1,-10 7-8,2-2 3,-27 1 2,-3 2-10,5 1-1,-10 3 2,-5-6-2,-12 6 1,-1-3-6,-10 5 5,-4 1-7,1-5 2,-6 5 2,-1-3-3,-1 3 0,-2 0-2,-8 0 0,0 0 0,13-3-4,-13 3-16,0 0-6,0 0-24,0 0-19,0 0-19,-46 7-23,28-1-18,1 2-21,-9 3-32,6 3-21,-7-2-31,3 5-236,-1-1-500,-5 0 222</inkml:trace>
  <inkml:trace contextRef="#ctx0" brushRef="#br0" timeOffset="25808.2615">7505 17079 93,'0'0'234,"0"0"-14,0 0-13,0 0-13,-13 0-26,13 0-15,0 0-11,0 8 5,3 3-10,1-3-10,-4 8-9,1 1-9,4 5-4,3 5 0,-2 8-13,2-7-3,-2 2-8,2-2-3,-1-1-10,2-2-6,-1-1-5,2-1-8,5 1-3,-8-8-5,4 7 3,0-7-12,3 1-1,-8-3 3,9-4-6,-4 1 0,-2 1-3,-1-6-3,6 2-1,1-1 0,0-1-3,1-5 3,2 3-4,2-4 7,2-5-8,1-1-6,4-1-2,1-3-6,-7 5-29,5-8-32,-5 4-31,-7-1-34,4 1-59,-4-3-64,-3 0-186,-1 1-468,-4-2 208</inkml:trace>
  <inkml:trace contextRef="#ctx0" brushRef="#br0" timeOffset="26028.6714">7692 17333 50,'-18'-4'283,"1"3"-5,6-4 2,1 5-9,1-2-7,9 2-24,-16-4-16,11 3-25,5 1-24,-9-3-13,9 3-19,0 0-15,0 0-11,0 0-9,11-11-12,5 5-8,1 0-10,5-1-32,5-6-29,0 1-28,1-2-32,1 2-38,-1-2-30,-13 3-39,4 1-31,-3 0-44,-10-3-183,3 1-441,-6 1 195</inkml:trace>
  <inkml:trace contextRef="#ctx0" brushRef="#br0" timeOffset="26196.2224">7639 17033 217,'-15'-4'232,"-3"3"-11,2-5-13,1 5-6,2 1 5,7 0 1,6 0-22,-15-2-6,4-2-11,11 4-21,-9-1-15,9 1-16,0 0-10,0 0-13,0 0-6,27-7-5,-7-1-11,23-2-28,1-4-37,2 2-48,0-2-68,2-2-71,-18 6-253,12-3-467,-15 5 207</inkml:trace>
  <inkml:trace contextRef="#ctx0" brushRef="#br0" timeOffset="26841.3857">9309 15447 152,'-9'-3'197,"9"3"-20,-11-1-10,11 1-10,-11 11-10,-2 2 0,5 8-6,-3 11-2,1 7-13,-2 9-6,7 7-10,-1 16-10,10 3 11,1 0-6,5-2-9,9-1-5,-2-17-3,1-2-5,12 12-11,-7-18-2,1 0-6,5-4-5,-3 1 2,6-3-5,1-6-5,-4 1-6,1-7-4,-3-6-4,-7-1-1,17 5-5,-12-10 1,2 0-3,-6-4-3,4 0-33,-8-5-31,1-4-46,-2 1-46,4-8-65,-6 0-257,7-6-490,-12-2 218</inkml:trace>
  <inkml:trace contextRef="#ctx0" brushRef="#br0" timeOffset="27326.0934">9966 15774 203,'-1'-7'220,"1"7"-23,-4-5-18,4 5-13,0 0-22,0 0-3,0 0-7,0 23-1,0-8-6,0-1-17,4 8-4,-3 0-16,5 1-10,-6 2-4,4-2-6,-4-5-9,3 0-6,-3-4-7,0 2-4,0-4-3,0-4-4,0 3-4,0-1 0,-3-5-5,3 1 1,0 2 1,-4-4-4,-2 3 2,1-7-3,1 3-2,4-3 3,0 0-4,-32-5-2,18-4-4,-2-6-3,0 4 0,2-10-2,-5 2 0,5 0-2,-1 0 0,1 3-3,5 0-2,-4-1 3,5 4-1,3-2-1,-3 3 0,4 1 0,-1 3 1,0-1 0,4 0-3,1 1 2,0 1-2,0 0-1,9 1 1,2-7-4,5 5 3,6-6 0,7 3-1,4 3 0,10-6 0,-4 3 0,5-1 1,4 4-2,1-5 0,3 0 1,-3 0 1,7 6 0,-7-7 0,-5 2-2,-3 4 1,-11 2-3,2 1 4,-8-2-2,-4 6 4,-7 0-2,1-6 1,-4 5-2,-1 1-10,1-1-11,-6-2-13,-4 4-16,0 0-25,11 0-35,-11 0-57,0 0-46,0 0-170,0 0-413,0 0 183</inkml:trace>
  <inkml:trace contextRef="#ctx0" brushRef="#br0" timeOffset="27839.717">10596 15903 45,'17'-8'194,"-10"6"-14,-7 2-10,12-7-14,-2 2-12,1 1-14,3 3-6,2-2-12,3 3-11,0 1-11,0 2-7,6 6-8,-4 0-4,0 6 2,1 1-2,-10 4-3,3 3-5,-7 3 0,-1-2-1,0 4-2,-7 3-2,-7-1-2,6-1-5,-2-4-6,-7-3 5,2 1-4,4-5-3,-6-3-4,5-2-2,-3 0-1,7-6-5,-4-1-1,5-1 1,-6 0 2,6-1 6,0-4 1,-2 6 2,2-6-7,0 0-5,0 0 0,14-30-3,-4 14-3,6-9-8,0-9-16,4-5-14,2-1-3,-3 2-2,0-5 7,-1 1 2,-1 1-3,4 3 3,-6 2 0,-3 14-1,0-3 3,-4 2 3,0 8 2,0-1 8,-5 4 9,-1 3 8,-1-2 2,-1 3-1,2 1-4,3 2-1,-5 5 1,0 0-6,0 0-1,0 0-2,-21 19-2,13-7 3,0 4-1,2-2-1,6 12 2,-3 4-6,0-2 7,6-2-1,0 0-1,0 0 0,8-1 1,-5-1-1,4-3 2,4 2-3,-6-6-1,5-1 3,-1-5-4,3 2 1,1-2 3,1-2 0,-3-2-1,5-2-6,3-4-29,-4-1-32,1-5-54,1 2-70,-2-8-99,2-3-155,-1-2-471,-1-6 210</inkml:trace>
  <inkml:trace contextRef="#ctx0" brushRef="#br0" timeOffset="28073.7634">11666 15659 23,'0'0'311,"-3"-4"-31,3 4-27,0 0-23,11-8-24,-6 1-21,6 0-14,5-1-18,7-3-16,4 2-15,18-5-11,-9 0-9,-3 9-10,13-12-14,-2 2-25,-14 2-30,1 6-43,-3-2-55,1-2-58,-10 4-92,-5-5-122,0 0-375,0 3 167</inkml:trace>
  <inkml:trace contextRef="#ctx0" brushRef="#br0" timeOffset="28294.1765">11877 15378 216,'0'0'244,"0"0"-29,-7 6-22,7-6-20,0 8-16,7 1-4,-6 0-6,5 8 4,7-1-12,-3 7-13,-1 4-4,4 0-19,-2 0-10,3 1-9,2 9-7,-2-10-7,-4 4-8,1-3-4,-2-2-3,-2 1-7,2 0-5,-4-4-4,3-6-19,-5 1-38,0-1-41,2-3-51,-4-5-50,3 1-248,-1-7-440,-3-3 196</inkml:trace>
  <inkml:trace contextRef="#ctx0" brushRef="#br0" timeOffset="28779.8745">12505 15336 159,'0'0'249,"0"0"-24,0 0-21,0 0-25,5 21-7,-4-8-15,2 1-12,2 3-9,1 4 3,1-2-7,1 7-8,-2-7-18,2-2-7,-3 1-9,4 4-5,-4-6-12,-5 0-4,5-3-7,-1-2-4,1-3-6,-5 3-4,0-7-4,0 5-3,3-2 1,-3-5 1,0-2-4,-3 7-1,3-7-7,0 0-1,-19-7-4,10 3-1,-4-7-2,-1 1 0,3 0-4,-4-2-2,4-2-5,-1 2 1,-1 0-5,5 3 1,3-2-2,-4 2 2,6 2 0,-2-5-2,-1 7-3,2-2 0,3 0 2,1 4-3,0-6-1,3 0 1,8 2-3,0-3 4,5 0-2,5 0-2,2 2 4,7-4-5,-1-1 0,14 0 2,-4-5 1,7 4 1,3-2-1,-3-1-2,2 1 3,-7 4 0,8-7-1,-6 3 1,-1 4 2,-12 0 1,2-1 2,-3 0-5,-1 3 5,-9 0-2,-3 3 0,-4 2 1,0 3-1,-5-4-1,3 3 0,-4 0-5,1 1-5,-7 2-26,0 0-40,0 0-44,0 0-43,0 0-45,-23 15-67,6-7-154,4 0-458,-2 3 203</inkml:trace>
  <inkml:trace contextRef="#ctx0" brushRef="#br0" timeOffset="29306.465">13122 15466 141,'2'-6'239,"-2"6"1,1-6 2,-1 6-12,5-6-16,-5 6-23,0 0-20,0 0-18,0 0-18,0 0-14,0 0-8,22 14 5,-22-6-2,7 9-8,0-1 0,-2 2-9,-3 4-6,6-6 7,-4 6-6,1-3-14,0 6-10,0-6 12,3-1-10,-2-3-5,0-1-4,4-2-9,-5-4 1,4 2-5,-4-4-7,4 1-4,-1 0-1,2-4-2,-1-3 1,4-1-12,-2-2 6,6-4 3,-2-2-11,-1-5-7,3-4 2,1-2-19,-7-1-11,3-5-8,-1 1 0,-12 2-3,9-3 5,-2 10-1,-7 1 6,6-2-1,-4 2 1,-3 5-4,3 2 6,-3 0-1,1 6-4,4-4 5,-5 6 0,0 0 5,0 0-5,0 0 14,0 0-15,2 15 1,1 1 3,0-4 1,3 10-1,-4 2 0,6-1 2,-2 0 1,2 3 1,-1-2-1,-1-5-2,2 3 5,0-4 0,-4 1 1,3-2 1,1-1-2,-2 2 7,-6-2 12,5 1-2,-2-7 9,-3 4 4,-3-2 4,-5 4-4,-2-4 3,2 0-7,-9 0-1,1 1 0,-8-2 3,-7 2-1,2 0-10,-1-1-3,-9-2-2,9 1 4,3-3-8,0 1-3,3-2-15,2-2-19,4 1-22,-1-3-20,5 1-26,-5-1-30,5 4-35,1-2-38,7-1-42,-3-1-253,2-3-539,7 0 239</inkml:trace>
  <inkml:trace contextRef="#ctx0" brushRef="#br0" timeOffset="29669.9173">13833 15440 25,'9'-4'241,"-9"4"-8,0 0-3,2-6-2,-2 6-11,0 0-7,0 0-15,0 0-15,13-5-21,-9 2-9,4-2-11,0 2-9,6-7-13,15 3-10,-5-5-10,6 1-7,9-5-11,-1-1-5,2-2-8,6 5-5,-10-2-6,5-1-5,-9 8-7,0-1-1,-5 0-31,3 1-27,-13 1-37,0 0-41,-2 1-58,-1-1-57,-13 1-243,4 0-487,-10 1 215</inkml:trace>
  <inkml:trace contextRef="#ctx0" brushRef="#br0" timeOffset="29936.2043">14058 15166 150,'0'0'209,"-11"-4"-14,11 4-11,0 0-9,0 0-14,0 0-17,-7-2-14,7 2-15,0 0-15,0 0 9,5 19-6,-2-9-6,5 6-1,2 0-3,-4 2-3,5 6-6,0 1-8,0-3-2,3 4-2,-3-3 1,2 6-1,-3-3-2,2 1-1,-5-1-3,-6 0-1,7-12-15,-3 2-4,1 4-1,2-8-7,-2 3-3,-2-6-2,0 1-1,-4-1-7,7-2-21,-6 0-23,4-1-18,0-3-28,-5-3-45,0 0-52,17-9-60,-9-4-206,2-9-463,4 0 205</inkml:trace>
  <inkml:trace contextRef="#ctx0" brushRef="#br0" timeOffset="30448.8847">14586 15090 157,'0'0'214,"10"-2"-26,-10 2-20,0 0-7,14 9 1,-9-5-7,-1 3-8,9 5-4,-2 0-14,-1 4-2,1-2-8,0 3-2,2 0-13,1 5-10,-8-7-4,5 1-9,-3 1 4,0-4-6,-5-1 2,4 0-14,-4 0-7,0-5-5,-2 4-3,3-6-5,-4 1-2,0 0-8,1-1 3,-1-5-6,-5 7 1,4-3-4,1-4 2,-14 0-8,14 0-3,-15-7 0,7 3-7,1-3 0,-3-3 9,2-2-9,-1 0-7,2-6-2,-2 6-1,1-7 0,2 3 1,1 4-2,-5-4 0,4 8-1,4-2-1,-1 0 2,-3-2-1,3 4 0,1 1-8,-1-1 29,-2 1-4,5 2 3,-1-5 0,-3 6-1,4 4 3,0-9-7,4 4-5,2 0-3,-1-4 4,9-1-2,2 3-4,3-3 2,6-5-4,4 5 2,-2-1 2,1 3-2,5-7-4,2 5 1,0-2-2,0 0 0,4-1 0,-1-2 3,2-1-4,-10 8-1,-6 1 0,4-3 0,-1 2 1,2-3-2,-10 6 1,0-5 4,-2 4-1,-3-2-1,-1 6 0,-4-3-2,-1 3 4,-1-3-1,-7 5-4,9-4 3,-3 3-3,-6 1 0,0 0-10,0 0-25,0 0-15,0 0-32,0 0-27,-15 12-24,2 0-30,2-3-35,-2 2-38,4 0-202,-4 1-473,-1-2 211</inkml:trace>
  <inkml:trace contextRef="#ctx0" brushRef="#br0" timeOffset="31088.0047">15199 15186 91,'0'0'199,"0"0"0,0 0-1,0 0-2,0 0-5,0 0-6,0 0-5,-5 7-11,5-7-9,0 0-8,0 0-6,0 0-11,0 0-3,0 0-10,0 0-7,0 0-10,0 0-4,0 0-11,0 0-2,0 0-3,0 0 0,0 0 9,17-1-4,-17 1-5,18-7-9,-4 3-8,-3 2-1,7-4-8,-3 0-1,1-1-14,2 2 1,-3-1-4,4-2-1,4 1-8,-6 0-6,2 2 3,0-4-9,0 3 3,-2 0-5,-1 2 13,0-3-19,-6 5 2,2 1-4,-4-1 0,-1 0-4,-7 2-3,14-2 2,-14 2-2,3-3 0,-3 3-3,0 0 2,-3 12-1,3-2-3,-8 3 4,-3 3 12,-3 3-14,-4 5 1,-1-3-8,-1 0 9,4 5-7,1 0 5,-2 0-2,3 1 7,-2-2-4,2-3 1,1-3 0,0 4-1,4-6 2,-1 5-1,1-7-3,-1-1 0,7-3 1,-5-1-1,4 2 4,4-2-3,-5-8 0,0 6-3,4-2 6,1 2-4,0-8 4,-4 4-3,4-4 7,0 0 10,13 2-12,-13-2-6,22-5 1,-8 0-2,5-7 2,0 5 4,-4-4 0,2-1 4,-4 2-8,12-3 3,2 1-2,-6 0 1,-1 3 2,-4 2 6,1-2-14,-1-1 5,0 3-3,-2 2 2,0-1 2,-4 1-1,-2 1-4,3-2 6,-8 2-5,7 3-10,-10 1-15,9-3-22,-3 0-24,-6 3-29,0 0-30,8-1-28,-8 1-35,0 0-29,0 0-56,0 0-214,0 0-536,0 0 238</inkml:trace>
  <inkml:trace contextRef="#ctx0" brushRef="#br0" timeOffset="31703.7972">15496 14556 98,'-1'-7'237,"1"-2"-8,-5 2 3,3 0 1,2 7-6,0-8-7,0-3-3,-3 8-21,3 3-14,3-8-10,-3 8-17,-3-6-12,3 6-10,3-9-14,-3 9-10,0 0-10,0 0-9,0-7-9,0 7-10,16-1-6,-9 0-7,5 1-3,-12 0-4,24 2-6,-7-2-3,2 4-4,-1-3 0,-2 1-5,3-2-4,3 5-1,-8-5 1,7 4 4,-1-2-2,1-2 1,-2 4-5,0-7-3,1 3 8,-4 3-12,3-3 3,-13 0-7,6 0 5,0 0-8,1 0 4,-8 1-3,7 1 1,-5-1-4,2 4-3,-1 1-4,5 1 0,-4-2 2,-4 2-4,6 3 1,-3 2-2,1 4 3,-4 0-1,6 2-2,-6-1 2,5 8 0,-3-1 2,0 2-6,-2 0 5,-2 1-7,3 11 6,-4-9-2,1 10 2,-3 0 3,3-2 9,-5-8-10,2 9-7,-1 0-2,1-8 7,-3 9-1,-4-1-1,-1 6-1,4-6 4,-3 2-4,-1-11 2,2 1-2,0 7-2,-4-8 2,5-3 5,-9 11 0,9-7-4,-9 8 0,0-11 1,-8 4 3,4-5-3,-12 3-1,0 1-6,3-4-43,-15-4-44,-6 1-65,-7-5-77,-20 9-101,-2-13-218,-1 1-600,2-4 266</inkml:trace>
  <inkml:trace contextRef="#ctx0" brushRef="#br0" timeOffset="36290.0712">2557 15172 78,'0'0'153,"0"0"-19,0 0-14,0 0-13,0 0-4,0 0-14,5-6 10,-5 6 5,0 0-2,17 0 1,-17 0 6,29 1 0,-4-2-5,7-3-10,15 0-7,5-3-7,10 2-20,16 0-3,-1-6-3,6 3-3,-4-4-3,5 3-1,-1-2-6,1 2-4,2-5-3,4 2-3,0 2-4,-3 1 3,5 2-3,-2 0-7,-3 0 3,-1-1-6,7-1 2,-7 2-6,1 0 5,3-4-4,0 1 1,8-8-5,4-1-1,37-8-3,-41 10 7,45-2-3,-4-5-2,-46 8-1,46-3 1,-45 8 2,2-1-1,4 9-6,-5-8 3,-2 3 1,-1 1-2,6-2 2,2 7 0,-6-3-3,-3 2 1,3 3-2,-4-4-2,-6 2 2,1 2 2,-4-2-2,0-1 1,-20 1-2,17-4 1,6-1-1,-22 1-1,17-5 4,5 3-2,-23-3 6,23-3-7,-5 5 2,7-2-3,-9-4 2,3 3-1,-3-4-5,4 3 1,-4 0 4,-18 4-1,3 5 0,17-6 3,-2 2 0,-21 1-4,6 0 3,-4 3-2,-1-3 1,3 0-3,-4-1 5,4 1-1,1 2-2,0-1 1,0 0-1,17-4 2,-23 0 0,5 5-1,18-6-1,-19 3-4,-1 1 5,4 0 2,15-2-8,-1-5 7,-14 7-3,-2-4-2,18 1 6,3 0-2,-24-1-5,20-4 2,-20 9 5,-2 1-2,25-4 1,-19 1 0,22-3 0,-4 0-2,0 4 2,-2 0-2,6-1 0,-9-4 2,-12 8-1,22-6 1,-3-1 6,-4 4 7,4-1-2,-4 3-2,4-1-1,-2 2-2,4 0 1,4-2 2,-2-1-1,7 2-2,-7 5-1,6-4 0,2-3-2,-8 2 4,7-5-2,0 3-3,-8 0-1,-2 3-1,-4-6 3,-17 6-3,-4 1 0,4 0 1,16-8 1,-17 8-2,-4 1-1,4-5 3,0 5-3,18-10 0,-21 6 0,-1 0 1,8 0 0,-9-1 3,5 0-2,0-1-4,2 2 2,-5-1-4,2-2 3,-1 1-2,-4 1 0,2 0 1,-6-1 1,1 0 1,-5 3-3,-2-2 2,-3 1 1,4 0-2,-15 2 1,14 3-1,-12-2-3,1-1 2,0-2 1,-1 3-1,3-3 1,7 2-1,4-2 7,-3-1-6,-5 3 0,-3-1 1,6 0 0,3 0-1,0 0 2,2 0 0,-3-4-3,1 5-1,2 0 0,-4 0-3,0 0 4,3 1 3,-14-1-2,1 0 0,1 3 0,-4-1 0,4-2-1,-2 3 3,1-1-3,-3 2 1,2 0 0,-2-4 3,2 4-2,-4-4-2,5 0 6,-4 2-5,1-2 0,4-1 0,-3 2 0,4-5 0,-1 2-1,-5 2 1,4-1 2,0-2 0,-2 5-2,0-6 3,1 3-5,-2-2-1,3 1 2,1 0 0,8-2 0,3-1 3,1 2-1,2 2 4,-4 0-8,4 3 0,-15-1 3,1 6 0,13-3-2,-16 2 1,0 3-2,0-1 1,-4-1 1,-1 2 3,-5-1-2,3 3 2,-6-2-5,2 2 3,3-1 0,-9 1-1,7 0 2,-4 1 1,0 3-2,0 0-1,-2-3 2,2 0 0,-2-1-3,0 6 2,1-6-3,-3 6 4,7-2-2,-4 3 0,4 2 9,-2 2-10,-1-5 0,-3 0 1,2-1 1,-7 2-1,7 0 1,-4 1 9,0 1-11,1 5 1,-4-5 1,5 1 0,1-1 0,-6 2 0,3 0 0,5 1 10,3 1-14,-11-3 3,5 3 1,4-3-2,-4 1 2,-4-3 3,5 4-4,-3 4 2,1-9 1,-3 5-4,-1-6-1,-2 2 2,5 1-1,-4-4 2,1 2 1,-8 0 7,9 0-7,-6 2-1,-1-8-4,-1 10 3,-1-3-1,4 1 2,-3-2-1,2 0 1,0 1-2,-1 0 1,0-1 0,-2 2 3,0-1-1,0 5 0,3 4-2,-2 0 0,3 1 1,0-6 0,-1 7 3,1-10-2,-4 3-5,4 4 6,3-8-2,-6 11 1,1-10-3,1 4 2,-1 0 0,-1-3-1,4-2 0,-3 4-2,-1-1 0,-1 2 5,3-2-1,-3 1-2,2 0 2,-2 1 0,0 0-2,-2-3 1,4 0-1,-2 2-1,0-2 1,0 1 1,1 6-2,-1-7 1,0 7 1,5 2 2,-5-2 2,0-3-1,0 3-5,0 1 2,-5-8 0,10 8 1,-5-8-3,0 13-1,-5-11 3,5 2 3,0 5-3,-1-7 2,1-3-1,-2 5-4,4 2 7,-2-2 0,1 1-3,-1-1 1,0 3-1,5-1 4,-2-5-2,-3 4 0,5 3-1,3-1 2,-6-6-1,-2 4-1,4 0-1,-2 2 3,-2 0-6,3-1 6,-3 3-1,-3-1 10,1 1 12,1 2-5,-2-4 1,-2 4 2,-5-4 1,9-1 1,-12 3-1,5-5 7,0 4 0,-6-1-2,6-3 5,-1-5-1,2 1-5,-7 4-1,5-3 2,1 1-3,-2-3 2,-2 1-4,2 0-2,-4-6 0,0 3 1,-1 9 0,3-11 1,-9 2-4,7 0 1,-7 3 4,5 0 4,-11-1-5,4 2 3,-4-2-2,0 0-4,0 1 2,-11 0 0,5 6-5,1-9 3,-11 1-6,4 2-1,-1-2 3,-6 2-2,2-1-1,4 0 0,1 0 3,-2 1-5,3-1 0,-5-2-3,3 3 1,-1-3 5,-1 7-1,-6-2-4,2-1 0,-3 0-4,-2 1 4,2-2-1,-4 2 2,-3-1-2,7-2 4,-5 4-5,2 1 8,6 1-5,-1-2 0,-9 0-2,10 4 3,-3-5 0,2 4-3,3-1 3,-6 1-3,3-4 0,-2 7-3,-2-4 0,2-3-3,3 1 0,0-2 6,4 1-2,-6-3-2,5 3 0,2-5-2,0 3 0,0-3 3,1 1-2,1 0-5,2-1-2,-4 3 10,5 1-6,-4-4 0,2 4 1,-11-5-1,5 1 3,0 0-6,-5 4 7,-2-4 1,2-1-5,-2 1 3,-3 2-10,8-6 7,-4 3 0,-1-3 0,-1 0 0,4 1 1,-1-2-2,0 4 0,3-1-2,-4-4 4,9 3-7,-7-3 4,1 6-4,1-7 5,-2 2-4,-2 1 13,-1-4-16,-1 4 4,-7-3-8,4 2 1,-2-2 1,0 2 5,8 0-4,-7 0 2,7 2-8,2-2 4,1 2 3,3-1 3,2-3-2,1 2 2,10-2-2,-14 3 2,12-1 3,-10 3 0,-1-5-3,-5 2-5,3 3 11,-4 0-7,-1 1 7,3-6-4,-8 5-1,1-5 4,-5 0 1,4 1-2,3 1-3,-4 1 0,2-4 3,-3 2 3,8 3-5,-3-4-1,9 5 3,-6-5 0,0 6-3,2-3 2,1 0-2,-3 3 4,1 1 0,1-4-5,-9 2 1,4 0 5,-8 1-1,3 4 2,-3-1-3,-16 1 16,0 3-18,19-6 2,-2-1-1,-18 3 0,17 0-1,0-4 0,-16 4 2,15-2 2,1-2-4,-16 1 8,21 0-6,-4-2-3,-1 4 0,0 2 4,-16 3-3,19-6-5,-3 0 8,-18 5 4,21-5-6,-1 0 2,-26 4-4,11-1 5,-4 2-5,16-3 6,-24-2-2,3 0-4,-2-2 4,3 7 0,4-6 1,-4-1 1,6-3-2,15 1 0,2-3 1,-4-4-4,7 3-1,-4 2 2,0 1 4,4-3-6,0-2 3,7 2-1,-9-1 1,10 0 2,-4 2-9,-1-4 6,0 3 2,-5 1-6,-19-2 6,15 4 1,1-3-2,-17 4-6,17-3 7,-23 2-3,4-1 2,17-3-4,-15 1 8,17-3-6,1 1 0,9-3-3,-7 2 7,7 0-5,-5-3 4,11 1 0,-4 3-3,1-3-3,1-1 7,-3 0-5,0 4 3,1 3 0,-7-2-5,-2 0 2,2 2 5,-2 2-4,-2-2 1,5-1-3,-4-5 7,-3 5-1,3 2 0,6-1-5,-2-2-1,8-1 0,0 3 5,5-7 1,6 2-2,0-2-3,-4 0 2,5 1 2,0-2-1,2 1-1,0-2-1,-3-5 1,7 6 0,-5 0 3,0-2-3,-10-1-1,0 9 3,0-6 1,12 1 0,-17 0 6,1 1-12,-2 1 1,0 0 1,-4 5-1,4-7 1,0 0 3,2 2-6,-1-1 3,4-2 3,8-1-3,-4 2-3,8 0 4,-10-7-1,0 3-1,1 3 7,5-3-4,-4-3-1,5 3 1,-6-7-3,0 5 3,0-3 4,1 2-6,-4 0 2,3 4 1,0-9-4,-2 6 0,13 0 0,-16 0 11,0-1-9,3 0-7,2 2 6,0 1 0,6-2 19,7 1-21,-1 2 0,-2-3 0,4-3 4,-2 5-2,4-1 1,-4-2-4,3 5 2,-1-3 3,5 2-4,-7-4 1,-1 6-4,-2 0 9,2-1-4,2-2-1,-2 0 3,-2 0 0,4 2-3,2 1 0,1-3 8,3 2-4,0 0-4,3-1 3,-4 3-3,-5 0 3,3 0-5,-4 0-6,1 0 13,1-1-3,3 1-1,0 0 3,-3 1-6,2-2 5,-5 1 1,11 0-3,-5 0 8,4-3-5,-3 2 0,3-2-5,1-5 0,-10 1 3,7 0-4,3 3 2,-3-11 3,-5 5 0,8-8-2,2 9 0,-5-9 5,1-1-3,-1-1 2,1 0-2,2-4-3,-4-8-1,-3 2-1,7 4 4,-5-7-1,9 8 0,-8-13 0,1 2 2,3-2-5,-4 1 3,2 0-17,0-4 6,1 2-1,1-1 5,3 0-5,-3 4 3,3-6 2,-6 2-2,3 0-4,5 1-1,-2-3-6,-1-2-7,1-2-4,2-2 1,-1 0 3,-1 2 0,2-1 7,0-4-5,1 2 3,-1 0-6,0 1 4,3 1-2,-5-1 3,2 1 2,-1-2 3,1 8-6,-2 0-1,8 0 7,-4 1-2,4 3-2,-5-2 6,7 1-9,-8 1-4,6-1-3,1-2-5,-1-4 4,2 14-1,1-10 3,-3 12 0,7-11-4,1 10-7,-3-1 0,6 3 5,-6-5 3,3-6-3,-2 9 4,2 0 0,-5 1 1,2 6 7,-2-3-3,2 2 10,-6-1-2,4 4 5,-1 1 0,-2-2 1,0-3 2,-2 1-1,-1-3 4,7 2-2,-9-1-6,2-4-3,0-1 8,3 0-3,-2 3 2,1-14 0,-4 0-5,4 4-11,2-2 6,3 10 5,-3-5-12,7 3 2,0 3 4,0 4 3,0 5 9,0-6-2,0 7 0,3 3 2,-6 1 1,6 10 1,-3-10 0,0 14 4,4-10-4,-4 4 3,0 6 0,0 0-18,0-13-1,0 13-8,0 0-8,6-4-10,-6 4-5,0 0-19,0 0-31,22 2-38,-22-2-104,14 5-271,-14-5 120</inkml:trace>
  <inkml:trace contextRef="#ctx0" brushRef="#br0" timeOffset="42325.956">14806 17932 73,'0'0'76,"0"0"-6,3-7 3,-3 7-14,0 0-2,0 0 2,0 0-2,0 0-10,0 0 5,0 0-7,0 0 2,0 0 4,0 0-7,0 0-4,0 0-14,0 0 17,0 0 3,0 0-10,0 0 11,0 0-6,0 0 1,0 0-2,0 0 4,0 0-3,0 0-2,0 0 7,0 0-4,0 0-6,0 0-1,0 0-8,0 0-2,0 0-8,0 0 6,0 0-5,0 0-3,0 0-4,0 0 2,0 0 2,-25 5 2,25-5 3,0 0-4,-13 2-12,13-2-1,-12 0 5,5 3-2,7-3-6,-14 4 3,9-1 0,-4-1 1,3 1-2,-2 1 1,1 2 1,-2 0-6,3-4 13,-4 5-17,-3 8 3,4-5 4,-2 6-6,1-5-7,2 1 0,-4 2 13,2-3-5,2-3 4,2 6-1,1 1 2,1-3-1,-4 3-2,6-5 4,-1 5-4,3 0-1,3-2 6,-3-3-5,2 3 1,6-1-2,-4-4 3,6 2 1,-1 1 6,1-3-7,4-1 1,2 0-4,3-6 3,-2 2 1,5-3 3,-3-3 1,2 2 0,6-5-3,-2-6 1,1 8 2,0-7 0,-10 1 6,3 2-3,-5-4-9,4 5 3,-7 1 5,-2 1-3,-1 0 0,0 2-3,-1 0 6,1-3-2,-4 5 5,1-3 3,-5 4-5,2-6-4,-2 6 2,0 0-1,0 0 2,0 0-3,-23 2-4,12 2 1,-3 4-2,5 1 4,-14 0 7,3 5-5,1 3-1,-5 3-3,4-1-2,-3-4-1,4 8 1,0-4-4,2 4 2,6-3 3,-5 3 1,3 0-4,7-4 4,0 2-6,1 5 0,0-8 3,7 1-4,1 2 6,0-2 1,4 0 6,-3-1-9,7-6 1,0 4 2,2-3-8,1-2 10,5-4-5,2-2 6,-2-1-1,9-2 2,1-4 5,-1-2-12,1 1 5,-4-2 1,2-3-4,3 1 5,-14-1-2,3 1 1,-2 2 0,-2-5-5,2 4 1,-6 2 4,2-2-4,-1 0-3,-5 1-13,-1 0-10,2 0-12,-2 1-23,-2 2-11,-1-3-38,-3 5-41,8-7-78,-8 7-249,0-8 110</inkml:trace>
  <inkml:trace contextRef="#ctx0" brushRef="#br0" timeOffset="42699.9743">15245 18237 61,'-2'-9'192,"2"9"-23,-3-7-17,3 7-18,0 0-14,0 0-8,0 0-13,0 0-21,0 0 1,17 25-9,-12-6-4,13 7-4,-3 0-4,12 11 0,-5 0 1,4-4-3,1 5-5,3-2-4,-2-7-4,-2 1-4,-6-4-6,2-5 1,-1-4-3,-1 2-1,-5-5-5,0-3-4,-5 1-2,-2-5-4,3-1 2,-8 0 4,3-4 14,4 4 13,-7-1 11,-3-5 8,13 3 1,-13-3-4,0 0-8,0-18-7,0 1-3,0-2-7,-3-7-2,-1-2-4,-2-11-3,0 1-3,-1-7 3,1 3-9,-2 1-3,2 3 0,-5 8-3,6 1-2,-1-1-10,3 4-12,-1 4-12,4 0-23,0 8-25,-3-2-31,6 3-30,1 4-23,3-2-37,-5 1-163,0-2-380,4 1 169</inkml:trace>
  <inkml:trace contextRef="#ctx0" brushRef="#br0" timeOffset="42900.4206">15845 17646 16,'-4'-6'247,"4"6"-34,4-7-10,-4 7-25,17-3-17,-3-3-14,7-1-14,9-3-16,9-2-41,3 0-39,3-1-56,-3-3-61,-1 5-159,-14-2-258,3 4 115</inkml:trace>
  <inkml:trace contextRef="#ctx0" brushRef="#br0" timeOffset="43039.9125">16011 17888 237,'-3'4'210,"-1"2"-21,4 0-17,0-6-20,8 7-19,0-5-5,5-4-19,7-5-37,6-2-42,4-2-50,13-13-64,1-2-138,0-6-240,1-4 107</inkml:trace>
  <inkml:trace contextRef="#ctx0" brushRef="#br0" timeOffset="43600.892">17370 16902 19,'-6'-3'172,"6"3"-14,-11-4-18,0 2-14,11 2-9,-19 0-5,13 2-13,-7 2-3,-5-1-3,4 8-2,-5-3-5,-3 6 4,0 0-5,-2 4 5,2 1-4,1 4-4,-2-1-2,5 5-5,-4 2-4,3 6-7,5-9-6,8 4-5,-4-2-6,5 9-2,4-8-5,1-5-4,1 1-3,6 0-4,2-10-6,5 0 2,2 0-3,6-5 2,7-2-4,1 0-1,13-8-3,-12 0 1,14-5-3,-1-8-2,-6-1 2,3 1-4,-3-9 2,0 5-2,-9 0-4,-6-1 0,-1 3-2,-9 2 1,1 7 1,-7-1-1,-3 0-5,0 1-3,2 3 3,-6 3-3,0 0-1,0 0 0,0 0-4,-38 10 5,13 4-1,-9 16-1,-5-4-1,-1 2 3,5 3 1,-1 6 3,0-6 0,7 4 4,4-4 0,4-7-1,9 0 1,-3 1-2,6-10 2,6 6-3,1-2 1,2-3 0,5-1 0,4-4-6,6 1 6,2-2 2,8-6-2,4-1 3,1-3 0,16-4 2,-2-5-3,4-7-2,-1-1 3,-4-3 0,3-3 1,-4 1-2,1 3-3,-8-2-3,-11 5-7,-2 1-20,-6 8-21,-2-3-26,-8 2-15,4 1-26,-1 5-30,-6-3-62,-6-2-123,3 7-356,-4-7 158</inkml:trace>
  <inkml:trace contextRef="#ctx0" brushRef="#br0" timeOffset="44183.3332">17970 17372 102,'0'0'207,"0"0"-23,0 0-16,0 0-19,0 0-9,0 0-9,0 0-10,0 0-19,0 0-7,0 0-14,7-11-8,-7 11-10,4-7-1,-1 2-9,7-2-3,-2 0-5,0 1-7,0-2-2,0 3-1,0-1-5,1 3-2,1 1-9,-4-1 2,-6 3-3,24 7-4,-18-2 4,8 9-4,-1-2 12,-5 9 0,0 5-5,-2 4 0,0 7 0,-6-8 4,0 13 1,-6-3-9,3-1 3,3-8-3,-5-1 0,-1-3 4,3-7-8,-2 4 2,5-5 1,0-4-1,-3-2-3,0-2 2,1-6-1,0 8 6,2-12-3,0 0-1,4 7-1,-4-7-2,0 0 3,14-30-3,-6 13-1,4-9-4,-1 0 1,4-11 0,-1-1 0,0-4-3,0-2-4,1 4 5,-3 3-2,1-4 1,-4 5-3,-2 10 3,1 0-2,-8 7 4,0 3-4,-3-1 0,3 1-2,-2 7-1,2-3 5,-3 5 8,3 2 0,0 5-2,-2-9-2,-6 7-1,8 2-2,-11 13 2,8 0 4,-8 3 0,5 10 0,-1-1-1,3 3-4,0-2 3,4 2-3,-3 1 4,6-2-3,5-1-1,-1-5-1,-1 4 0,5-2-2,0-7 3,2-2 0,3-1-1,-2-3 0,0 3-1,2-5 0,-3-1-9,2 0-25,6-7-24,-7 4-30,1-8-38,2-1-27,-1-2-70,-8 0-151,1-9-398,4 4 176</inkml:trace>
  <inkml:trace contextRef="#ctx0" brushRef="#br0" timeOffset="44554.4548">18531 16699 177,'-15'-3'252,"7"3"-23,8 0-24,-14-3-18,14 3-18,-11 0-18,11 0-18,0 0-12,0 0-11,0 0-14,0 0-3,22-13-12,-4 6-11,9-5 10,15-3-7,-2-2-6,6-9-8,-2 4-6,2-3-15,-3 1-27,-2 3-22,-14 5-31,-4-3-36,-2 9-42,-7-1-51,-3 0-169,-4 3-366,-3-3 162</inkml:trace>
  <inkml:trace contextRef="#ctx0" brushRef="#br0" timeOffset="44788.1765">18684 16352 168,'0'0'210,"0"0"-23,0 0-18,-3 13-19,4-5-10,1 4-7,1 6-4,7 4-5,-1 7-13,5 9-8,-1 0-2,3 6-13,3 1-6,-2-3-8,6 2-7,-6-2-4,-1-4-9,3 2-6,0-3-3,-7-9-4,3-1-3,-1-2-6,-1 0 1,-2-1-5,-3-6-14,3-5-22,0 1-20,1 0-21,-2-5-24,3-2-31,-2-7-32,-2 0-203,5-5-368,1-9 163</inkml:trace>
  <inkml:trace contextRef="#ctx0" brushRef="#br0" timeOffset="45287.8414">19838 15884 208,'-3'-8'217,"0"1"-20,-4-2-21,3 4-15,-6-2-16,4 7-10,-9-4-9,3 4-8,-6 4-13,3 3-5,-8 1-12,0 5-9,-4 6-3,5 0-9,-4 4-1,-2 9-2,-1 0-4,7 1-5,5-1-4,2-1-6,0-6-5,5 4 1,4 0-10,-2-2-2,6 2-3,4-5-2,1-7 0,7 1-5,-1 2 1,2-6-3,5 0-1,6-2-1,-3-2-1,-1-4-3,4-4 2,9 2 1,-4-8-3,6 0 5,-1-3-5,-2-1-6,-4-1 0,-3 0-1,-7-3-1,0 7 2,-5 1 2,-3-1-3,3 2-2,-8-2 2,0-1-5,-3 6 2,0 0-1,0 0-1,0 0-2,-22 14 2,8-5-2,-5 0-2,5 2 1,-12 4 6,9 2 1,0-1-1,1 3 2,0 3 7,2 0-1,1-1 0,8-4-1,0 6-1,2 6 1,3-15-1,7 2 1,-3 3-1,4-5-2,2 4 2,4-6-1,0 1 0,4-1 0,2-4 0,-1-4 1,0 3-1,7-7-2,2 3 6,1-6-5,2-5-2,-2 0-14,1-1-33,-3-1-35,-4-3-42,0-3-57,-8 3-241,-2-3-451,-5 2 200</inkml:trace>
  <inkml:trace contextRef="#ctx0" brushRef="#br0" timeOffset="45869.8542">20325 16366 252,'-6'-8'246,"6"8"-28,6-6-22,-4 1-20,-2 5-14,6-8-14,2 2-18,-1 2-16,4-3-10,1 4-12,7-2-7,-4 1-8,0 1-10,4 3-6,-3 0-6,-3 0-6,3 8-6,-4-1-7,-1 7 3,1-3-3,-3 5 11,-4 1-5,6 8 1,-5-2 0,4 0 2,-9 6-2,-1-12-4,7 4-5,-3-2-1,-4-5-6,2 2 0,1-2-4,0-4-1,-1-3-4,-2 1-2,5-1 4,-2-1-4,-2-4 1,-1-2 0,13 0-2,-13 0 1,17-12-3,-2 1-2,-11-4 0,7-1-3,4-7 3,-9-3 0,5 0-5,-3 0 5,2-2-8,-1 1 1,1-4 4,-1-6-6,-3 9 4,1 1 0,-3 6-4,0 5 1,4 1 4,-5 5 4,0-2-1,-3 5-1,1 0-3,3 0-2,-1 0-3,-2 4 2,-1 3-3,0 0-2,0 0 3,13 17 0,-10-6 0,4 6 1,2 6 1,-3 5 0,7 0 1,1 1 0,0-2-1,4 8 2,-4-8-4,4 6 1,-1 4 4,7-2-5,-12-9 0,1 2 1,1-2-1,1-3-1,-4 2 0,-2-6 3,-4-3 4,-2 3 9,2 0 3,-5-2-1,-2 1 1,-3 0-5,1 2 1,-7 0 1,4-5-6,-7 0 3,-8 5-3,0-4 2,-5 3-9,5-3-9,-7-6-12,2 4-16,8-4-21,-9-2-33,10-2-29,3 1-43,0-7-58,4-4-228,0-2-483,5-3 213</inkml:trace>
  <inkml:trace contextRef="#ctx0" brushRef="#br0" timeOffset="46092.0858">21294 15870 2745,'0'-15'1,"-3"-3"6,3 6 7,0 1-1,0 4-10,3-3 4,0-2-9,5 3 3,0-3-3,6-1 0,1-2-1,5 3 2,4-8-3,1 4-19,1 0-36,-3 0-47,3-2-53,-11 6-246,-2 4-439,-3 0 194</inkml:trace>
  <inkml:trace contextRef="#ctx0" brushRef="#br0" timeOffset="46310.5032">21327 15577 2514,'-6'4'78,"6"-4"-57,-3 8-14,1 2-6,-1 5 1,3 4-2,5 7 6,-4 0-2,1 6-5,4-5 4,2 5-2,5 0-2,1 8 3,4-4-2,-1-1 1,4-1-1,-6-8 3,3 2-1,-6-1 1,6-3-1,-4-1-2,0-1-16,-3-7-30,-4-1-21,7 1-23,-6-7-29,3-1-38,-3-2-203,-2-3-388,-6-2 173</inkml:trace>
  <inkml:trace contextRef="#ctx0" brushRef="#br0" timeOffset="46925.8581">22649 14675 43,'-3'-5'174,"0"-1"-19,-4 3-11,3-1-13,-4-1-1,0 4-3,-5 1-12,-3 1-7,0 6 0,-12 2-7,-1 5-3,-5 3-1,-3 6 4,-2 7 0,5-2-1,3 3-3,-6 2 3,6 0-5,-1 1-9,10 0-6,-3 3-7,9-4-3,1-5-9,1 3-5,9-4-7,-1 1-5,6-1-1,6-2-5,-1-6-3,5-1-2,4 1-4,0 6 2,4-17-6,7 6-1,8-7-4,-6-6 0,19 0-4,-14-2 1,10 0-2,1-13-3,3 0 1,-2-2-7,-7 1-3,2-5 0,-13 4-7,-4 1-1,-6 1-1,-1 3 0,-3 1-3,-8 1 3,4 1-4,-8 1 3,-1-1-2,-4 2 3,-1 1-2,-7 5 5,-3 5-3,-8 1 3,-7 3 6,-4 5 3,0 7 8,-1 2 3,1 2 3,11-5 4,-4 10 3,7-7-6,2 5 0,8-1 4,1 1-8,1 1 2,6-3 2,1 4-3,5-3-2,0-1 2,7-3-4,3 1 0,-2-1-4,5-7 0,3-3-1,-4-2 3,4-3 1,11 0-2,-1-5 1,4-3-1,-9-4-3,19-6 3,3-5-5,-7 4 3,1-6 1,-12 0-6,4 5 1,-13-11-14,1 6-23,-7 7-31,-2-9-46,-5 0-35,-1 4-44,-2-10-46,-3 7-202,0-1-473,0 3 209</inkml:trace>
  <inkml:trace contextRef="#ctx0" brushRef="#br0" timeOffset="47659.8935">23149 15275 96,'6'-5'260,"-6"5"-26,0-7-22,2 2-25,0-1-16,1-1-16,5-1-12,-5-3-17,3 3-10,2-3-5,2 7-16,1-7-11,3 0-8,0 2-5,0-3-12,1 3-5,0-1-6,0 3-5,-6 3-3,1 1-2,-2 1-8,3 2-4,-11 0 3,23 5 12,-18 1 5,2 4-2,-4 4-4,-2-1 4,-1 0-2,0 4 0,0-1-1,0-3-3,-3 1-3,5-2-3,-2-1-3,-2-1-1,2 0-1,0-6-5,0 3 0,-1 0-2,1-7-5,1 7 6,-1-7-1,0 0-7,14 0 1,-14 0 1,19-14-3,-14 6-1,6 5-3,2-11 5,-5 4-3,3 1-2,2-2 1,-6 3-1,3-3-5,1 3 3,-3-4 1,-7 5-3,9 0-1,-5-4 2,3 3-2,-5 1 0,0-1 2,0 3 0,5 1-2,-6-1-2,4 2-1,-6 3 0,2-7 5,-2 7-1,4-4 1,-4 4-2,0 0 8,5-5-7,-5 5 6,0 0-6,0 0 4,0 0 6,0 0 4,0 0 7,-5 24 1,1-15-1,2 3-4,-4 3-1,1 0-2,0 3 5,0 1 1,1-3 2,-6 16-4,1-7 6,4 7-5,-3-4-7,-6 8 10,1-8-9,4 0-1,4-2-3,-5 5 1,2-4-5,7 1 1,-7-4 0,3 0-3,-1 1-2,1-1 0,2-4 4,3-5 0,-2 1-2,-1-7-3,0 1-2,1-1 1,2-4 0,-3-1 0,3-4 2,0 12 0,0-12 10,5 3-9,-5-3-2,14-12 3,-6 2-1,10-1-1,-1-9-5,2-2 0,3 1 3,2-10 3,-2 9-6,7-10 3,-3 5-6,5-4-1,-1 5 2,-7 4 2,1 2-3,6-7 3,5 1 0,-13 9 0,5 1 0,2-3-1,-12 5 5,4-3-5,-7 8-4,0 2 8,0-5 0,-3 7-6,-3 0-1,3 3-20,-6 0-19,3 1-30,-8 1-33,3-4-52,-3 4-56,0 0-60,0 0-232,0 0-548,0 0 242</inkml:trace>
  <inkml:trace contextRef="#ctx0" brushRef="#br0" timeOffset="52642.1206">13736 3345 98,'-8'-5'179,"8"5"-9,-9-2-19,1-1-9,8 3-3,-11-4 0,3 2-2,8 2-11,-17-1-5,9-1-3,0 0-8,-7 6-6,3-3-11,-2 1-7,-2 2-6,-3 4-4,3 1-3,-13 1-8,9 8-3,-13 0-2,9 1-7,-8 7-3,8-5-1,1 2-3,-4 6-3,2 5-5,10-12-4,3 6-2,1-7-6,1 8-2,5-4-2,5-7-1,3 9-3,2-8 3,2-5-6,4 5 1,1 3-2,10-10 0,-4-2-2,9-4-1,1 3 1,4-5-1,1-1-2,-1-6-2,-1-1 1,1-2 3,0-3-5,-5 4-2,-8 0-4,0 1-1,1-1 2,-12 3-1,5-3 2,-5 0-1,0 0 0,-2 5 0,-6 0-1,0 0-3,0 0 1,0 0-4,0 0 10,0 0-5,-38 8-2,13 8 2,2-2-3,-7 3 4,-3 6-3,-6 2 2,2 6-1,7-3-3,-2 7 0,9-3 6,4 5 0,1-4-1,6-6 0,5-1 0,-1 2 0,10-3 0,1 1-1,4-5 5,0-2-2,9-2 1,6 5 3,4-7 1,4-4-5,5 1 2,6-7-2,-2-2 2,6-3 0,1-8 1,-7-3-2,4 1 0,-2 0-1,-11 0-9,-1 0-18,-9-2-23,-1 5-26,-3 0-46,0-7-51,-5 7-57,-2-9-157,-5 6-417,-3-3 185</inkml:trace>
  <inkml:trace contextRef="#ctx0" brushRef="#br0" timeOffset="53038.062">14115 3776 54,'-7'-8'281,"1"-3"-14,0 4-5,-1 2-12,1-4-17,6 9-4,-8-10-6,2 4-9,6 6-13,-10-3-23,10 3-10,-3-5-25,3 5-15,0 0-12,-8-2-17,8 2-10,0 0-12,0 0-7,10 16-7,-1-3-7,-1 1-4,6 13-3,2 7-1,1-6-8,4 6-3,-7 2-3,8-9-4,-9-1-3,5 0-1,-1-7-6,-1 7 0,-7-1 0,2-8-2,0-1-5,-4-4 1,2 2-4,-1-2 9,-1-2-9,-4-2-2,1-5-2,1 2 3,-2 1 7,-3-6 3,2 4 9,-2-4 21,6 4-9,-6-4 11,0 0-12,8-20-9,-3-5-11,-4-1 1,7-11-2,-6-3 1,1-4-3,5-2-5,-5 0-5,-1 6-6,-1 10-9,1-8-14,0 11-35,4 9-17,-6 2-29,5-4-33,1 6-31,2 1-34,-2 0-25,4 1-27,4 3-45,-8 2-157,7-3-494,0 3 218</inkml:trace>
  <inkml:trace contextRef="#ctx0" brushRef="#br0" timeOffset="53222.7106">14841 3409 284,'0'0'270,"0"0"-21,0 0-33,0 0-19,6-3-20,-6 3-16,10-3-14,1-1-14,0 1-19,6-1-13,6-1-43,5-2-51,-4 3-60,3-3-67,-8 0-204,-3 6-350,-5-3 154</inkml:trace>
  <inkml:trace contextRef="#ctx0" brushRef="#br0" timeOffset="53380.2948">14942 3624 50,'-8'14'269,"2"1"-28,-3 0-23,4 2-22,2-3-19,3-3-17,-3-1-16,3-1-9,0 1-16,6-1-7,0-4-14,7-1-7,-4 1-12,14-5-42,5-5-44,5-2-68,12-8-71,-7 0-171,3-7-342,-5 1 151</inkml:trace>
  <inkml:trace contextRef="#ctx0" brushRef="#br0" timeOffset="54165.1989">16110 2984 40,'0'-8'249,"0"-2"-7,-3 3-37,0 0-4,3 1-4,0 6-2,-1-7-10,1 7-13,0 0-13,0-7-19,0 7-13,0 0-12,0 0-17,0 0-13,-15 22-6,6 3 0,-1 2-11,-2 14-3,-1 2-5,-1-1-8,0 2-2,-1 0 0,1 1-7,-2-7-4,8-8-2,-3 8-5,6-13-5,-4 1 1,9-9-5,-3 1-3,1-4-1,-3-4-3,1 3 1,4-9 0,0 6-4,-3-2 1,3-3 6,0-5-7,3 3-4,-3-3-9,0 0-12,17-17-13,-9 1-14,6-11 5,2-10-15,-3-3-4,-2-4 0,-2-6-2,4-1 6,-8-3 2,-2 3 6,3-3 4,-4 0 1,-2 2 9,0 10 6,0 2 18,0 14 12,0 0 8,0 10 5,0 0 9,-2 7-5,4-1 0,-2 6-1,0-4 1,-2 4-12,2 4-6,0 0 0,0 0-1,0 0-3,0 0 2,16 25-1,-5-1 10,3-1-2,10 13-3,3-3 2,-2 3 2,4-2-2,-1 1 0,4 0 5,-4-2-9,3 1-2,0-4 2,-1-1 1,2-2-3,-4 3 0,-5-5 1,-1-6-3,-3-1-1,1 2 1,-9-4 0,5-2-2,-2-2 2,-6 3-2,-1 1 3,-3-2 1,4-1 6,-8 1-9,-8 1 0,4 3 1,-6 0 0,-7 3 0,-4-5-2,-12 11 1,-5-2 2,3-5-4,-8 1 5,-2 0-5,-1-2-1,-3-1 3,1-2 2,10-6-2,-8 6-3,16-7 3,3 0-3,0 1 4,10-7-5,1-1-8,3-2-25,4 3-20,9-3-27,0 0-26,0 0-21,-10-7-36,10 7-39,19-22-202,2-1-438,11-5 193</inkml:trace>
  <inkml:trace contextRef="#ctx0" brushRef="#br0" timeOffset="54580.1167">16653 2801 217,'-6'-9'241,"6"4"-10,-2-2-21,-1 1-14,3-1-11,0 7-18,-3-9-18,3 9-17,-6-3-11,6 3-16,0 0-9,0 0-11,22 10-3,-14 1-7,3 1-8,3 6-6,5 8 10,0 0-13,2 11 1,4 1-3,0 1-3,4-5-3,-7 5-2,-1-6-4,-1 0-5,1-9-7,-7-1-2,0 0 0,-3 2-5,0-11-2,-1-1-4,-1-4 2,-1 7-3,-1-9 0,-4-4-1,2 5 13,2-4 6,-5-1 10,3 0 14,-5-3 15,3 5 4,-3-5-14,0 0-7,11-26-3,-1 3-5,-4-5-8,2 1-5,0-16-3,3 1-6,0-3-3,0-2-2,-3 3 0,6 4-4,2 0-4,0 2 4,-2 15-9,-4-1-11,2-1-17,1 7-18,1 1-18,0 0-19,1 3-23,-3 0-23,2 5-32,-6 2-27,3 6-28,4 0-33,-7 1-227,-8 0-503,12 7 223</inkml:trace>
  <inkml:trace contextRef="#ctx0" brushRef="#br0" timeOffset="55036.4092">16549 4087 306,'-11'0'276,"6"3"-28,5-3-20,-13 2-23,13-2-12,0 0-13,-3 2-11,3-2-10,0 0-6,0 0 7,0 0 1,35-9-8,-3-3-2,23-4-13,-1-6-8,31-13 2,6 0-13,-4-2-7,3 4-9,6 0-4,-7-4-8,1 0-5,-3 1-10,-6 8-8,-5-2-1,-27 9-24,2 2 8,-7 3-9,-15 6 7,-1-2-12,-1-1-1,-11 8 6,0 0-16,-8-1 0,-1 2-4,-3 1-11,-4 3 9,11-4-38,-11 4-16,0 0-24,0 0-11,0 0-27,-41 4-22,22-1-22,-5 7-29,-2 0-19,-2-1-29,4 5-29,1 0-55,-3 5-152,4-5-490,-3 6 217</inkml:trace>
  <inkml:trace contextRef="#ctx0" brushRef="#br0" timeOffset="55462.2718">17146 4354 263,'0'0'269,"-4"-7"-9,0 3-5,4 4-8,0 0 0,-2-7-9,2 7-11,0 0-13,0 0-21,0 0-30,-1-5-13,1 5-19,0 0-17,0 0 3,14 18 4,-6-6 3,3 6 7,0 4 7,13 11-13,-1 1-3,-4 7-18,8-4 3,2 7-17,-7-4-6,3-2 2,-1-5-13,-2 0-7,-6-6 3,0-1-10,0-4 2,1 1-3,-6-9 0,-1 0-14,-3 1 4,1-5-5,0-3-4,-1 2-9,-3-5 28,0-1 12,0 0-2,-4-3 22,0 0 1,0 0-12,0 0-3,10-26-9,-9 1-7,-1-3-11,4-14-3,-3-5-5,5 0-7,-4-2-3,0-4-5,7-2-8,-3 3-4,2 1-4,0-2-6,3 10-17,-6 0-7,8 7-15,-10 7-11,8 4-29,-3 2-34,-2 7-36,2 0-39,2 3-28,-4 5-42,2-3-43,3 2-51,-3 4-346,-2 2-751,2 1 331</inkml:trace>
  <inkml:trace contextRef="#ctx0" brushRef="#br0" timeOffset="161076.5752">9450 13074 92,'-14'-10'87,"1"-4"-10,5 5-18,-4-2-2,4 4-6,1 1-4,-1-2-4,2 3-5,-2 0-15,2 0-8,3 3-7,3 2-3,-11-9-5,11 9 0,-4-3-11,4 3-6,-6-4 0,6 4 3,0 0-3,0 0 2,-6-3 2,6 3 9,0 0 11,0 0 7,0 0 10,0 0 9,0 0 0,0 0-3,0 0 7,0 0-11,0 0 2,0 0-3,0 0-2,0 0 2,0 0-7,0 0 4,0 0-3,0 0 2,0 0 3,0 0-1,0 0-4,0 0 8,0 0-3,25 9-37,-25-9 32,8 3 6,-5 2 9,-3-5-6,7 4 6,-7-4-6,4 7 0,-2-4-14,4 1 9,-6-4-1,3 5 6,-3-5-2,7 4 8,-7-4-2,0 0-2,0 0-2,0 0 0,6 3-3,-6-3 1,0 0-7,5 7 3,-5-7-5,6 6-1,-1 0-3,0 0 6,1 2-8,2-4-4,0 4 4,0-1-4,4 0-7,-4 0 3,10 7-2,-4-3-4,2-7-6,-4 0 3,4 6 1,0-4-6,1-4-4,2 2 2,-1-3-9,-2-2 8,1 2-9,1-6-7,-3-2 5,3-4 5,-4 4 4,0-1 0,1-10 1,-1 4 4,0-8-4,0 2 13,2-2-6,-2 1 2,-1 5 1,0-5 2,-1 1 3,-2 4 3,-4 3 3,7 1 2,-8 4 1,4-5 1,-4 5 7,0 2 1,-1 0 4,-1-4 6,2 7 6,2-1 2,-7 4 1,6-3-1,-6 3 0,5-4-6,-2-1-2,-3 5 0,0 0-4,0 0-6,3-7 3,-3 7-7,0 0-1,0 0-7,0 0-7,0 0-6,0 0-4,0 0-5,0 0-4,0 0-10,0 0-1,0 0-11,0 0-11,14 4-9,-14-4-22,0 0-23,0 0-121,0 0-247,14 3 109</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3:29:13.377"/>
    </inkml:context>
    <inkml:brush xml:id="br0">
      <inkml:brushProperty name="width" value="0.05292" units="cm"/>
      <inkml:brushProperty name="height" value="0.05292" units="cm"/>
      <inkml:brushProperty name="color" value="#FFFF00"/>
    </inkml:brush>
  </inkml:definitions>
  <inkml:trace contextRef="#ctx0" brushRef="#br0">14659 9456 54,'-9'-4'91,"9"4"-17,-5-5-15,5 5-19,-3-8-28,1 2-13,2 6-22,-5-12-28,5 7-56,0-1 25</inkml:trace>
  <inkml:trace contextRef="#ctx0" brushRef="#br0" timeOffset="25867.6734">7807 16484 121,'0'8'121,"2"-5"-4,-1 4-2,-1-1 1,7 2-19,-7-3-11,1-2-6,2 1 13,-3 8 2,4-9-6,-4 2-13,4-2-6,-4-3-3,0 0 6,0 11-6,0-11 2,4 3 9,-4-3 1,0 0 8,0 0 8,0 0-4,0 0-1,23-14 9,-12 4-9,7-8-9,17-8-8,-7 2-5,10-8-4,2 2-9,4-8-3,-1 3-7,18-15-5,-5-1-6,-13 16-3,-2-5-3,17-8-1,-23 11-5,1 1 1,1 5-6,-5 0 1,-2 4-2,-10 7-2,1 1-2,-5 5-1,-5 1-2,-2 4-1,-1 1-3,0 2-5,-5-1-2,3 4-9,-2-2-11,-1 0-14,-3 5-13,0 0-8,0 0-16,0 0-8,0 0-16,0 0-22,11 13-27,-11-7-35,0 1-176,0 0-387,0 3 171</inkml:trace>
  <inkml:trace contextRef="#ctx0" brushRef="#br0" timeOffset="26619.4319">10053 16155 70,'-8'-1'129,"8"1"0,0 0-6,0 0-9,0 0-4,0 0-14,-11-3-5,11 3-8,0 0-11,0 0-4,0 0-11,0 0-2,0 0-2,0 0-5,-8 7-3,7 0-3,1 1 2,-3-1 3,3 7 8,0 1-1,-4 2 3,4 1-2,0 7-2,2-1 5,-2 2-4,2 0-5,1 1-3,-2-1-1,1 0 1,3-2-7,-4-6 0,4 0 4,-5 0-6,3 3 1,3-4 0,-4-6 2,3 7-4,1-6-1,-3 3-4,0-5-4,1-3-1,-1-1 1,3 0 0,-3-5 0,5 5 2,-8-6-1,6 0 3,7-7 4,3-4-4,3-7-2,2-4-4,15-12-1,2-7 0,16-14-9,-4-2 2,-8 17 2,5-18-4,2-3-4,-13 19 3,1-3-2,-5 2-4,-2 3 0,4-3-1,1 5-2,-6 6 1,-4 0-1,-1 10-2,-2 1-6,-6 6-8,-2-3-14,-1 8-30,-1-3-30,-4 6-43,0 3-44,-1 2-242,-4 1-448,-3 1 199</inkml:trace>
  <inkml:trace contextRef="#ctx0" brushRef="#br0" timeOffset="41003.9053">14110 17187 47,'0'0'54,"5"-6"-10,-5 6-15,7-5-30,0 3-29,-7 2-31,0 0 15</inkml:trace>
  <inkml:trace contextRef="#ctx0" brushRef="#br0" timeOffset="65149.3394">13708 16848 77,'-5'-5'161,"5"5"-14,-8-5-1,8 5-12,-3-6-7,3 6-7,0 0-10,-10-2-3,10 2-3,0 0-5,-6-6-8,6 6-9,0 0-2,-1-6-8,1 6-12,0 0-1,0 0-5,0 0-9,-7-5-4,7 5-6,0 0-2,0 0-4,0 0-4,0 0 0,0 0-5,0 0 0,0 0-6,0 0 5,7 19 7,-6-7-2,5 6 5,1 0 1,-2 4 3,1 2-5,0 6 1,2 9-2,-2 2 18,7 2-5,-8-2-3,8 3-3,-6-6 1,5 3-6,-1-7-4,4 3-2,-5-9-4,-8-1 2,4-2 1,2 0-3,-2-1-1,0-8 1,4 1-5,-5 1-3,3-3 0,-4 1-3,4 2 4,-3-10-1,-3 3-3,-1-4-1,5 0 1,-6 0 2,7-2 3,-7-2 5,0-3 5,6 7 0,-6-7 4,10 6 0,-10-6-1,0 0 1,4 0-4,-4 0 1,0 0 2,18-17 2,2-6 3,3-13-5,24-23-4,10-16-8,25-31 1,4-4-12,6-6-1,20-11-4,7 5-4,10-2-6,-2 0-1,1 3 1,12 9-6,-22-4 7,-4 15-5,-1 10-2,-10 6 2,-37 34-1,-4 0 3,3 9-2,-23 9 1,-4 7 3,-4 4-1,-9 4 2,-8 10 0,-7-2 4,4 3-1,-4 1 1,-4-1 2,2 4 2,-5-5-1,2 8-3,-5 0-4,6-3-9,-6 3-14,0 0-18,0 0-23,0 0-28,0 0-43,0 0-57,0 0-185,0 0-421,0 0 186</inkml:trace>
  <inkml:trace contextRef="#ctx0" brushRef="#br0" timeOffset="66922.4687">7521 18524 132,'-7'-8'205,"-1"0"-24,7 2-18,-5 3-20,2 2-19,4 1-8,4-15-12,3 12-2,6-4-2,9 3-6,19-11-4,10-3 0,6 2-7,29-5-8,10 5-2,50-13 2,2 6-21,1-3-5,14 5-4,0 5-4,18-8 2,17 4-1,4 2-6,12 4 1,3 5-4,1-1 1,-1 5 1,3-1-2,-3 6-3,-2 3-4,-11-3-6,-9 1 2,-16 5-2,-4-5 2,-23 7-6,-50-2-3,-1-1 1,-6 2-4,-6 5-7,-29-7-5,-6 0-6,-1 5-2,-8-4-10,-18-8 3,3 4 2,-10 0 6,-10 1-1,1-1 10,0-2 6,-8 2-3,-3-2 2,0 0 1,0 0-3,0 0 4,-28 0-3,-6 0-5,-13 5-4,-12 1-8,-18-2-3,-13 5-3,-5-3-2,-48 6 0,1 2-5,40-2-7,-51 2 0,-1 8 6,-7-4-15,-1-2-2,6-1 2,-14-4 1,3 1-2,2 6 3,5-3-2,-6 3 4,-5-4 1,5 0 8,0 4-3,3-10 6,3 11 4,5-5 0,4 9 14,7-6 0,7 4 5,34-7 10,6 4 3,-4 1 1,7 0 1,4 2-1,6 3-1,26-6 0,2-1-6,7-2 4,18-2-3,1 1-2,9-3-2,5 1-6,3-2-2,9 3 4,4-4 3,3 2-1,5 0-7,17 1 4,5 2 3,19 0 4,29-3 11,9-6 6,51-5 4,6-8 0,3-5 7,13-6-6,19-5 3,10-3 7,17-4-1,6-6 2,10 4 0,-2 0 3,9-2-5,-2 0 3,4 9 0,-13-1-2,-7 5-5,-26 6-3,-13 7-5,-1-1 1,-30 7-2,-43-4-4,-6 3-3,-9 2-1,-25 2 1,-1-1-2,-11 2-1,-14-2-3,-5 1 3,-8 0 9,-4-5 18,-5 5 20,1 0-5,-2-3 4,-9 3 2,7-4-2,-6-3-4,-1 1-9,0 6-1,-3-12 2,-5 4-20,2 0-11,-5 3-16,5-5-1,-2 3-15,0 1-39,-5 2-25,8 0-40,-4 2-57,7-4-40,2 6-198,0 0-451,0 0 199</inkml:trace>
  <inkml:trace contextRef="#ctx0" brushRef="#br0" timeOffset="67049.0474">12725 18501 122,'0'0'173,"0"0"-86,0 0-92,0 0-59,0 0-67,-14 19 30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3:34:50.792"/>
    </inkml:context>
    <inkml:brush xml:id="br0">
      <inkml:brushProperty name="width" value="0.05292" units="cm"/>
      <inkml:brushProperty name="height" value="0.05292" units="cm"/>
      <inkml:brushProperty name="color" value="#FFFF00"/>
    </inkml:brush>
  </inkml:definitions>
  <inkml:trace contextRef="#ctx0" brushRef="#br0">12953 15192 80,'0'0'74,"0"0"-4,-9 1 3,9-1-8,-4-3-8,4 3-3,0 0-5,0 0-6,-11 0-7,11 0 3,0 0-8,-8 0 7,8 0-7,0 0-1,0 0-4,0 0 1,-7 2-12,7-2 6,0 0-1,0 0-8,0 0 3,0 0-5,0 0 6,-6 0-14,6 0 11,0 0 0,0 0 18,0 0-9,0 0 4,0 0-2,0 0-7,0 0 7,0 0-3,0 0-3,-4 3-1,4-3-1,0 0 1,-4 3 0,4-3 3,0 0-9,0 0 3,0 0-5,-2 2 1,2-2 6,0 0-8,0 0-6,0 0 7,0 0-2,0 0 8,0 0-1,0 0 3,0 0-11,0 0-1,0 0 4,0 0-6,0 0 11,0 0-6,0 0 5,0 0-1,0 0-2,0 0 0,0 0 6,0 0-9,0 0 0,0 0 5,0 0-8,0 0 2,0 0-1,0 0 1,0 0-1,0 0 1,0 0 2,0 0 1,0 0-3,0 0 2,0 0-5,0 0 1,0 0 0,0 0 4,0 0 4,0 0-4,0 0 16,0 0-3,13 2 5,-13-2-4,6 2 3,-2-2-5,1 3-1,-5-3-2,6 0-3,-6 0 2,9 0-2,-2 0 1,-2 1-2,-5-1 2,12 1-4,-6-1 0,-1 2 1,2-2 4,-7 0-3,14 0-8,-5 0 9,-1 0 0,-1 2-1,5-3 0,-4 1-5,4 0 2,0-1 0,0-1 1,0 0-4,0 2 4,1 0 2,0 0 0,-2-3-6,3 0 3,-1 1-1,7 0-3,-4 0 5,-2 1-2,6-1-1,-3-3 1,3 4-3,-2-1 3,0-1-3,0 3-2,1-2 1,1 0 1,-1 1-1,0 0 1,9-2-2,-6 3 4,1-2-2,-2 0 2,7-1-5,0 0-3,0 2 3,2-1 2,0-2-2,-1 1 3,0 1-6,0 0-2,-1 0 4,4 0 2,0 1-3,2-1 4,-4-4-1,1 5-7,-1-1 3,3-1 2,-1 3-4,-4-3 4,2 3-1,-2-1-4,2 2 3,0-2-5,-11 1 8,11 1-4,-7-1 2,5 3 1,-8-2-2,0 1 5,9 0-7,-1-1 5,-6 2-9,7-3 9,3 3 1,5-3 1,4 0 0,18-4 3,0-1-4,5 3 1,2-2-2,-2 0 3,3-1-5,-5 4 3,2-2-4,0-2 3,3 4-1,-3-2 5,-5 3-3,-2 0-3,-2 0-4,-6 3 3,-8-5-1,-1 2-1,-4 2-4,-6-4 1,2 2 2,-4 0 0,-10 0-1,0 0 0,-5 0 1,-3-1 0,0 0 0,-2 0 1,1 1-1,-1-2 2,-5 2 0,3-3 0,-1 1 1,0 0 0,0 0 0,0 1 0,-5 1-1,6-4 2,-6 4 5,2-3-12,-2 3-20,4-1-12,-4 1-26,0 0-33,0 0-36,0 0-183,0 0-342,0 0 152</inkml:trace>
  <inkml:trace contextRef="#ctx0" brushRef="#br0" timeOffset="2002.2895">12957 15187 28,'0'0'93,"0"0"7,0 0-6,8 3-7,-8-3 0,0 0-9,0 0-4,0 0 5,0 0-6,0 0-5,0 0-6,0 0-10,0 0 10,0 0-4,0 0 0,0 0-7,0 0 0,0 0-3,0 0-3,0 0-4,0 0-4,0 0-5,0 0 0,0 0-4,0 0-2,0 0 4,0 0-2,-10 8-3,10-8-4,-2 3 5,0 0-8,2 2 4,0 1 3,0-2 6,-2 2-10,1 1 2,1 2 1,-2-3 0,2 4-1,0 0 0,0-1 6,0 3-1,-2 1 2,2-1-2,-3 2-2,3 3-4,0-1 9,-1 0-4,1 0 1,-1 1-3,1-1 3,0 0-4,0 2 1,2-1-5,-2-1 1,3 1 2,-1-2 6,1 2-1,1 0 1,-2 1 2,2 1 1,2 0-4,-4 1-6,2 6 3,1-7-7,0 0 5,3 5-2,-1 1-3,-4-5-4,4 3 1,-2-4-2,-1 1 1,0-1 2,0 7-2,1-2 4,-1-5 1,-1 1 1,0 4-3,0 1-2,3 0-2,-2-7-1,2 6 0,-2 1-2,1-5 1,0 5-1,0-4 0,0 2-1,2 3 30,-3-2-1,1 3-3,2-2-6,-2 1 1,2 0-7,-3-2 2,1 4-7,-1-1 2,-1-1-2,2 0-1,-1-1-5,1 2 2,-2-8-3,0 7-1,0-1-30,-2 1 3,3-2 1,-2-3 0,4-3 3,-6 2 1,3-1 3,0-2 0,2 3-2,-3-2 3,-1 2 2,5-2 1,-4-1 1,2 4-4,-2 2 2,1 4 1,-1-2 3,0-6-4,3 0 4,-1 0-2,-4-1 2,7 1 1,-7-3-1,2 2-1,-1 1 4,2 0-2,-2-2-1,1 5 3,-2-2 0,0-1-2,0-2 0,0 0-2,3 2 5,-3-2-4,4 1 2,-4-6-2,4 3 4,-3-4-1,0 2 1,-1 0 33,4 2 0,-1 2-7,-2-5-5,0 3 2,-1-4-9,4 6 4,-4 0-1,4-1-2,-2 0 1,-1-4-4,0 5-3,-1-5-1,4 2 2,-2-3-4,1 1 1,-2 0-4,-1 2 1,3-2 0,-3-5 2,1 4-5,2-1 5,-2 0-5,1-3 3,1-1-4,-2-1 2,-1-1-3,2-1 6,-2-3-4,0 0-1,0 10 2,1-8-5,-1-2 7,0 0 0,0 0-8,2 7 9,-2-7-4,0 0 3,0 0-2,0 0 2,0 0 1,1 4 1,-1-4-2,0 0 2,0 0-1,0 0-5,0 0 1,0 0 1,0 0-2,0 0-7,0 0 10,0 0-1,0 0 0,0 0 1,0 0-2,0 0 1,0 0 3,0 0-4,0 0-3,0 0 3,0 0-3,0 0 6,0 0-6,0 0-2,0 0 4,0 0-2,0 0 0,0 0 0,0 0-2,0 0-1,0 0 1,7 3 0,-7-3 4,0 0-1,0 0 1,0 0-1,21-3-3,-15 2 1,-6 1 6,22-2-4,-8-1 1,1-2-2,3 4 4,1-5-2,2 1-2,5 0 2,5 0-1,-2 0 4,2-3-4,0 4 3,-1-1-6,1 0 5,4 0-4,-3 1 2,0 0 2,-1-3-6,7 6 2,-3-2-2,-3 1 5,1-3 0,2 2 3,-1-1-5,0 1 7,-4 2-5,7-5-13,-5 2 15,5 1-2,-2-1 1,1-4-1,13-2-3,-12 3 6,4-2-1,11-1-2,4 0 2,-1 3-2,-4-1 1,2-4-3,-1 4 7,3 1-4,-2 3 1,1-6-4,0 5-11,-4-5 11,-15 3 4,5 6-1,12-8-5,-14 5 6,0-1-1,0 0 0,1 0-1,-3-1-3,1 1 8,14-3-10,-13 1 4,16 1-2,-15-1 2,12 0 2,-1-5-4,1 5 4,-13 1-1,3 2-1,-4-3 5,2 4-9,0-1 2,12-4-21,-15 1 27,-1 5-6,1-2 3,-4-2 0,2 4-1,2-1 5,-2-1-7,0-1 7,5 2-1,-2-2-4,1 4 1,-1 0-2,16-1 3,-16-3-6,4 2 5,-2 2-1,-2 0 0,2-1-1,-2 1 3,-2 1 0,0-1-17,1 1 18,-3-1-15,0 1 16,-2-3-4,-2 4-1,-2-1-1,-3 0 2,-3 2 5,-3-2-7,3 1 5,-8-1-4,1 1-1,-3 0 1,-1-1 0,-1 0 1,-9 0 2,14 2-1,-14-2 2,12 0 0,-6 1 2,-6-1-3,0 0-17,0 0 19,14 0-4,-14 0 4,5-3-11,-5 3-19,5-3-22,-5 3-20,2-10-27,-2 10-26,0-11-17,-2 5-48,-3-4-63,-3-2-206,-1-2-490,-6 0 217</inkml:trace>
  <inkml:trace contextRef="#ctx0" brushRef="#br0" timeOffset="2919.5737">15849 14918 20,'0'0'134,"8"-2"-23,-8 2 2,8 2 1,-8-2-10,0 0-2,14 1-2,-10 0-5,3 0 0,0 2-4,1-1-8,2 2 1,0-1-3,0 5-9,3-2 4,1 6-2,0-1-3,-2 1 4,5 9-5,-4-5 0,6 5 2,-6 1-6,5 3 3,-5 0-5,5 4-8,-5-5 4,2 8-2,-1-3 0,2 4-4,0 12-3,0-12-2,0 12-5,-2-14 5,5 15-2,0-1-3,-5-12-7,-1 1-5,11 10 1,-10-10-4,3 0 5,-3-1-3,0 1-4,0-1-2,-1 0-4,7 10-3,-9-11 0,5-1 2,-2 2 3,0 0-1,4-1-3,-4 13 2,-1-12 1,1-2-3,-2 0 7,2 0-7,-1 3 37,-2-4-6,4 15-5,-4-11-2,5 9 0,-6-10-16,0 2 8,1-6-2,2 5-2,1-2-4,-1 2-3,-1-1-1,1 1 0,-4-5-2,6 0-6,-6-1-5,5 0 0,-5 1 4,2-1-3,-3 0-4,3 1 1,-4 0 4,1-5-9,1 0 5,-1 0-3,-6-7 0,5 0-1,-4 0-4,2 0 2,-2-3 2,-1-4 3,2 2-7,-2-1 5,2-2 0,-4 1 2,3-3-4,1 0-35,-1-1 8,-1-1 1,-2 1 0,3-1 3,-1 0 1,-2-3 2,0-2 4,0 5-2,0-5 2,0 4 3,0-4 3,0 5 3,0-5-7,2 3 3,-2-3-3,0 0-1,0 0 6,3 5-8,-3-5-5,0 2-3,0-2-9,0 0-10,0 5-6,0-5-9,4 4-6,-4-4-12,2 3-10,-2-3-9,0 0-16,0 0-19,0 0-44,0 0-58,0 0-162,-6-17-423,1 5 187</inkml:trace>
  <inkml:trace contextRef="#ctx0" brushRef="#br0" timeOffset="3518.9703">13910 14500 36,'1'9'149,"-1"5"5,1 2 1,2 9-8,-3-2-14,0 4-8,3 0-4,-1 1-8,-1 3-13,5-2-9,-4-1-5,2-2-8,1 0-21,-1 2-5,-2-11-6,1-1 0,-1-3-10,0 0-2,0-2-6,0-2-3,0 1 1,1-3-4,-3 0-1,1-2-4,0 0-5,-1-2-7,2 1-13,-2-4-17,0 0-27,6 0-31,-6 0-12,5-10-21,1 1-140,0 0-278,0-5 123</inkml:trace>
  <inkml:trace contextRef="#ctx0" brushRef="#br0" timeOffset="4303.0721">14172 14554 77,'0'0'157,"1"-6"-2,-1 6-9,0-3-6,0 3-10,0 0-12,1-5-14,-1 5-4,0 0-19,0 0 3,0 0-5,1 12 3,-1-2 0,0 1-9,0 0 5,3 1-9,-3 0-7,1 5 6,1 0 0,-1-1-7,0 1 2,1-2-10,-1-3-12,4 0 3,-2-1-4,-1 0-1,5 0 2,-5-4-3,4 2-4,1-2-4,-2-2 1,0 0-2,-1-2-2,3 0 0,2-1-6,-1-2-1,3-2-3,-3 2-1,3-6 1,-2-1-6,7-2 2,-2-1-2,0-2 3,-1 2-5,-3-3 1,-2 2 5,0-4-5,-3-2-9,-3 0 2,-1 3 1,-1-2-6,-2-1 0,-3 1 2,1 4-3,-1-2 2,-5 1-1,-2 1-3,2 3 2,-2-1-2,-2 7 4,4-2-4,-10-1 0,7 3 2,-1 3 2,1 0 0,-1 0 0,4 0-1,-3 0 1,8 3-2,-1-1-1,0 2-9,3-1 2,-1 1 0,2-3-4,2 6-1,0-7-3,4 6-13,1-2 3,2 0 4,-1-1-6,6 0 2,1-3-6,-3 1 2,6-1-2,1-2-1,0 0 4,3-3-2,-1 3 3,0-5 5,3 0-3,-4 4 6,2-5-1,-1-1 5,0 5 3,-4-4-6,-1 6 5,-2-2 5,1 1-5,-4-2 3,3 2 2,-5 2-1,-1-2 3,0 3 3,-6 0 1,10-1 5,-10 1-2,8 3 13,-6-1-4,5 2 5,-5 2 1,2 1 4,1 4-2,-1-7 1,0 10 6,0-2-3,1 4-1,0 0 7,0 0 2,1 2-2,-2-3-4,1 0-2,-1-2 6,2 2-2,0-1 0,0 0 1,1-3-1,-2-1-7,2-1 3,1 0-2,0-4 2,-1 1-3,0 1 0,2-2 1,-2 0-3,0-5-2,1 1 1,-3-1-2,3 0 2,1-1 0,1-4 0,0 1-1,-2-3 0,0 2-2,1-6 0,1 0 4,-1 2-6,-2-3 0,0-2 4,-3-3 0,-4 5-3,0-5 0,-1 0 4,-4 2-1,-1 0-3,-3-2 3,-2 2 4,-1 2-3,0-2-3,-4 3 1,-1 2-2,0-1-3,-1 2 5,0 1-9,-2 2 1,5 2-22,-3 1-16,4 3-18,-4 0-26,6 1-28,2 1-45,0 2-228,1 0-412,1 2 182</inkml:trace>
  <inkml:trace contextRef="#ctx0" brushRef="#br0" timeOffset="5170.6578">12557 16171 7,'-9'0'172,"9"0"-4,-9 1-7,4 1-4,0 1-3,-3-1-11,3 2-12,1 1-5,-1 1-14,-3 3-10,6-1-8,-4 4-8,-1 2-10,3-1-5,-2 2 24,1 1-7,2 3-8,2-2-7,-3-1-6,2 1-5,2-4-7,0 3-5,2-5-7,-1 5-2,0-3-2,1-1-1,0-4-6,0 1-3,3-4-2,0 4-2,0-1-4,-1-4-3,2 1-2,-1 0-1,2-1 4,1-1-6,1 1 2,2-1-5,-1-1 4,0 2-4,0 0-2,-4-1 1,4-2-3,-1 3 0,-2 0 0,1-1-1,-2 2-1,1 0 2,-2 0-1,-1 1 6,-2-1 2,2 5 5,-3-3 0,0 3 1,-2 0-3,-4-2 4,1 1 1,-1 3 3,-5-4 2,1 2-1,-2-2 4,-4 4-10,2-2 2,-4-3-6,5 1 0,-6-2-2,1-2-2,-1 1-31,1-1 4,4-2-26,-2-2-20,2 0-9,-1-3-16,0-5-35,-2 2-41,6-3-36,-3-3-195,2-5-426,-3-4 188</inkml:trace>
  <inkml:trace contextRef="#ctx0" brushRef="#br0" timeOffset="5688.2676">12446 16148 46,'10'-7'123,"-1"4"0,5-2-6,-5 5-17,0-4-7,4 3-8,-4-1-13,-9 2 1,23 1-6,-13-1-7,-1 2 5,0 2-8,3 1-7,-5 2 1,4 1 3,-5 1-1,2 1 3,-3 1-5,2 6 11,-1-1 0,-4 1 4,1 0-5,0-1 4,-3 4-6,4-1 3,-1 1 3,0-4-6,0 2-2,-3-1-2,1 1 3,-1-1 8,4 0-4,-2-2-4,3 0-7,-4 0-5,2-4-1,-2 1-9,4 0 2,0-2-5,0 1-1,-2-3-3,4-1-3,-2 3-1,-1-5-3,-1 0-2,3-1-2,-5-2-2,3 1 1,-4-3 2,12 1-2,-12-1-1,13-2-3,-5 0-2,3-2-1,-3-2 3,5 0-3,-2-2-4,0-1-2,-3 1 4,1-1 1,-1-3-5,2-1 1,-1-1 4,-2-2-5,-1-1 0,-2 0 2,-1 2 1,-2 0 5,-1-1 1,-3 1-4,2 0 5,-2-2 2,-2 6 1,0-4 3,-3 1 0,-3-1 0,-1 3-1,3-2-3,-6 5 1,2-2-2,1 4 3,-3-3-6,2 5 1,4-1-2,-3 3-8,1 0-10,2 0-29,1 2-17,8 1-31,-18 4-22,8-2-32,5 1-33,0 4-62,-3-2-164,4 1-430,0 1 191</inkml:trace>
  <inkml:trace contextRef="#ctx0" brushRef="#br0" timeOffset="13263.401">12941 15208 23,'0'0'52,"0"0"-6,0 0 2,0 0-6,0 0-6,0 0 0,0 0 4,0 0-7,0 0-3,0 0 3,-5 1-8,5-1-2,0 0 5,0 0-8,0 0 2,0 0 13,0 0-23,0 0 9,0 0-3,0 0 3,0 0-5,0 0-12,0 0 5,0 0 4,0 0 0,0 0 1,0 0-1,0 0 1,0 0-3,0 0 3,0 0-3,0 0-12,0 0 13,0 0 0,8-12 5,-4 8-8,-1-2 2,3 0-11,-1 1 8,4-3 1,0-1 10,-2-2-16,3-2 3,3 3 5,-2-6 8,1 2-27,0 1 7,0 0 4,1-4 1,-2 2 7,8-7-5,-3 2-3,-2 0-2,3-1-3,0 0 11,1-1-6,-1 1 1,3-1-4,-4-3 4,3 6-1,-2-5-5,0 2 5,0 1-1,0-3-3,0 3 5,-1-2-1,3 0 0,0-1 3,0 0-4,-2 1-5,5 3 0,-3-2 4,3 1 2,0-2 4,-3 4 2,4-1-10,0 1 10,-3 2-14,3-2 12,-1 1-10,4 0 4,-2-2 1,-1-1-2,3-1 7,-1 0 5,3-2-7,-1 1 17,4-1-10,-2 1 16,-1-6-17,9-3 2,-10 5 0,0 5 2,1-4 1,-3 1-6,2 2-3,3-3 15,-2-1-24,6-7 18,-7 9-11,8-8 8,0-4 4,2 6-4,1 0 1,0 1 0,0-4-3,1 4-1,-9 7 5,11-9-1,-4 1 7,5 1-6,-11 5-3,7-4 8,0-3-1,-10 8-7,12-7 1,-13 9 1,2-5 1,8-2-3,-8 2 0,9-6 1,-10 6 1,7-4 8,3-4-10,-1 0 6,3 3-2,-1 2 2,-1-2-6,5 0 5,-2 3-5,-9 9-1,9-9 0,2 4 3,-10 7 3,2-2-8,7-4-1,-9 3 1,-2 3-2,1-3-4,1 1 1,-1 1 2,0-2-1,-1-1 1,1 2-4,9-9 2,-11 10-1,11-13 0,-3 3-1,-7 5 1,10-7-4,6 3 4,-5-1-1,3 3 2,-4-3 0,-7 11-3,7-14 6,1 4-2,1 0-5,-11 5 5,1 5-2,12-10 1,-15 10-2,1-1-3,2-1 4,-2 3-4,1-2 3,-3 2-1,1-1 2,-4 2-2,2 0 4,0-1-7,2 1 1,-2-1 3,-2 1 3,1 1-3,3-2-3,-2 0 0,-1 1 4,1 0-7,0 2 5,-2-1-4,-8 3 4,6 0 6,-6 3-5,-3 2 0,1-3 6,-5 5-7,0 0-2,-3 0 0,0 1 2,-3 1 1,0 0-6,-5 3 3,9-3 3,-5 0-4,-4 3-1,0 0 4,5-4-2,-5 4 2,5-1-3,-5 1 2,0 0 2,0 0-9,0 0-7,0 0-7,0 0-16,0 0-23,0 0-17,0 0-39,-14 11-136,14-11-273,-4 8 121</inkml:trace>
  <inkml:trace contextRef="#ctx0" brushRef="#br0" timeOffset="14745.1387">15852 15040 5,'0'0'59,"0"0"-2,-10 1-11,10-1-8,0 0 1,-6 3-1,6-3-7,-6 3-1,3-2 1,3-1-11,-6 2 10,6-2 1,0 0-6,-3 2 9,3-2-2,0 0-1,-7 2-4,7-2-6,0 0-3,-3 3-1,3-3 2,0 0 3,0 0-1,0 0 4,0 0-4,0 0-5,0 0 5,0 0 4,0 0 11,0 0 7,-6 0 6,6 0-10,0 0 4,0 0-2,0 0 6,0 0 1,0 0-13,0 0 12,0 0-1,0 0-5,0 0 0,0 0 4,0 0-5,0 0-1,0 0-4,0 0-4,0 0-2,0 0-2,0-9-1,4 3-7,-1 1 1,3-1 4,1-5-3,1 2-4,1-7-9,5 1 10,-1-2-1,6-4 1,-2 0 3,7 0-4,-1 0 1,1-3 0,0-1-1,15-8 0,-3 2 0,-8 6-1,15-5 7,0-5-3,-2 4 2,3 0-1,2-1 1,-2 1-1,0 1-6,1 1 1,0-1-3,-2 4 3,-1-2 1,-11 6-3,11-8-1,-1 2 3,-13 7 1,14-11 0,-4 3 2,-8 5-1,9-9-4,-4 1 6,6 2 1,-1-1 0,-1 1 1,-9 3 3,9-1 2,-11 1-3,13-4 1,-1-3 1,-10 11 0,14-14 0,-7 5-7,3-1 2,-2 5-7,-8 4 4,9-9-2,-9 11-3,1-3 2,5-8 2,-8 11-10,-1-1 0,1 1 2,3-3 0,-2 3-1,1-2-2,-4 0 9,14-8-11,-13 9 0,1-2 1,2 3-5,8-12 3,0 1-1,-11 10 1,13-10 0,-12 8 0,1 4 2,12-11-2,-3 0 0,0 1-1,-8 10-2,-3-1 3,1-2-2,-1 4-4,0 0 5,-4 1 1,2-2-1,0 1 0,0 1-1,-1 0-1,-3 2 1,2-3-5,-3 3 0,0 0 6,0-2-2,0 0 0,2 3 3,3-5-3,1 2 0,-3-1 0,4-1-2,1-1 1,0 1 1,0-1 0,-1-3 0,3 4-7,0-4 8,1 3-1,10-9 1,0 2-4,-14 12 3,-1-1 1,1-2-1,-5 3-4,2 0 1,-5 5-2,3-4-2,-6 4 0,0 1 3,-2 1-4,-1-2 2,0 2 3,-2 1-2,-1-1 4,-1 2-1,0-1-3,1 2 2,-2-2 1,1 1-2,-1-2 2,3 5 0,-3-4 1,-3 3 1,5-1-1,-5 0-4,4 0 2,-6 3 0,5 0 3,-3-1-2,-3 4 1,-2 1 1,4-7 0,-4 7-2,4-4-1,-4 4 0,4-2-2,-4 2 5,0 0-6,0 0-5,0 0 4,0 0-9,0 0-3,0 0-7,0 0-13,0 0-22,0 0-27,0 0-38,-23 10-33,11-3-197,-2-4-385,0 2 171</inkml:trace>
  <inkml:trace contextRef="#ctx0" brushRef="#br0" timeOffset="15704.5742">17158 11988 22,'0'-4'119,"0"4"-3,5-4-9,-1 0 3,0 3-6,1-3 2,0-1-9,5 1-10,3-3-3,4-1-6,-2 3 2,7-4-7,3-1 0,3-2-6,4 2-2,-1 0 3,1 0-7,0-2-10,2 1-4,0 1-4,0 1-6,4-1-5,-3 1 6,1-1-2,3 4-3,0-4 2,11 3-1,-11 0-8,1 2-3,-2 3 0,-2-2-2,4 0-3,-1 4-3,-2-2 0,-2 0-1,3-1-7,-1 2 4,-1 1-2,2 1 4,-1-1-5,-3-1 2,5 3-1,-3 2 0,-2-4-3,3 2-1,2 2 4,-4 1-4,3-1 0,-1 3 1,12 0-3,-11-1 3,0 0-1,-4 2-1,3-2-1,-3-1-3,1 1 4,-3 1-3,3-3 6,-4 2-1,-1-4-3,0 1-2,0 0 1,-2-5 1,3 1-1,-4 0 4,3-2-2,2-3 1,-2 1 3,-1-1-7,3 2 1,0-2 4,0-2-7,-1 3 5,2-1-4,-1-1-1,-1 4 3,-1-3-3,2 1 3,-4 0 6,-1 4-13,-4-2 6,-2-3 4,2 6-5,-4-1 0,-1 1 5,-1-1-3,-3-1-4,-1 2 5,0 0-5,0 0 2,-4 0 3,1 2-3,-1-2-3,-4 0 6,3 1-5,-2-1 7,1 1-5,-3-1 4,-4 0-6,8 0 3,-2 3-5,-6-3 6,9 3-5,-7-2-2,-2-1 4,9 2-1,-6-2-3,-3 0-12,3 6-16,-3-1-15,0-1-26,-1-1-49,-1 5-69,-2-1-104,-4-2-321,2 4 141</inkml:trace>
  <inkml:trace contextRef="#ctx0" brushRef="#br0" timeOffset="17139.2927">19830 11785 25,'0'0'107,"-3"-5"-3,3 5 3,-1-4-11,1 4 3,-1-2-10,1 2-13,0 0 5,0 0-7,-4-3-9,4 3-3,0 0-3,-1-6-8,1 6 12,0 0-7,0 0 3,0 0-4,0 0-3,0 0 0,0 0-6,0 0 1,-1-4-8,1 4-2,0 0 2,0 0-5,0 0-8,0 0 9,0 0-11,0 0 2,0 0 0,0 0-7,0 0-4,0 0 6,0 0-6,0 0-14,0 0 12,0 0-2,0 0 2,-3 13 2,3-9-3,1 3-2,-1-3-3,2 1-2,-1 4-2,3 0 5,-2 1 1,-1 1 2,2-1-1,2 7-5,-2-5 4,3 5 0,-1-1-7,1 1 2,0-2 6,-2 3-1,2-1 1,-1 0-1,0 2-2,2-2 4,-2 2-3,0 1 4,3 3 6,-6-2 1,7 0-2,-3 5-2,-1 1 1,3-3 2,-3 2-1,1 2 4,0 1-5,-1 0 10,1 1-6,-2 0 7,1 2-1,0-1-3,3 3 16,-2-1-3,-2 1-3,1 0 2,3-2-4,-2-1-2,3 1-2,-1-1-1,1-2 0,-1-1-3,1 0-1,-2-2-3,2-1-5,0 1 3,-1-3 0,0 2-3,0-3 4,-1 4-3,-2-1 2,5 4 2,0-4-4,-1 3 1,1-2-4,-1-1 4,0 1-3,0-3 1,0 1 3,-1 0-8,-2-2 2,2 5-1,-2 1-1,3 1-1,-2-2 1,-2 0 0,2-2-4,-3-7 2,0 2 0,0-2 1,-1 2-2,-1-3 2,0 1 1,1-1-5,-1 1 4,-1-3 0,0 0-3,3-2 1,-4-2 0,0 1 0,4 0-4,-3 0 5,1 0-1,0-2 1,-1 4-3,2-4 6,-2-1-6,1 1 0,0 5-2,-2-1 3,1-1 0,2-1 0,-2-1-2,2 0-1,-2 1 4,2-2-3,-1 1-3,-1-1 3,-1-3 1,1-1 1,1 1-3,-1-1-1,1-1-1,-2-2 3,0 1-1,0-4 5,1 8-2,-1-6-1,0-2 0,0 0 1,2 3 1,-2-3-1,0 0-2,0 0 3,0 0-1,0 0-2,0 0-1,-8-10 3,7 6-4,-2-2 0,-1 4 1,0-7 0,1 3-1,0 2 2,1 1-4,1-3 3,-2 2-2,0-1 3,1 3-1,1-1 0,1 3 2,-4-4-6,4 4 6,-3-4-4,3 4-2,0 0 3,-1-3-1,1 3 1,0 0-4,0 0 2,0 0-1,0 0-1,0 0 3,0 0-4,0 0 5,0 0-4,0 0 2,0 0 1,0 0-2,0 0 1,0 0-2,0 0 0,0 0 1,0 0-1,0 0 4,0 0-4,0 0 0,0 0 2,4 14-4,-2-9 4,1 1 0,-2-2 1,0 3 0,2-2 0,1 3-1,-2-2-1,1 4 3,2 0 1,-1-1-3,2 0 0,-1 3 4,-2-1-5,2 0 5,-1 0-5,1-1 0,4 4 7,-4-1-6,0-1-1,-2-1 0,1 1 2,0 0 3,2 0-3,-2 4 1,2 0-1,-3-1-1,-1-1 0,3 2 2,1-1 0,-2 0 4,0-3-2,0-2-3,1 5 1,-1-2 5,-4-5-2,4 4 2,-3 0 0,2-2 0,-2 1-2,-1-1 0,3 1-2,0-2 0,0 5 2,-2-4 1,-1-2-4,4 2 4,-3-1-5,2 0 3,-2-1 1,2-3-3,-3 2 0,0 1 0,5-4 1,-4 1-2,-1 0 3,2-1 0,-4 2-3,4-3 4,-2-3-3,1 5 2,-1-2-6,0-3 3,1 5 2,3-2-10,-4-3-9,0 0-7,0 0-10,0 0-16,0 0-13,-4 7-13,4-7-17,0 0-27,0 0-28,-4 2-22,4-2-34,-6 5-189,-1-2-424,-5-1 189</inkml:trace>
  <inkml:trace contextRef="#ctx0" brushRef="#br0" timeOffset="18993.9256">17202 17100 36,'0'0'90,"-3"-5"-2,3 5-8,0 0 0,0 0 1,0 0-7,-8-4-9,8 4 13,0 0-7,0 0-11,-4 0 9,4 0-3,0 0-2,0 0-1,0 0-10,0 0 4,0 0-2,0 0-4,0 0 0,0 0-8,0 0-2,0 0-7,0 0 7,-6-4-13,6 4 4,0 0-7,4-8-6,-4 8 5,3-7-8,0 0 6,4-1-1,-2-1-7,-1 2 2,1-1 0,1-2 2,2 1-1,0-1-6,-2 0 6,4-5-3,-2-1 1,5 3-2,-2-1 1,1 0 9,2-5-9,0-1 1,-3 5 8,8-4 1,-3-1 7,-4 4 0,6-3 3,-4 4-3,5-4-5,-3-2 4,3 1 2,0 0 1,0 0-4,0-3 0,0 1 3,2 0 2,-3 0-5,-3-2-1,6 2 2,-3 0-1,-2 1-3,2-1 9,-4-1-11,3 3 8,-2 0-4,-3 4-3,0 0-1,3-6-2,1 4 6,-3 1-2,4-5 5,-5 8 1,6-5-5,-2 4-3,-2 1-1,5-9-2,0 2 2,0 1-4,0 1-1,0-2 0,-1 3-1,0-1 0,4 1-3,-9 2-2,2-3 2,-1 4-3,7-4 5,0 2-7,-3-3-3,0 2 1,-4 3 1,5-5 0,-7 6-2,8-6-1,-1 1 0,-2 1 4,-3 2-4,3-3 5,-3 2 0,4-2-2,-4 4-1,-1 0 2,2-7 1,3 3 0,-6 2 0,0 1 4,3-1 0,-3 0-6,2-2 3,5-3 0,-5 2-3,4-2-1,-4 2 0,5-1-1,-2 0-1,0 2-1,4 0 5,-5-2-5,-1 6 3,4-2-4,-4-4 1,4 2 2,-1-1 0,2 1-2,0 1 1,-2-6-1,1 6 0,-2-2-1,2 2-3,-1-2 3,-4 5 1,2-1-5,0-3 4,2 0 2,-2 1-3,3-3-5,-6 5 10,5-2-2,2-1-4,-7 5 4,5-5-4,-4 3-2,5-3 2,-1-1 1,-2 4 3,0-3-1,3-1-5,-2-1 2,4 3 7,-5 2-8,2-4-1,-4 4-1,1 2-2,2 1 5,0-6-1,3 2 0,-7 4 0,3-3 3,3-1-3,-4 2 0,5-2 1,-6 0 1,1 5-2,-3-2 3,6-3-3,-6 3 3,4-1-5,-5 3 3,1-2 0,5 0-1,-6 0 1,7-1 0,-3 2-1,3 0 0,-6-1-2,4-1 3,-3 1 0,2-1 4,1 1-4,-1 1-3,-2-3 1,2 1 4,1 3-3,-1-2-2,0 1 5,4-8-3,-4 9 1,2-2-1,-4 1 1,2-1-1,2 3 3,-2-2-1,-2-2-3,1 0 3,-1 1-3,1 2 0,-1-3 3,1 1 0,-3 0 1,2 1-2,0 1-2,-1 0 4,1-1-5,0 0 6,1 2 3,-5 2-9,2-2 1,1-1 0,2 0 7,-2 1-9,-1-1 2,2 0 1,-4 3-1,3-3-2,-3 3-3,-2-2 6,2 3-4,-1-3 0,0 3-1,0 1 6,-3-3-4,1 3 5,1-1-2,-2 1 0,2-1-1,-3 4-1,1-5 4,0 4-3,1-3 3,-1 2-3,4-1-3,-2-1 5,0 1 1,1 0 0,-2 1-6,3-1 4,-1-1-3,1 1 1,0 0 9,-3-1-9,2 1 1,3 0 2,-3 0-1,1-2 1,0 1-2,2 0 3,-2 2-6,1-2 6,0 1 1,-3 0-3,0 2-1,0 0 2,-7 5-1,16-9 1,-11 6 6,-5 3-6,10-9 4,-4 6-5,-6 3-3,8-9 3,-8 9-2,5-7 0,-5 7 1,5-6 1,-5 6 8,10-4-10,-10 4 4,8-5-4,-8 5 3,0 0-4,9-3 2,-9 3 1,0 0 0,0 0-1,0 0-2,0 0-2,0 0-9,0 0-10,8-5-8,-8 5-18,0 0-13,0 0-20,0 0-18,0 0-7,0 0-22,-13 22-28,5-14-30,0-1-221,-5 5-441,0 1 196</inkml:trace>
  <inkml:trace contextRef="#ctx0" brushRef="#br0" timeOffset="20154.9134">18653 16271 115,'0'3'101,"0"-3"-4,0 0 0,4 5-3,-4-5-8,0 0-6,0 0-8,1 2 2,-1-2-9,0 0 4,0 0-2,0 0 2,0 0-1,4 2 0,-4-2 0,0 0-1,0 0-2,0 0 1,0 0-6,0 0-2,0 0-6,0 0-2,0 0-8,0 0-1,0 0-5,0 0-2,0 0-3,-13-7-3,9 4-2,1 1-3,3 2-2,-5-5-2,3 4 4,2 1-7,-5-8-1,3 6-6,0-1 3,2-4-2,-3 4-2,3-4 0,3-1-1,-3 3 0,2-2-2,2-2-2,-1-2-2,-1 2 2,5 0-1,-4-2-1,3-1 3,1 6-5,0-4 6,2 1-7,-2 0 2,3 1 3,-4 0 0,7 2-1,-4-1-2,0 3 3,0-2-5,-2 3 4,0 1-3,4 1 2,-3 2-1,3 1-2,-2 0 1,-1 3 4,2 2 6,-3 0-3,5 7 5,-7-4-2,3 8 1,-1-1-1,0 0 9,-3 1-12,-1 0 6,-2-1-5,-1 3 3,0-2 0,3 2 3,-3-1-1,-3 0 1,-1-2 1,-2 1-1,0-1 1,2 0-1,-3-3-3,-1 1 0,-2-1-2,3-5 2,-1 1 0,3-3 5,-4 0 6,5-3 2,0 0-4,0 1 1,0-3-3,4-2 3,-7 4-2,7-4-1,-8 1-4,8-1-5,0 0 1,0 0-1,-9-8-2,9 8-1,2-8 1,-1 0-3,1 1 5,5-1-5,-5 3 0,5-4 5,-2 4-5,2-3 0,4 3 0,-4-1-3,4 0 2,-2 4-3,-1-1 1,5 1 1,-4 0-1,3 0-2,-1 2 2,2 2 0,-3 1 0,2-1-2,0 0 4,1 1 2,0 2-4,-1-1 4,-2-1-5,1 0-1,0-2-1,-5 0-5,0 1-5,2-1-12,-2-1-10,1 1-10,-7-1-11,11-2-15,-11 2-16,14-5-14,-9 2-33,1-3-35,-4 0-153,-1-1-348,1-5 153</inkml:trace>
  <inkml:trace contextRef="#ctx0" brushRef="#br0" timeOffset="20586.8854">18968 15945 92,'-4'3'141,"4"-3"-11,0 7 2,0-7-28,0 11-9,0-5-4,2 0-10,1 2 0,-2-1-18,4 0-1,-1 1-3,0 0-5,-2-2-3,2 1-6,0-3-6,0 1-5,0 0 5,0-2-2,2 0 8,-2 1-3,3-3-3,-7-1-7,13-1-1,-13 1-3,19-4 5,-10 0-7,2 3 0,0-2-4,-2-1 2,6 3-6,-3-2-3,-2-1 4,0 1-9,-2 3 1,3 0-1,-11 0-6,15 0 11,-9 1-1,-6-1 0,15 2 6,-4 1 7,-6 1 2,1 1-4,-2-1 0,1 1 0,-1 0-1,-2 1 4,0 0-3,0 0 2,-1 1-5,-1 0 2,0 1-3,0-4-4,-1 3-1,-1 2 0,-1-4-5,2 2 5,-3 2-8,1-2 3,-2 0-26,0-3-20,0 3-10,0-3-18,5-4-44,-12 4-46,5-3-166,7-1-343,-20-5 152</inkml:trace>
  <inkml:trace contextRef="#ctx0" brushRef="#br0" timeOffset="21291.5786">18979 15966 162,'0'0'164,"0"0"-15,4-6-10,-2 2-6,-2 4-5,7-7-17,-2 3-5,3-3-11,2 0-8,-1-1-13,2-1 2,-1 1-14,3-3 0,1-1-8,-3 1 0,0 0-10,-1 2-4,-1 0 6,0-1-18,0 3-4,-3-3-13,-2 7-13,0-2 7,1-1-24,-1 3-7,1-2-19,-5 5-5,5-7-8,-4 3-15,-1 4-16,6-3 2,-6 3 2,4-2 2,-4 2 6,7-3 2,-7 3 3,6-2 5,-6 2 8,0 0 5,11-3 13,-11 3 7,5-2 16,-5 2 10,6-3 1,-6 3 11,8-2 7,-8 2 4,0 0-3,6-2 8,-6 2 1,0 0 24,0 0-4,0 0 4,0 0 10,0 0 9,11 3 6,-11-3 11,5 6 2,-5-6-13,5 7 10,-1-3-8,-1 2-1,0 1-6,1-2 2,0 1-10,0 4 2,1 1-1,2-4-7,-2 4 1,1-3-7,1 1-5,-2-1 6,2-1-6,0 1-6,1-1-1,-2 0-3,3 0-3,-4 0-2,2-2 2,-2 0-6,3-2-1,2 2-1,-2-4-2,-2 2 4,2 0-4,0-3-2,-8 0-3,16 0 3,-10-3-4,-6 3 0,14-3-2,-5 0-1,-2 0 2,-1 0-2,-1-1 2,3-1-4,-2 0 3,1-2-3,-2 2 3,-1-4-3,3 1 3,-3-2 0,-1 0 1,-1-1 5,0 3 0,-2-3 0,0-2 5,0 5-2,-2-2 10,-2-1 4,0 4 3,1-3-2,1 3-5,-3-1-1,-4-1 0,4 1-6,-4 2 2,0-1-5,0 1 2,0-1 0,-3 3-2,-1-1-4,3 2 0,-1 1-2,-2-2-4,2 1 7,0 2-6,0-1-3,1 2 1,-3 2-3,4-1-13,0 3-13,2-1-17,-1-1-15,3 2-34,-3 1-38,3 1-46,-4 1-66,4 2-160,-1-2-430,1 1 191</inkml:trace>
  <inkml:trace contextRef="#ctx0" brushRef="#br0" timeOffset="23318.0618">19169 12421 47,'0'0'70,"0"0"-4,0 0-13,0 0 2,0 0-8,2-4-5,-2 4-2,0 0-4,0 0-5,0 0 3,0 0-1,0 0-1,0 0-6,0 0 12,0 0-7,0 0-8,0 0 7,0 0-4,0 0 3,0 0 7,0 0-11,0 0 2,0 0-5,0 0 6,0 0-4,0 0 1,0 0-5,0 0 9,0 0-5,0 0 2,0 0-1,0 0-5,0 0 3,0 0-10,0 0 17,0 0-6,1-3-4,-1 3 1,3-3 1,2 0 4,0 2-8,0-4 0,-1 1-2,2 3-2,-1-3 0,2-1-9,-1 2 4,0 0 5,1-1-5,-3-1 2,3 1-2,1 3 1,-2-3-9,1-1 1,-2 0 14,1 2-12,2-2 8,-2 1-2,3-1-2,-1-1-1,2 1-6,-4 1 5,2 0-2,-3 0-5,5 0 6,1-1-1,-5-3-7,7 4 4,-4-2-7,1-1 10,1 0 3,1-1-1,-2 3-6,4-4 6,-2 3 4,-1 1-9,-2-2-2,2 1 3,-1 1-6,-3 1 3,1 0 4,-3 0 4,5-1-7,-1-2 3,0 3 5,1-1-6,-1 0-11,0 0 8,-2-2 3,4 5-5,-4-3 3,0 2 0,0-1-2,0-3 2,2 2-1,-2 0 2,2 1 10,0-3-13,-3 6 4,3-6-1,1 2 1,-2 0-2,-3 1-2,3 0 2,0-2-4,1 1 6,-4 4-3,3-6 6,1 4-5,-5-1-1,2 0 3,-3 3-3,2-3-1,0 3 1,-1-3 2,1 1 1,-1 1-1,-3-1-5,4 0 5,-1-2 1,0 4-5,-1-3 6,2 0-6,0 2 6,-4-1-3,4 0-1,0-1 5,-1 2-4,1-2-1,-1 0 2,1 0 0,0 1-8,-1 1 6,-1-1 2,2 1-4,-5 2 3,5-3 7,-2 0-9,-3 3-2,4-1 0,-4 1 7,0 0-9,3-3 6,-3 3 6,0 0-3,0 0-4,0 0 7,5-2-3,-5 2-5,0 0 2,0 0 0,0 0-3,0 0-2,0 0 5,0 0-6,0 0-6,0 0-6,0 0-8,0 0-13,0-5-9,0 5-7,0 0-20,0 0-9,0 0-117,0 0-217,0 0 96</inkml:trace>
  <inkml:trace contextRef="#ctx0" brushRef="#br0" timeOffset="38110.4295">17388 11898 37,'-1'-2'75,"1"2"-7,-3-5-3,3 5-13,0-4-7,0 4-4,0 0-1,-4-3-11,4 3-2,0 0-2,0 0-7,0 0 0,0 0 2,0 0-3,0 0-3,0 0-1,0 0-2,0 0 1,0 0 2,0 0-6,0 12 1,0-10-3,0-2 2,0 9 0,0-2-2,-2-3-1,2 2 1,0 0-4,0 2 3,0-2 6,0 3 0,0 0 3,0 2 3,0 0 0,2 1-3,-2 0-4,3-1 2,-2 1 1,-1 1-5,4 4 0,-1 0 10,-1-2-9,2 4 3,-3-2-5,3-3 9,0 3-3,0 2-3,0 0 1,2 6 5,2-1-6,-2 2 0,1-2 2,-1 1-3,2 4-1,-2-3 2,-2 4 6,2-3 5,-1 5 1,1-1-2,-4 0 2,3 2 1,0-3-6,0 1 3,0-2 0,-1 0-5,1 2 2,1-4 0,2 1-2,-1 0-2,1 0 1,-1 0-2,3 0 0,0-2-5,2 2 5,-2-1-3,-2 1 3,7 0-4,-3 1 3,2-1-3,-5 1-5,4 0 7,1-2-3,-5 0-4,1 2 5,0 0-3,2 0-1,-5-2-1,3 3 4,-1-3-5,0 2 3,-3-3 2,2-1-3,-4 2-3,3-5 1,-4-1-3,3-3-4,-4 0 11,4-1-6,-3-3 6,0-1-3,0-1-1,0-3 1,-2-3-3,2 3 1,-3-4-5,2 0-4,-2 0-1,3-1-13,-3-1-5,0-3 0,1 5-15,-1-5-14,3 2-9,-3-2-31,0 0-89,0 0-198,0 0 88</inkml:trace>
  <inkml:trace contextRef="#ctx0" brushRef="#br0" timeOffset="40308.312">13457 17599 27,'0'0'43,"0"0"-9,0 0-5,0 0 0,0 0-7,0 0 16,0 0-20,0 0 6,0 0-6,0 0-6,0 0-2,0 0 1,0 0 4,0 0-7,0 0-4,0 0 8,0 0-10,6-9 7,-3 3-4,1 0 2,-1 1-2,2-5 1,0 3-5,3-5 2,-2 3 2,4-4 0,2-2 5,-2 3-9,0-3 0,3 1 14,-4-1-12,4-1 12,0 1-11,-1 1-2,4-6-2,-3 3 3,3-4 2,3 3-6,-3-3 5,-5 6-10,7-6 11,-2 0-10,0-2 3,2 2 2,-2 1 12,1-2-12,0 0 4,1-2-2,-2-1-2,1 3 10,3-3-10,-3 1 9,-1 1-7,2 0 0,0 3 3,-2 1 0,-1 3 11,4-4-9,-6 6-3,0-2-5,2 3 3,0 0-1,1-1-5,-1 1 7,2-2 5,-5 1-8,9-5 4,-5 4 3,-3 2-2,5-8-2,0 3 0,1 0-2,-6 3 13,7-4-5,-3-1 4,0-1-5,0 2-1,-4 3 5,6-5-5,-2 2 4,-4 4-4,5-4 14,0-1-8,-6 7 2,9-5-9,-7 2-2,2 2 16,5-3-7,-6 4 1,0 0 5,0 2-1,2-2-7,-4-1 0,6 2-10,-3-2 6,4-3-5,-6 5 5,3-2 0,-3-1 0,6-1-4,-4 1 0,-2 1 4,7-5 5,-8 5-6,3 1-5,-4-1 7,9-5 0,-10 5-5,5-1 0,-2 3 2,1-3 3,-1 4 5,1-2-1,0-2-4,1 3 6,-1-2-9,-1 0 3,1-1-3,1 1 1,0 0 2,1-4 4,-1 4-4,3-4-4,-1 0-3,-4 3-1,0 2 7,5-5-6,1-2 4,-7 8 2,6-9-3,2 3 12,-2 2-4,1-2-13,-4 4 0,6-5-4,-2 2 10,-2-3 1,4 3-14,-4-2 14,2 2 0,0-2-5,0 0 8,0 2-5,0-3 1,-2 1 4,0-1-7,-4 4 2,7-4-4,-3 1-1,0-1 9,2 3 3,0-2-13,-2 1 3,-4 5 7,7-4-3,-1-4 2,-3 7-5,2-3-2,-3 4 8,3-7-2,2 3-1,1 0-7,-7 3 14,6-3-1,0-3-4,0 2 0,-1 0 0,1 0 2,1-1 0,-1 2-3,-2-2-1,-2-2 4,7 1 2,-5 4 1,-1-3-1,5 1-3,-4-2-2,2 3 8,-7 3-10,8-6 0,-3 1-5,-1 0 6,-4 4 6,6-2 2,1-2-8,-1-1 3,0 2-5,2-1 1,-1-2-1,-1 3 5,1-4-3,-1 2 0,-1 1-1,2-1-1,-3 3 2,0 3 0,-4 2 2,2-2-7,-2 2-3,3-4 7,-2 4-5,3-2 0,4-1 3,-8 2 0,2 0 0,-1 1 3,2 0-1,1-1-2,-2 1-3,0 0 2,2-1-1,-3 0 0,7-4 4,-4 2 4,-4 3-14,3 0 7,0 0 1,-1 0 0,-1 0-6,2 0 7,-2 0-4,-1 0 2,2 2-2,0-2 6,-3 4-6,2-3-11,1-2 12,-1 5 1,-1-4 5,1 3-4,0 0-2,-1-1 8,1 0-11,0 0-1,1-2 0,1 3 4,-2-4 1,4 2-1,-2-1 1,5-4-3,-3 5 0,5-3 4,0-3-4,-1 7 1,0-7-1,4 1 0,-4 3 3,2-2-8,0 0-5,0 1 3,-1-1-5,-2 0-2,1 2 4,-6 1 6,-1 0-6,3 2 2,-2-2-4,0 0 5,0-1-1,0 4 3,-2-3-13,3 4 24,0-3-15,-1 0 4,-1 0 2,1 0 3,-3 1-10,3-1 11,-2 1 1,3 1 2,-3-3-6,-1 2-3,4-1-1,-2 2 5,0-2-2,2 0 1,0 0 11,-3-1-1,1 2-5,0 1-7,-1-1 5,0-1 1,-5 5 1,2-2-4,0 1 5,-2 2 8,-2-2-14,0 2-2,-1 3 3,-3-3 0,2 1 6,-6 4-6,8-6 0,-8 6 2,5-2 2,-5 2-4,0 0-4,0 0-5,7-7-32,-7 7-32,0 0-102,0 0-194,0 0 86</inkml:trace>
  <inkml:trace contextRef="#ctx0" brushRef="#br0" timeOffset="42232.1795">14298 16004 88,'0'0'85,"0"0"-2,0 0-7,0 0-20,0 0 9,-10-1-13,10 1 8,0 0-5,-10 0-10,10 0 5,0 0 5,-9 1 0,9-1-22,-10 1 6,6 1-9,4-2-3,-10 1-2,4-1 4,2 3 2,-5-2-12,5 2 4,-2-2-4,-1 2 10,-1 2-7,2-3-8,-3 4 6,1 0-6,-2-1 0,1 2-3,0-2 5,-4 2-6,4-1 7,0 1-4,-5-1 2,5 1-1,-2 0-8,-1 0 8,1-2 1,0 3-2,1-2-2,-2 0 5,-2 0-4,2 4-3,1-3 12,-1 0-21,-1 2 4,-2 0 2,2 0-3,1-2-1,0 0 3,2 0-3,-3 3 0,1-2-5,2-1 5,-3 1 1,3 2 0,-4 2 6,1-6-11,-1 9 8,-1-6 0,0 3-3,2 1 6,-2-1-14,0-2 2,0 1 3,0-1-10,-2 0 11,3-1 1,-2 1-4,1 0 3,-4-1-5,3 1 8,0-2-7,-2 4 9,2-3-7,2-1 1,-3 1-1,3 2-5,-2-1 31,1 1-6,0-1 0,-3-1-2,6 1-5,-3-1-1,-2-1 3,9 1-3,-7 1-4,0-1 1,2 0-1,1 0 9,2-2-10,-6 2 4,6-1-7,-4 4 2,0-5-4,0 5 14,0-3-28,0 2-2,1 0-2,-3 1 1,3 0 5,0-3 1,-1 2-4,1-1-1,2 0 3,2-3 4,1 1 2,-2-1 2,1 2-6,0-2 6,0 0-3,-1 2 2,1-1-3,-2-1 7,1 1-3,1 2 5,-4 2-4,-1-1-6,6 0 4,-4-2-2,1 3 8,-2-2 2,1 0-6,3-1-2,-5 4 5,3-2-4,-1-1 2,0 2-5,1 0 6,1-4-5,0 1 6,1 0 0,0-1-6,-5 5 6,1-4-4,0 3 7,1-1-2,-4 0-3,4 2-5,-1-2 4,-3 1 4,1 3-8,1-1 8,-1 0-3,-1 1 2,3-1-3,-3-1 1,3 1-1,-1-1 7,0-1-2,0 2-4,2-2-2,-2 1 2,4-6-8,-3 6 6,3-4 13,-1 0-16,2 0 1,0-1 3,0-1-4,2 2 12,-3-3-11,1 2 7,0 0-1,3-2 1,-2 1-8,1 0 9,2-2-5,-3 0 3,4 2-3,-2 0-1,-2-3 2,3 4 2,0-3-2,-3 0-1,2 5 4,-1-6-2,1 2-1,1-2 1,0-1-2,-1 3-1,2-3 3,-2 0-3,5 1 5,-3-1-3,0 0-2,3-1 4,1-2-2,-6 5 1,3-3 3,0 1 0,3-3-3,-4 1-2,0 2 6,4-3-2,0 0-3,0 0 3,0 0-4,-10 3 6,10-3-2,0 0 9,0 0-12,0 0 4,-3 2-6,3-2-1,0 0-5,0 0-11,0 0-4,0 0-7,0 0-7,0 0-2,0 0-8,0 0-4,0 0-29,0 0-5,8-11-64,-5 8-163,-3 3 72</inkml:trace>
  <inkml:trace contextRef="#ctx0" brushRef="#br0" timeOffset="42876.9553">12384 17186 26,'0'0'55,"3"19"-8,-3-19 6,-4 7 0,1 3-3,3-8-14,0 5 17,-2 3-6,2-3-6,0 1-5,-1 1-4,1 0-1,0 1 1,0 0-10,0-2 10,0 3-15,-2-2 8,1 2-10,0-1 12,-1-2-12,0 3 1,0-1-2,1-3-1,-1 5-8,0-1 4,1-2-1,-2 3 1,3-3 2,-1-1-5,1 1 7,-3-1-10,3 1 2,-2-3 2,1 1 1,-2 0-1,3 2 9,0-3-16,-1 0 3,-1 0 2,2 0 1,-2-1-3,0 0 6,2-5-1,-2 11 12,2-11-23,-1 4 7,1-4 2,-2 5-11,2-5 5,0 0-3,2 7 0,-2-7 8,0 0-4,0 0-9,3 2 5,-3-2 9,7 3-10,-7-3 0,0 0 6,10 0 4,-10 0-3,8 1 4,-8-1-6,0 0-2,14-1 7,-14 1 0,14 0 0,-7 0-3,-7 0 2,14 0 4,-5 0-12,-9 0 6,18-3 0,-7 1 2,-1 0 1,1-1-17,0 0 18,1 1-5,-2 0 8,2 2-15,-2-3 11,3 1-7,-1-2 5,-2 1-5,3 2 7,-1-3 1,-1 1-4,-5 3-2,-6 0-15,16-4 3,-10 2-4,2-1-11,-8 3-9,11 0-21,-5-2-9,-6 2-14,0 0-43,0 0-133,0 0 59</inkml:trace>
  <inkml:trace contextRef="#ctx0" brushRef="#br0" timeOffset="45764.3676">11442 17960 15,'0'0'38,"0"0"-6,0 0 6,0 0-9,0 0 1,0 0-4,0 0-1,0 0-1,0 0-6,0-9-2,0 9 0,0 0-3,-3-6 6,3 6-4,0-4 0,0 4-5,-4-7-4,4 7 7,-2-5-6,2 5 1,-2-9-3,2 3-1,-1 3 3,1 3 0,0-9 12,-3 4 7,3 5-1,-2-6-5,1 1 2,1 5-11,0-7 4,0 7-1,0 0-6,-2-5-3,2 5 0,0 0 2,0-6-7,0 6 7,0 0-11,2-6 3,-2 6-1,0 0 5,0 0 8,0 0-8,0 0 17,9 16-6,-3-4 7,-1 2-4,2 1 3,0 3 9,4 7-12,-2 0 9,0 3-11,-2-2 1,2-1 0,-1 4-2,0-5-2,0 1 3,-4-5-1,0-1-7,2-3 4,-2 1-19,-2-3 22,-2-14-6,5 23-3,-5-23 8,2 15-14,-2-15 8,0 0-2,1 17 4,-1-17-3,0 0 4,0 0 2,0 0-7,0 0-2,0 0 0,0 0-6,0 0 3,0 0-3,0 0 9,0 0-9,0 0 3,0 0-1,0 0 2,0 0-3,0 0-2,0 0-1,14-47-6,-14 47 5,13-15 0,-13 15-3,13-15 9,-13 15-7,19-14 4,-10 5-12,4 2 0,0-2-1,-1 0-5,1-2 9,-2 4-7,0-1 5,-3 0-1,1-1-5,-2 1 7,-1-1-1,0 1 4,0 2-4,-3-5 7,1 0-5,-1 4 3,-1-1 0,-2 1 1,1 0 11,-4-1-8,3 1 3,-2 3 2,0-2 15,-1 2-13,0-1-2,3 5 16,-7-7-9,6 3 10,1 4-5,-7-5 6,7 5-11,0 0 2,-3-4 2,3 4-9,0 0 1,0 0-2,0 0 8,0 16-4,3-9 0,0 2-3,3 2 9,1 5-4,0 0 13,2 2-15,-1 0-3,0 0 10,3 4-7,1 2 7,-4-5-2,2-3-5,-1 0 0,-4-1 5,2-6-6,-7-9 2,12 24-12,-7-14 21,-5-10-12,8 14-15,-8-14-12,7 12-13,-7-12-1,0 0-5,0 0-6,12 13 3,-12-13-74,0 0-130,0 0 57</inkml:trace>
  <inkml:trace contextRef="#ctx0" brushRef="#br0" timeOffset="46498.4658">11947 17958 2,'5'11'75,"-1"4"-15,-3-2-1,4 4-8,-1 0 6,-1-1-16,1 1 10,-4-17 4,4 23-16,-1-12-3,-3-11 1,4 20 0,-4-20-5,5 13 0,-5-13-14,0 0 9,10 13-8,-10-13 0,0 0-9,0 0 5,0 0 0,0 0-2,18 5-5,-15-7 11,-3 2-2,9-15-3,-8 5 1,2-2-16,-2 0 25,-1-5-11,0 5 1,-4-3-15,3 2 11,-3-3 4,3 4-3,-7 1 1,4 0-6,-1 2 2,0 3 5,0-1-5,1 3 1,-3-1 3,1 0-9,1 2 10,5 3-5,-11-5-4,11 5-5,-10-4 14,10 4-13,-7-3 10,7 3-14,0 0-2,-5-4-15,5 4 4,0 0-11,0 0 11,-3-5-2,3 5 5,0 0 4,8-8-12,-1 2 8,-1-2 2,4-2-4,-3 2 4,8-4-4,-5-1 1,2 1 5,-2 4 1,-3-2 2,1 4-2,0 0 6,-4 2-5,2 2 1,-6 2 2,12-1 3,-12 1 0,0 0 8,8 6-3,-4 0 3,3 1 25,-4 3-17,3 2 9,-3-1-6,4 5 7,0-2-15,-1 4 5,1 1-3,-2-4-2,0 3 1,3-2-2,-3 0 8,-1-4-11,3 0 1,-4-2 0,1-1-3,0-4-5,-3 2 9,4-4 2,-2 1 9,-3-4-5,6 3-6,-6-3 6,0 0-11,11-5 9,-6-2-15,0-2 20,0-3-5,0-2 0,1-2-1,1 2-6,-2-2 2,-3 3 1,0-2-1,-2 1-5,0 3 10,-2 2 8,1 2-6,-3-3-1,2 3-3,-3 2-3,1 0-3,-4-3-1,2 4 5,0 1 0,-1-1 8,0 2-12,2-1 3,0-1-6,5 4 0,0 0-10,-14-2-20,14 2-19,-6-1-9,6 1-5,0 0-26,0 0-70,0 0-171,0 0 75</inkml:trace>
  <inkml:trace contextRef="#ctx0" brushRef="#br0" timeOffset="46818.6141">12341 17786 45,'4'9'65,"2"1"7,1 4-5,-1 2-1,1-2-11,-1 2-3,1 1 2,2-2 2,-1 2-8,-2 0-9,1-1 8,-2 0-7,1 1-9,-2-3 5,-2-2-9,4 1-1,-4-4-2,1 3-13,-1-5 7,2 4 1,-3-5 2,2 1-6,-1 0-1,1-4-11,-1 2-16,-2-5-16,4 6 1,-4-6-28,2 1-24,-2-1-45,0 0-134,0 0 60</inkml:trace>
  <inkml:trace contextRef="#ctx0" brushRef="#br0" timeOffset="47080.3209">12472 17788 35,'-1'21'70,"-1"-13"-9,0 2 16,2 3-12,-2-1-5,-2 4-15,1-5 1,2 4-9,0-5 3,-2 0-11,2 2 1,1-2-6,0 1 1,1-3 3,-1-1-11,0-1 0,3-1-1,-1-1-1,2-1-1,-4-3-2,7 2 3,-7-2-7,15-2-1,-15 2 4,13-4-7,-6-2-2,3 3-13,-1-1-6,-3 1-30,4 2-19,-5-3-46,-5 4-121,8-4 54</inkml:trace>
  <inkml:trace contextRef="#ctx0" brushRef="#br0" timeOffset="47324.5744">12615 17852 41,'3'10'65,"1"2"-4,0-1-3,0-1-13,0 2 5,0-2-13,0 1 1,-1-2-4,-1 1-16,0-4-2,-1 1-22,0-2-1,2 0-17,-1-1-15,-2-4-26,0 0-70,0 0 31</inkml:trace>
  <inkml:trace contextRef="#ctx0" brushRef="#br0" timeOffset="47641.7645">12640 17762 84,'0'0'87,"18"4"-5,-6-1 5,-3 2-19,4-3 2,-1 3-1,0 0-12,0-1-6,0-2 9,1 3 1,-4-2-7,-1 0-11,2 0 9,-1 0-8,-9-3-4,13 1-2,-13-1-4,11 1-12,-11-1 3,0 0 12,15-5-3,-15 5 11,6-6-8,-3 1 1,-3 5-5,1-11-4,-4 3-3,1 1-4,-1-3 5,-1-2-6,-2 2 2,-1-2-5,-1-2-3,1 4-1,-1-1 1,3 0-9,-7-1-9,8 5-9,-1-3-27,-1 5 1,3-6-25,-1 6-21,1-3-15,3 1-106,0 7-223,0-15 99</inkml:trace>
  <inkml:trace contextRef="#ctx0" brushRef="#br0" timeOffset="50633.7466">19352 12927 4,'0'0'136,"0"0"-3,0 0-1,0 0-19,0 0-4,-4-9-17,4 9-6,0 0-10,0 0-6,0 0 6,0 0-9,0 0-6,0 0-1,0 0-3,0 0-6,5-2 5,-5 2-1,0 0 3,8-1-7,1-2 1,-4 0 5,5-2-13,1 1 1,1 0-9,4 1 0,2-7-13,2 5 7,6-8-4,4 5 2,3-1-6,1-2 0,-2-1-2,5 0-3,-1-1 3,15-5 4,-3-1 0,1-1-1,1-4-7,3-1-1,-2-1 0,3 2-2,-4 0 1,2-3-6,-1 0 4,3 4-1,-3-1-6,2 2 1,-2 0-4,-3 2 10,-11 6-6,9-5-9,-12 7-3,-3-3 3,0 2 0,-3-1-6,0 2-2,-2 0 3,-8 5 0,0-1 4,-1 0 0,0 0-2,0-1 0,-2 2 4,0-2-1,2-3 3,-2 2-3,1 4 4,-6 1-1,3-2 2,2-1-1,-6 0 0,1 2 2,0 1-4,-3 0 2,-1 2-2,1-1 1,-4 0 2,1 2-1,0-3-1,0 5 1,-4 0 2,4-2-1,-4 2-5,0 0-11,2-4-13,-2 4-14,0 0-20,0 0-21,0 0-11,0 0 6,-7-5-14,7 5-48,-11-1-102,8 0-273,3 1 121</inkml:trace>
  <inkml:trace contextRef="#ctx0" brushRef="#br0" timeOffset="51055.6316">20829 12068 80,'0'0'149,"-6"-2"-9,6 2-8,0 0-18,0 0-6,0 0-14,0 0-9,0 0-10,0 0 10,0 0 0,0 0-5,0 0-1,11 11-3,-5-8-7,1 0-1,3 1-5,-1-1-4,3-1-6,-1-1-2,2 0-6,0 2-3,1 0-5,-1-2 1,6 1-7,-5-2-4,-1 0-5,1-2 1,0 2-4,-3 0 1,2 0-6,-3 0 1,-1 0-1,-1 0-2,1 2 0,-3-1-3,-2 0 0,4-1-4,-3 3-1,-1-1 9,1 2-7,-4 1-1,3-1-1,-4 2 3,3 3-2,-2 0 0,-1 2 0,-1 2 3,-2 0 4,3 1-4,-4 4 1,0-2 1,0 2-1,-2-2-2,1 4-2,0-3 0,-3-3 0,3 1-2,-1 1-2,-1-1-4,2-3-11,1-2-17,0 0-15,1-1-11,1-1-20,-3-3-10,4 3-14,1-3-16,-3-2-43,0-2-104,3-1-286,0 0 127</inkml:trace>
  <inkml:trace contextRef="#ctx0" brushRef="#br0" timeOffset="51596.8664">21446 11941 202,'0'0'180,"-2"-4"-19,2 4-17,0 0-12,0 0-12,0 0-9,0 0-7,0 0-8,-3 11-1,3-2-13,0-2-3,0 5-9,-2 1-5,0 3-10,0-3-2,2 1-4,-4 0-3,2-2-4,0-1-3,1 0-8,1 0 0,0-2-5,0 1 2,0-3-6,1-1-2,3 0-2,-4-1-3,3 0 7,-1-1-11,1 1 2,2-3-5,1 1 3,-2-2-5,6 0 3,-1-2-1,4 1-4,1-3 3,-4-1 2,4 0-4,4 0-13,-5-1 1,1 0-2,-2 2-3,-1-2-4,1-1-2,-3 3-5,-2-1 4,2 0-2,-5 1-3,3-1 3,-4 0 5,2 3 2,-2-3 2,-2 1 1,-1-2 6,1 2 3,-1 3 10,2-8 3,0 7 3,-2 1 4,0 0 0,0-5-4,0 5-2,0 0-1,0 0-2,0 0 9,-6 13 3,5-6 2,1 3 5,-2 2 3,4 0 0,-1 5-7,-1 0-1,2 0 0,2-1-6,-4 1-3,4 0 2,-3-2 6,1-3-7,-1 2-5,-1-3 3,5-1-8,-5-3-13,2 3-17,0 1-18,0-5-27,0 0-23,0-1-22,0-1-12,0-2-13,-2-2-164,0 0-328,0 0 145</inkml:trace>
  <inkml:trace contextRef="#ctx0" brushRef="#br0" timeOffset="52257.8967">21832 11932 139,'0'0'145,"0"0"7,0 0 3,0 0-7,-4 16-9,4-5-12,0 1-11,0 0-10,0 1-4,2 1-13,-1 1-7,0-4-11,2 0-10,-2 0-4,3-1-4,-1-2-5,-1-2-7,1 0-6,-1-1 0,2 2-2,1-3-5,0-1-3,-1-2 1,1 0-4,-5-1 1,11-4-3,-3 0-3,-2-4 0,-1 2 0,1-4-7,-1 1 4,0-3-4,-4 0 0,3 0 0,-4-3-1,-4-1-4,3 4-3,-4-4 4,-3 2-7,3 2 11,0 2-10,-6 1 4,4 3 13,0-2 4,0 1-3,-2 5-2,4-2-3,0 1-6,1 2 2,4 1 1,-7-3-4,7 3-4,0 0-1,-9 4-1,9-4-9,0 3-5,0-3-9,0 0-1,11 5 2,-4-6-4,0 2-7,5-2-1,-1-3-8,0 1-3,1 2 2,1-3 7,-2 0 1,-2 1 3,3-1 8,-3 2 0,-3-1 2,2 1 2,-3-1 0,2 3 0,0-3 3,0 3 5,-7 0 5,12 3 2,-6 0 0,-2-2 5,0 3 10,-1 1 8,2-1 3,0 3-5,0 2-2,-1-1 0,2 1-2,0-1 3,-3 2-4,0-2 6,2 2-7,-2-4 1,2 2-4,0-1-2,-2 0 0,2-2 0,-2 0 4,1 0-2,0-2-2,-1 1-2,2-2 0,0 0-6,1-2 6,-6 0 3,9-2-1,-1 0 1,-2-1-4,2 1 4,-6-4-3,2 2 0,0-2 1,0-1 5,1 0 3,-5 0-3,1-2-1,-2-1 4,-4 1-1,1-1 0,-2 3-3,2-1 4,-3 1 13,2 2-4,-3 0 1,1 1-6,-2 1 1,5-1-2,-5 1-5,4 1 3,1 1-9,-1-2-18,5 3-14,0 0-20,-12 3-19,10-1-26,-2 1-30,1-1-188,0 1-334,3 1 147</inkml:trace>
  <inkml:trace contextRef="#ctx0" brushRef="#br0" timeOffset="52575.0501">22418 11667 188,'0'-5'193,"0"1"-20,2 0-13,-2 4-18,4-3-11,-4 3-12,0 0-14,0 0-10,0 0-1,9 11-5,-4-3-3,1 2-6,-2 6-7,-1 0-3,-1 2 2,1 0-5,-2-1-10,2 4-2,-2-4-4,1 1-7,0-1-1,0-1-3,-2-1-6,0-2-3,2-1-5,-2-1-1,2 0-2,0-2-21,-1-1-19,-1 0-21,2-5-19,0 5-19,0-3-21,2-3-21,0-2-40,-4 0-144,10-6-326,-4 0 145</inkml:trace>
  <inkml:trace contextRef="#ctx0" brushRef="#br0" timeOffset="52848.3191">22648 11659 152,'0'0'164,"0"0"-1,0 0-12,-9 9-16,1-4-10,0 3-10,2 3-10,-3-2-9,0 2-10,4-1-14,-4 2-6,0 1-5,4-3-8,1 2-2,0-3-11,-1 2-3,3-2-4,-1-2 1,3 0-4,0 0-5,0-1 0,3 0-3,-1 0-2,1-2-2,-1 2-3,3-1-3,1 1 2,1-4-3,3 1-1,-2 1-1,1-3-4,1 0 4,-1 2-4,4 0 0,-4-3 0,1 1-5,-1-1-11,-1 1-18,-1 1-16,1-2-17,-1 0-24,-1-2-38,-6 2-147,13-2-293,-11-1 130</inkml:trace>
  <inkml:trace contextRef="#ctx0" brushRef="#br0" timeOffset="53070.739">22815 11676 20,'0'0'168,"0"0"-1,0 0 3,0 0-14,0 16-10,-1-11-12,-2 6-3,3-2-13,0 1-9,0 2-14,0-3-5,0 1-10,-1 3-9,1-4-4,0 2-6,1-1-6,-1-1-7,-1 0-7,1-3-11,0 0-14,0 0-29,0 0-21,1-3-27,-1 2-25,3-2-29,-3-3-163,0 0-300,0 0 133</inkml:trace>
  <inkml:trace contextRef="#ctx0" brushRef="#br0" timeOffset="53386.231">22851 11629 28,'0'0'162,"0"0"4,0 0-16,4 12-10,-4-10-5,1 5-3,3-2-7,0 0-9,-2 2-11,2-1-10,1 0-6,-2 0-9,1-1-10,-1 1-8,2-1 3,0-1-1,0 1-3,0-2-4,0-1-4,1 2-1,-3-4-1,2 3-5,0-3 1,-5 0-5,6 3 4,-6-3-2,0 0-4,11-6-2,-8 5-3,2-3-4,-2 2 0,-2-2-5,0-3-1,3 2-1,-4-2-4,2-2-1,-2-1 2,0-1-7,0-1-9,1 0-2,-2 0-3,-1-6 3,-1 2-14,2-1-3,-1 5-9,1-1-1,-1-3-21,0 6-11,-1 1-5,1 1-18,-1 1-34,1 1-40,-5 4-188,2-2-367,-1-1 163</inkml:trace>
  <inkml:trace contextRef="#ctx0" brushRef="#br0" timeOffset="54888.1988">17876 13684 25,'-1'-1'79,"1"1"-15,-1-6 3,1 6-8,0-5-7,0 5-1,0-5 1,0 5-11,1-5-1,-1 1-5,0 4-4,3-3-5,-3 3-2,1-5 6,-1 5 3,4-4-4,-4 4 2,0 0 2,1-5 7,-1 5-11,0 0-2,0 0 7,0 0-15,1-3 17,-1 3-10,0 0 8,0 0-8,0 0-2,0 0 0,0 0-11,0 0 15,4-2 1,-4 2-5,0 0 5,8-1 5,-8 1-2,9 1-1,-1 1 2,3-2-2,0 1 0,1 0-3,0 0-1,8-1-1,0 3-6,-1-3 5,3 2 8,10-2-7,-4 0 5,-1 0 2,1 0-1,1 0-9,-3 0 4,7 2-4,-1-1 3,-5 0-4,1-1-2,0 3-3,-6-1 4,7-2-3,-1 2 0,-8-1 0,1 1-4,0 0 4,-1-1 1,0 3 5,-1-1 0,-1-1 5,2 1-5,2 0-2,8 1 0,-7-3 5,4 0-1,1 2 7,-2 1-4,-3-3 1,0 1-4,-3-1 1,7 4-3,-3-5-2,3 0-3,-4 1-1,-2-1 1,2 0 1,4 0 2,-7 0 4,-1 0-2,3 3-3,-2-3-1,0 0-1,1 1 0,-2 2 4,1-2-7,-1 3-2,0-1-1,-6-1 1,6-2-3,-1 3 2,1-3 2,1 2 0,-4 0 2,4 2-6,-2-3 2,0 2-2,1-3 0,-1 0-3,0 1 1,1 0-1,1 1 2,1-2-4,-1 0 2,2 1-1,-3 0 0,-2-1-1,2 0-1,1 7 4,-4-3-6,-1-4 1,3 2 1,1-2 0,-3 2-2,-1-1-3,0-1 4,2 1-4,0 0 2,-1-1 2,-2 0-3,5 0 2,-1 2-3,-4 0 2,4 1-2,-1-3 3,-1 0-1,2 2-2,-4-1 1,4-1-3,1 0 4,-4-1 0,-2 1-1,0-2 2,-3 2-1,2-2-3,-1 2 6,2 2-5,-4-4 1,4 2-3,-5 2 2,1-2-2,-2 0 3,2 0 0,-1 0-1,-2-2 1,2 4-1,-1-2 0,-1 0-2,1 0 3,-2 2-2,-5-2 1,12 1-1,-6-1 3,-6 0 0,5-1 0,-5 1 0,8-2-2,-8 2 3,8 0-3,-8 0 0,9 0 0,-3 0 1,-6 0-2,0 0 5,10-2-6,-3 2 3,-7 0 1,7-1-2,-7 1-2,9 0 3,-9 0 4,9-2-6,-1 2-1,-3 0 2,-5 0 3,9 0-4,-4 0-2,-5 0 1,11 0 1,-11 0 3,8 0-3,-8 0 0,0 0-1,9 0-1,-9 0 4,8-2-1,-8 2-3,6 2 4,-6-2-3,0 0 8,0 0-3,7 0 2,-7 0 6,0 0 6,0 0 0,0 0 4,5 0 3,-5 0 0,0 0 2,0 0-2,0 0-2,0 0 0,0 0 0,0 0-2,0 0-4,0 0 2,0 0-6,0 0-2,0 0-3,5-3-7,-5 3-9,0 0-11,0 0-15,0 0-22,0 0-24,0 0-26,0 0-29,7 3-33,-7-3-49,0 0-190,0 0-442,0 0 195</inkml:trace>
  <inkml:trace contextRef="#ctx0" brushRef="#br0" timeOffset="59804.7044">1721 13851 59,'0'0'104,"0"0"-6,0 0-13,0 0 11,0 0-11,5 7 1,-5-7-14,1 3-6,-1-3 6,0 5-14,0-5 5,3 2-14,-3-2-4,0 0-2,0 5 11,2 2-11,-2-4 11,1 3 3,1 2 8,-1 1-3,-1 2-8,0-1-6,1 3-2,-1 0 3,0-3-10,0 6 3,3-4-8,-3-2 2,1 5-2,-2-5-4,1 3 0,-3-2-2,3-4-13,-1 4-3,0-5 5,1 0-3,-2 0-2,-1-1-3,0 0 4,3-1 0,0-1-2,0-3 1,-2 5 8,-1-2-4,3-3-4,-3 4 3,0-1-3,3-3 0,-11-1 1,11 1-2,-11-6-2,3 0-4,-1 1 2,4-4-2,-2-1 2,-1-3 1,-3 0-6,3 1 3,0-2 0,-1 1-3,1-2 0,1-2 3,-1 8 1,0-1 0,2-4-6,2 4 0,-4-2 0,6 7 2,-2-1 1,0-1-3,-1 1-1,2 1 3,1 2 4,1-2-4,-4 1-4,3 0 4,2 4-1,-2-4 0,2-1 2,0 5 3,-3-4-1,3 4-1,-3-3-1,3 3 1,0 0 0,0 0 1,0 0-4,-2-2 2,2 2 0,0 0 0,9-5-2,-1 5 3,-2-2 2,8-2-2,5 0 2,4 4 0,8-9 0,1 1 2,4 2 1,1-2 5,1-1-3,12-3 1,-12 4 0,2 0-4,-3-1 0,-1 2 4,-3-1-5,-2 1 0,-3 1-2,-9-1 0,-1 6-1,-4-3 3,-3 4-4,-3-1 1,1-2-1,-4 3 3,0-1-1,0 0 1,0-2 0,-5 3 0,7 0 3,-7 0-3,6-2 1,-6 2-6,0 0 3,0 0 0,0 0 1,0 0-8,7 2-15,-7-2-20,0 0-29,0 0-28,0 0-35,0 0-10,-8 9-29,2-4-137,0 2-332,1-2 147</inkml:trace>
  <inkml:trace contextRef="#ctx0" brushRef="#br0" timeOffset="60595.23">2114 14077 129,'0'0'127,"-4"-2"-8,4 2-9,-2-3-6,2 3-14,0 0-6,0-5-1,0 5-9,0 0-6,0-5-8,0 5-4,2-6-5,-2 6-3,3-6-10,0 3 5,-1-4-8,3 5-6,1-2-2,1-5-3,-1 2 6,2 0-7,0 2-4,-1 0-3,1-1-3,1 2 2,1 0-3,-1 1 0,1-1 3,0 2-4,-3-1 12,2 3-15,-4 0 0,4 0-4,-5 2 6,2-1-6,-2 1 4,0 2-4,1 1 5,0 2 5,-5 1-2,3 4 5,-3 0 4,-5 2-5,1 6 4,-1-3-6,-4 0 5,5 2-5,0-4-2,-5 0-3,4-4 3,0-1 0,1-1 1,0-1 0,-1-3-1,5 0-1,-4 2-3,2-3 0,0-2-1,0 1 2,2-3-1,-1 5 2,1-5 4,-2 4 0,2-4 2,0 0 5,0 0-2,0 0-4,0 0-1,0 0-4,7-12-4,-1 6-3,-1-9-8,3 0 1,1-1-7,-4-1 0,5 0-3,-1 0 4,0-2 0,4 2 0,-4 0 3,-2-3-1,0 3 1,3 0 1,-1 4-1,-5 1-2,3 3 6,-2 2 1,-1 0 0,0 2-3,1-4 1,-2 4 1,-1 2 7,1 0-2,1 1-2,-4 2 0,0-4-1,0 4 0,2-3-1,-2 3-3,0 0 2,0 0-2,0 0 2,0 0 0,-2 15 3,-2-6 6,4 1-6,-3 0-3,1 4 1,-1-2 5,1 5-2,2 0 3,-2 0 1,1-1-3,1 0-1,1 0 1,-1-6-1,2 2 2,-1-2-3,-1 0-3,4-1 3,0 1 0,1 0 6,-1-3-3,-1 0 1,0-2-3,3 1 2,2 0-3,1-2 3,-3 0-7,2-2-18,1 0-15,2 1-21,0-2-15,-1-1-21,2 0-25,-2-1-139,-4 1-279,7-3 124</inkml:trace>
  <inkml:trace contextRef="#ctx0" brushRef="#br0" timeOffset="61176.6738">2786 13764 131,'0'0'179,"0"0"-18,0 0-6,0 0-7,-3 2-11,3-2-9,0 0-17,0 0-8,0 0-16,0 0-11,0 0-2,0 0-8,0 0 0,0 0 1,0 0 6,17 3-3,-10-1-5,1-2 0,3-3 2,2 3-4,-1-1-2,8-2-6,-1-2-2,-4 3-9,2-1-3,2-1-3,-1 0-6,1-3-3,-2 3 0,2 2-4,-6-2-2,1 0-3,-4 1-1,0 2-1,-2-2-4,-2 3 0,1-2-3,-1 0-1,-2 1-3,-4 1 4,10-1-3,-10 1-10,5 0-9,-5 0-12,0 0-11,0 0-11,0 0-15,8 1-18,-8-1-11,0 0-13,0 0 2,0 0-20,-9 8-12,5-8-19,-4 2-134,3 3-308,-2-3 136</inkml:trace>
  <inkml:trace contextRef="#ctx0" brushRef="#br0" timeOffset="61572.514">2802 13946 47,'0'0'139,"0"0"-25,0 0 2,0 0-10,0 0-3,0 0-4,0 0-4,0 0 6,2 6-10,-2-6 8,0 0-2,9 0 5,-9 0-4,12-1-6,-6 1-8,0 0-3,1 0-11,0 0-6,2-1-4,2-3-3,-1 4-7,4-2-11,-4-1 0,4 1-4,-1-2-5,4 0-1,-1 0-7,-2 3-1,-2-3 0,1 3-4,1-2 2,-5 1-7,-2 0 3,1-1-7,-2 1-6,-2 2-10,3-2-16,-7 2-13,5-1-20,-5 1-18,0 0-21,0 0-8,0 0-31,0 0-155,0 0-314,0 0 139</inkml:trace>
  <inkml:trace contextRef="#ctx0" brushRef="#br0" timeOffset="102709.2187">3687 13382 13,'-2'-7'107,"2"7"-14,0-4 2,0 4 1,-3-3-9,3 3-7,0 0-4,-1-3-5,1 3-5,-2-4-14,2 4-7,0 0 6,0 0-12,0 0-7,0 0-2,0 0-7,-4 11 4,2 0 12,1 0 2,-3 4 0,2 2-3,-2 4 3,-1 4 0,-1-1-3,0 2-5,0 1 0,1-8-6,1 0-2,-1-1-5,-1-1-3,2-5 5,-4 3 1,3-4-6,1 2-5,-1-3 6,1-1-17,0-1 13,3-3-1,-4 3-3,2-5 2,1 2-5,2-4 4,-3 5-2,3-6 2,-1 2 2,1-2-7,0 0 1,0 0-1,0 0 3,0 0-2,0 0-5,9-12-2,-3 10 6,2-2 5,1-3-9,4 3 2,-2 0-6,6-3 0,0 4 4,0 0 3,0 1-4,-2-1 2,-2 3-2,2 0 3,-2-1-9,0 2 3,-2-1-3,0 0-7,0 3-6,-2-3 0,-2 1-13,-1-1-5,-6 0 0,10 0 2,-5 0 0,-5 0 9,9 0-23,-6-5-6,-3 5-4,5-3 2,-5 3 7,2-8-2,-2 3 7,0 0 9,-1-2 2,0 1 2,-1 1 3,-1-5 4,0 2 0,2-1 7,-3 3-2,4-3-1,-4 2 7,4 1 6,-4 1 22,4-2-16,-1 3 7,-2 2 2,3 2-8,-2-8-1,2 8-9,0 0 12,0-3-4,0 3 1,0 0 11,0 0 0,0 17 32,-2-6-16,4 1 16,-2 2-22,-2 0 5,4-1 0,-2 4-13,0-2 3,0 1 3,2-3-1,1-1 3,-3 0 1,0 1-2,1-1-5,2-3 1,-3 0-1,1-1-1,1-1-7,0 2-4,-2-1 4,2-5-15,1 1-19,0 0-16,0-3-33,-3-1-118,4 2-210,-4-2 94</inkml:trace>
  <inkml:trace contextRef="#ctx0" brushRef="#br0" timeOffset="103466.4474">4035 13562 118,'-1'6'112,"1"3"-16,-3 1-4,3 0-11,3 0-4,-2 1-6,4-2 1,-1 3-9,0-3-1,1 1-8,0-2-6,3-1-3,2 3-7,-3-6-5,4-1-3,-3 1 4,1 1-9,2-4 6,0-1-5,-1-1-2,2-3 3,0 1 4,-1 0-1,3-3-6,-5 1 0,4-1 3,-3-4-8,-1 3 3,-1-4-3,-3 2 1,1-7 1,-4 4-4,0 0-4,-2 1 2,0-2-2,-4 3-5,-2-1 5,-3 0-7,1 4 6,0 0-9,-3 0 2,2 1-2,-4 2 1,0-1 3,2 3-3,-2 0-1,4 1 4,-1 1-5,2-2 0,2 4 3,6-2-5,-10 0-5,4 2 2,6-2 0,-8 1-3,8 3 8,0-4-1,0 0 2,0 0-6,10 5 9,-3-5-10,2 1 11,7-1-3,-3-3 0,5 3-2,3-5 2,0 1-4,-3-2 5,2 3 7,2-3-13,-4 1 9,2 2-2,-1-2-8,-1-2 5,-1 4-2,-1-1-9,-3 1 7,-1 0 0,0 2-2,-3 1-2,-1 0-7,-2 2 13,1 0-2,-3 0 4,-2 3-5,1-1 2,1 4 2,-4 1 5,0 0 3,0 5 6,3-4-10,-3 0 6,0 2-2,2 1-2,-2-2-3,2-1 5,1-1-4,-2 1 1,3 0 0,0-1-6,1-1 7,-3-2 0,4 0 1,0-1-3,-1-1-6,3-2 6,1 1-3,1-2 3,3 1 0,-3-4 1,4 1-8,-3-1 4,3 0 4,-2-3-4,1 0 1,-1-1 5,0-1-7,3-2 5,-3-1-4,-2 2 2,-1-2-1,2-3 0,-8 1 1,4 3 3,-5-2-1,0 0 0,-2-1 0,-2 2 10,-7 0-3,3 2-3,-3 1 1,-8-5-2,2 5-3,-3 1 1,1 0-2,-3 1 1,1 2 0,-1 1-2,1 1-2,1 2 3,6 1-12,-1-1-20,-1 4-21,5-1-37,-3 3-43,0 1-161,4 1-311,-2-1 139</inkml:trace>
  <inkml:trace contextRef="#ctx0" brushRef="#br0" timeOffset="103943.0767">4908 13391 143,'-4'-2'173,"4"2"-15,0 0-10,-4-5-10,4 5-14,0 0-9,0 0-14,0 0-13,0 0-6,0 0-7,8 11 0,1-5-10,1 3 0,-1 2-3,5 1-5,-2 2 2,3 1-8,2 4 1,3 0 12,-5 1-3,-1-6-10,1 6-7,-2-3-1,-1-1-5,-2-2-5,3-3 2,-3 4-6,-2-4-3,-3-1 4,1 0-11,2-2 3,-3 1-1,-1-2-6,0-5-21,-1 4-20,-2-2-21,5-1-10,-6-3-41,3 2-70,-3-2-159,0 0-354,0-16 157</inkml:trace>
  <inkml:trace contextRef="#ctx0" brushRef="#br0" timeOffset="104169.6167">5134 13384 143,'-14'5'141,"4"7"-3,-3 1-11,-1 0-7,2 3-9,-6 3-9,0 1-7,3 3-11,-2-1-10,1 2-3,-3 4-8,8-6-8,1-4-2,-3 6-3,6-7-8,-3 0-6,4-3-1,3-4-2,-3 3-13,3-6-25,0 2-26,3-5-26,0 1-32,0-1-42,0-4-83,0 0-231,0 0 103</inkml:trace>
  <inkml:trace contextRef="#ctx0" brushRef="#br0" timeOffset="104406.4874">5426 13366 126,'3'6'151,"-1"6"-3,0-1 1,-1 4-8,1 2-6,1 1-4,-3 1-3,3 7-16,-3-8-7,3 1-14,0 3-8,0-5-5,-1 0-12,2 0-8,0-5-2,-1 0-5,1 0-3,0-2-5,1-1-9,-2-3-24,2 0-31,0-1-30,3-2-43,-4-3-203,-4 0-321,18-3 142</inkml:trace>
  <inkml:trace contextRef="#ctx0" brushRef="#br0" timeOffset="104803.4371">5599 13462 112,'-9'5'168,"9"-1"-32,0-4-7,-3 8-4,3-3-3,-3 5-15,3 1-8,3-1-9,-1 0-6,-1 2-7,3 2-11,1 1-2,-2-2-4,4-3-9,0 1 2,-1-2-4,0 1-2,1 0 3,-1-3-4,2 0 3,2-1-7,-2 0 2,1-3-3,2-1-3,1-1-1,-1 0 1,2-2-7,5-2-1,-4 0-5,-4-2-2,7 1 1,-6-1-2,6-2 4,-4-1-10,-3 0 3,-1-1-6,1 0 4,-1-1-5,0-4 1,-2 0-3,-1-1 2,-3 0-3,-1 1-1,-4-1 0,1 3 2,-3-3-4,-1 3-2,-3 2 3,1 0 2,-5-1 8,-2-1-8,2 4-6,4-1 4,-4 4-3,0 0-1,-1-2-1,3 4 2,-3 3 0,4 0-5,-5 0-3,2 3-12,2-1-7,-1 5-20,0 1-16,0-3-10,2 4-21,0-2-19,1 1-22,-1 1-38,2-1-118,0-1-310,3-2 138</inkml:trace>
  <inkml:trace contextRef="#ctx0" brushRef="#br0" timeOffset="105358.9514">6094 12818 106,'9'-2'94,"-1"2"-5,-1 2-4,-1 2-9,2 1-2,-1 1-9,0 3 7,-3-1-7,0 6-1,-4 1-6,0 2 0,-4-1-10,1-1-3,-3-3-2,-1 3 3,0-4 8,-1-1-3,0-1 3,2 0-3,-3-2-9,3 0 3,0-3 1,3-1-2,-4-1-5,6 4-1,-4-2 2,1-1-11,1-3 0,3 0-5,0 0-6,0 0-11,0 0 9,0 0-4,13-12 0,-5 7-6,2 0 3,1-2-6,0 5-8,2-2 8,-2 2 3,1 0 2,-1 1-9,2 0-2,-5 1 6,1 1-4,-2 0 3,0 2-6,-1 1 6,0-1-1,-3 2 8,2-1 1,-3 3 9,-2 3 8,-2 1 3,-3-2 7,-4 6 2,3-6 2,-8 4 3,-2-3-5,0 1-3,-1 1-1,-1-2-4,-5 2-7,4-3 0,1-2-3,3 0 0,-1-4-10,5 2-19,-1-1-30,3-1-36,2-1-31,3-1-75,-4-1-131,8 0-336,-14 0 149</inkml:trace>
  <inkml:trace contextRef="#ctx0" brushRef="#br0" timeOffset="111322.3856">3602 14231 58,'-4'-5'95,"4"5"-2,-2-4 0,0 1-4,2 3-8,-1-3 8,1 3-6,-6-7 1,4 5-1,2 2 13,-5-1-10,5 1 0,-4-4-2,4 4-3,-2-2-3,2 2-4,0 0-3,-7-3-7,6 1-3,1 2-1,-5-3 2,5 3-6,0 0 1,-9-4-5,9 4-6,0 0-1,-5 0-2,5 0-5,0 0-3,-3-3 2,3 3-11,0 0-3,0 0-5,0 0 3,-4-2-6,4 2 0,0 0-6,0 0 7,0 0-5,0 0 0,0 0-2,0 0-2,27 4 0,-14-6 0,16 0 0,3-6 0,5 3 3,14-7 4,5 0-2,7-2 7,-3-1-1,30-8-1,-26 9-1,33-9 4,0 4-2,-1-6-1,0 2-4,-3 4-1,-1-1 0,0-2 7,-4 4-11,3-1 3,-2-2-2,-2 1 4,-23 8-4,25-7-2,-26 7-1,0 0 7,-1 0-7,-3-5 0,0 2-2,-4 1 0,-4-3 2,6 1-1,-3 2 7,0 0-7,-7-3 2,2 3-2,-15 4 1,1 0 1,0-2 3,-2 3 4,-2-1 3,-4-1-2,-8 6 5,2-3-4,-5 3 9,-2 1-1,-2-3 1,-3 3-4,4 4-2,-8-2-2,-1 2 1,1-2-3,1 1 1,-2-3-4,-4 4-2,4-1 0,-4 1-3,0 0-4,5-2-19,-5 2-24,0 0-26,0 0-37,0 0-22,0 0-39,2 7-50,-2-7-174,0 0-418,-11 8 185</inkml:trace>
  <inkml:trace contextRef="#ctx0" brushRef="#br0" timeOffset="130421.5545">4072 14405 125,'-6'-5'134,"4"-2"-8,0 0-8,-2-3-3,-1 6-9,3-2-1,-1-1-5,-1 0-8,0 0-7,-1 2-7,1 0 11,3 0-6,-3 0-3,3 1-3,-2 3-5,2-3-9,1 4-9,-5-7-4,5 7-6,0-2-7,0 2 2,0 0-11,0 0-2,0 0-5,0 0-4,0 0 1,0 0-4,-3 13-2,2-7 1,1 1-2,0 0 0,-3 0-2,6 1-1,-3 1-3,-3 1 4,6 0-4,-3-3 2,0 3-2,1-1 1,2 0-3,-3-3 3,0 1-1,0 0-1,2 0-22,1 1-24,-2-3-17,-1 2-28,4-2-23,0 0-24,-3-1-144,2-1-301,-3-3 134</inkml:trace>
  <inkml:trace contextRef="#ctx0" brushRef="#br0" timeOffset="130810.3282">4304 14248 60,'-3'10'103,"-1"0"-15,2 2-2,-1 0-14,1 5-1,-1 0-12,3-1 4,0 1-8,5 0-11,-2-3 1,1-3-10,-2-1 4,3 1-2,-1-1 0,4-2-6,0 1 1,0-1-4,2-4 3,0-1 0,1-1 2,1-2-3,0 0 8,-1-4 1,3-1 2,2-2-5,2-2-8,-4 0 2,0-3-5,0-1-1,0-1-6,-5 0 4,1-1-6,-5 1 10,-1-2-13,-3 3-1,-2 0-1,-3-1 0,-1 2 0,-3-1-6,-1 2 3,-2 1-3,-6 1-4,3 3 3,0 2-4,-1-2-3,-3 4 8,3 0-5,2 1-3,2 4-10,-2-2-12,4 2-14,-1 1-7,0 0-16,5 1 1,1-2-28,1 2-111,0 0-217,3 1 97</inkml:trace>
  <inkml:trace contextRef="#ctx0" brushRef="#br0" timeOffset="131181.3688">4761 14101 85,'0'0'105,"-3"12"0,2-5-19,1 6-5,-1-1-3,-1 6-13,4-1 2,-2 3-16,1-1 3,0-2-2,3 0 0,-1-1-18,3-1 2,-1-5-1,0 3 3,3-4-1,1 0 0,-3 0-2,3-2-8,1-3 4,0 2-9,-2-3 7,0-3-5,6 1 8,-4-4-1,2-2-4,2 0-6,-5-2 7,1 0-3,4-5-4,-7 3 5,-1-4-5,-1 1 9,-3 0-10,-4-5-1,-3 2-6,1-5 6,-5 3-2,0 1-5,-1 2 2,-1 2 2,-5 2 1,6 3-13,-2 1 4,1 2-6,-1 0 1,3 1-4,0 3-14,2 0-17,-1 4-6,3-1-17,0 2-10,0-1-28,3 4-27,0 0-93,2-1-229,2 2 101</inkml:trace>
  <inkml:trace contextRef="#ctx0" brushRef="#br0" timeOffset="131427.713">5224 14062 28,'0'0'118,"0"0"3,13 11 0,-5-4-8,6 4 5,0 3-17,8 4-8,1 1-16,-5 1-6,5 1-3,-2-4-5,-3 0-9,-1-5-17,-2 0 12,2 0-9,-3 2 0,4-3-8,-4-2 0,-3-1-10,1-1-20,-4 0-20,-1-3-33,1-1-16,-3 1-32,-1-3-96,-4-1-210,0 0 94</inkml:trace>
  <inkml:trace contextRef="#ctx0" brushRef="#br0" timeOffset="131623.202">5434 14074 39,'-9'7'135,"0"2"-12,-4 3-9,1 3-16,-1 0-5,3 2 1,-3 5-28,-1 2 2,4 2-6,0-3-6,-1 3-5,5-4-8,-2-2-3,0 5-5,6-8 1,-3 0-13,2-5-19,2 0-19,1-3-19,0 1-13,1-4-41,2-1-78,0-1-181,1-3 80</inkml:trace>
  <inkml:trace contextRef="#ctx0" brushRef="#br0" timeOffset="131958.8832">5664 14047 34,'-5'4'149,"-2"1"-9,-1 3-10,0 1-4,2 2-16,-2 3 1,2 0-29,0 3-4,3-1-2,3 0-11,0-3 1,0 2-9,5-2-7,-1-1-6,6 3-2,3-3-9,3-2 2,1-1-2,8 1-5,1-3 1,6 2-1,-5-3 0,3 1-14,-3 1 3,-5-3 1,-4-1-3,1 0-3,-4 0-1,-2 0-3,-4-2-1,-1 3 5,-3-2 3,0 1 22,-4-1 1,-2 6-3,-9-4-2,-3 7-7,-5-1 1,-8 3-3,-3-3-10,0-1-9,-3-2-16,1 3-20,-2-3-22,6-5-29,1-3-28,5 0-167,0-2-298,3-4 132</inkml:trace>
  <inkml:trace contextRef="#ctx0" brushRef="#br0" timeOffset="132380.0573">5825 13992 22,'26'-10'121,"-1"0"-14,1 0 8,2 3-27,-4 0-9,4 3-8,-7 3-5,2 2-10,-5 1 0,1 4-9,-1 0-4,-3 2-2,0 1-8,-3 3 4,-3 2 0,0 1-3,-4 2 10,0 0 2,-2 0 1,0 2 7,0 0-12,-3-1 9,1-1-10,3 0-4,-4-4-3,4 5 3,-2-6-8,2-3 2,0 4-3,1-4-4,3 0 3,1-2 0,0-1-2,0-1-3,3-3-2,-1-2 0,8 0 7,-3-3-10,2-2-1,-1-3 3,-1 2-2,-1-3 2,2-3-2,-4-1 3,1-3-7,-1 1 6,-4-4 7,-1 1-3,-5-7 1,-1 5-4,-4 2-1,-4 0 1,-4 0-3,0 2-3,-6-1-4,0 5 1,-7-2-3,3 5-1,0 1-14,0 4-10,0 2-35,-1 2-23,2 0-36,5 0-25,-3 6-152,7 1-311,-3-2 138</inkml:trace>
  <inkml:trace contextRef="#ctx0" brushRef="#br0" timeOffset="143310.8068">15637 12236 115,'0'0'110,"0"0"-10,0 0 0,0 0-10,0 0-8,0 0-4,0 0-15,0 0 0,0 0-6,0 0-10,0 0 4,0 0-3,-4-3 2,4 3 2,0 0 3,0 0-11,0 0 25,0 0-3,0 0-7,0 0-6,0 0 8,0 0-10,0 0 2,0 0-2,0 0-2,0 0-3,0 0-2,0 0-1,0 0 1,0 0-1,0 0-6,0 0-3,0 0 1,0 0-6,0 0-7,0 0 1,0 0-2,0 0 0,0 0-5,0 0-1,0 0-2,0 11-2,-2-5-1,2 4 1,0 1 0,0 6 8,-1 0-4,1 3-2,1 3-2,-1 4 3,2 1-1,2 1 13,1 5 4,2-1-4,-2 3 1,2-2-5,6 10 0,-7-8 4,5 10-5,0-11 6,-1 10-1,1-12 0,1 2 0,2 10-7,-3-13 4,5 13-7,-7-10 3,6 9-2,-4-9 3,-1 0 6,-1-2 5,-1-1-2,0 4-2,-1-6-2,2 2-2,-2-3 0,-2 1-1,4-1-5,-4-3-2,-1-5 3,-2-3-1,4 8-2,-4-6-1,1-5-3,2 2 0,-2-5-1,-1 1 0,-1-4 0,-1 0 0,1 3-3,-1-7-1,2 2 0,-1-2 2,-1-1-4,0 1 1,2-2 1,-2 2 0,0-5-1,2 4-2,-2-4 3,1 4-1,-1-4-1,0 0 4,1 4-2,-1-4-4,0 0 6,0 0-1,0 0-5,0 0-22,-4 3-15,4-3-6,0 0-23,0 0-27,-10-7-27,6 4-19,4 3-14,-7-9-23,4 4-34,-1 0-156,-2-3-393,1 1 174</inkml:trace>
  <inkml:trace contextRef="#ctx0" brushRef="#br0" timeOffset="143928.1587">15789 13395 110,'-2'-6'132,"0"1"-13,2 5-5,-2-5 2,2 1-1,-2 1-4,2 3 3,0 0-11,-2-5-5,2 5-2,0 0 0,0 0-6,0-2-1,0 2-2,0 0-2,0 0-2,0 0-3,0-7-2,0 7-2,0 0-5,0 0-2,0 0-5,0 0-7,0 0-6,0 0-4,0 0-5,0 0-7,0 0-3,0 0-3,0 0-3,0 0-2,0 0 5,2 17 1,0-8 2,0 2 6,2-2-3,-2 5-4,4 2 0,-5 2-3,5 1-2,-1 4-2,-2-2-1,5-4 0,-1 5 0,-2-5-1,1 1 1,-2-2 1,3 1-2,1-3 2,-3-2-1,-1 2 1,1-3-6,4 3 11,-4 0 0,2 3-3,-3-5 1,1 0-3,-1-3-2,1 1-2,-2 0 2,1-2-5,-1-2 2,-1 0-4,1 1 0,0 0-3,-1-2 3,0 0-4,0-2-1,1 0 1,-3 1 0,2 0 0,1 0 0,-3-4-3,0 1 6,0-1 3,0 0-1,0 0 0,0 0 3,1 6 5,-1-6-2,0 0-1,0 0-1,0 0-5,9-11 6,-8 7-5,2-3 0,-1 0-5,1 1 0,2-5-3,2 0-1,-3 0 2,1-2 2,2-2-3,-1-4-4,4 3 0,-3-1 1,1 0-1,4-8-2,-3 1 4,-1 0-3,3 7-1,-3-6 4,-1 2-1,-1-2 4,-1 5-1,1 2-5,-2 5 1,1-1-4,-1 1-1,0 0-2,-1 0 7,-2 1 3,2 4-7,-2-2-2,1 4 8,-2 4-2,3-11-11,-3 11-10,1-5-14,0 5-20,-1 0-24,0 0-23,0 0-32,0 0-23,0 0-23,0 0-17,0 0-35,-16 10-219,9-7-484,6 1 214</inkml:trace>
  <inkml:trace contextRef="#ctx0" brushRef="#br0" timeOffset="145204.4364">14665 12155 11,'-4'-1'163,"4"1"-17,0 0-14,0 0-10,-4-3-5,4 3-6,0 0-3,0 0-10,0 0-14,0 0-6,0 0-6,0 0-1,0 0 5,0 11-1,0-5 7,0 5-3,0 2-2,0 3-2,0 3-9,-2-1 0,1 2-4,-2 1-8,0-3-2,0 0-9,-1 8 2,-1-8-2,-4 1-2,4-2 0,-2 0-2,0 1-7,-1-4 2,2-3-5,-1-1-2,2-2-1,1-3-6,0 1 2,-1-1-4,3 0 1,-1-2-2,2-1-3,1-2-3,-3 5 0,3-5 1,0 0-5,0 0 3,13-7-5,-4-3 1,5 1 1,3-4 0,-1 3 12,2 1-3,6-6-2,-6 6 2,1-3-4,-1 6 1,-1-5 1,-2 3-6,-1-1 0,-1 3-1,-4 0 1,-1 0-2,-2 2 2,-1 1 0,2 1-1,-4 0 1,-1-1 9,0 0 1,-2 3-4,3-6-2,-3 6 1,0-3-1,0 3-2,0-7 4,0 7 8,-3-3-2,3 3-6,0 0 1,-2-4-3,2 4-5,0 0-2,0 0 1,0 0-1,0 0-4,0 0-1,-4 14 7,3-5-3,1 2-2,1 6-1,0-1 1,0 0 1,1 1-1,1-1-3,0-3 2,1-1-6,-3-1-11,1 1-15,3-3-14,-2 1-14,0-2-26,-3-1-22,4-2-6,-2-1-21,4-1-21,-6-3-34,0 0-167,5-12-386,-4 3 172</inkml:trace>
  <inkml:trace contextRef="#ctx0" brushRef="#br0" timeOffset="145792.8737">14928 12203 199,'0'-5'203,"0"5"-23,0-4-21,0 4-14,0-5-18,0 5-6,0 0-17,0 0-7,0 0-6,0 0-5,0 0-6,0 0-11,6 19-7,-5-13-9,3 3 1,3 1-11,-4 0 0,1-1-6,-1-1-4,1-1-4,1 2 0,3-3-3,-2 3-3,-2-4-1,1-4-1,-1 5-5,2-4 5,-2 1-7,3-3 1,-7 0-2,8 0-1,-8 0 0,7-3-2,-3-1 0,-3 0 3,-1 4-2,4-6-2,-4 2-1,0-1 0,-4 3 1,-1-5-4,0 1 2,1 3-4,-2-3 4,-5-1-5,1 3 4,4-3 2,-3 2 0,-2-2-1,4 2-2,3 1 1,-3 0 11,1 0-2,2-1-1,0 2-4,2-2-2,0 1-1,0 1-1,2 3-2,4-10 1,2 1-3,-2 4 4,4-4-2,-3 1 0,4 1 2,0 0-4,1 0-3,-2 3 3,3 1-5,-3 1 4,-3 2-1,3 1-2,1 1 1,-3 1-2,-1 1-1,2 5 3,-2-1 1,0 3-3,0-1 4,-1 2-3,0 0-1,1-3 0,-1 5 3,0-4 2,0 0-1,0 2-2,0-2 5,1-3-2,-1 2-4,2-2 0,-3-3 3,4 0-1,-4-1 7,6-1-5,-3 1 1,1-3-3,1-5 2,0 2 1,3-3-3,-4 0 2,1-3-2,0 4 4,-1-3-2,2 1 3,-5 1-1,-4-5 1,3 6 1,-6-2-2,3-1-2,-1 1-1,-2 0 3,-4 0-3,-1-2-1,3 1 5,-5 1-5,1 2 3,1 0 0,-1 0-3,-1 1 1,3 1-2,-4 3-1,5-2-11,-2 2-17,8 0-24,-10-2-36,10 2-21,0 0-28,-8 2-43,6 0-139,2-2-346,0 0 153</inkml:trace>
  <inkml:trace contextRef="#ctx0" brushRef="#br0" timeOffset="146326.119">15398 12141 70,'-1'6'123,"-1"2"-13,4 1-19,-2-1-4,1 1-7,2-1-13,3 0 3,-3-2-17,6 0 2,0 0-11,-3-2-4,3 2 0,1-5 3,-2-1-9,4-1 0,-1-2-3,-2-1-13,-1-1 5,1 0 4,0-2-2,-3 0 1,0 2-7,-3-2 0,0 1-18,-3 1 24,0-6-12,-3 4 1,-2-3-7,0 3 7,-2 0-2,-3-2-8,4 3 3,-2 0-7,2 2 4,-2 0-6,3 1-28,0 3-8,5 0-18,-9-4-41,9 4-88,-7 1-200,7-1 89</inkml:trace>
  <inkml:trace contextRef="#ctx0" brushRef="#br0" timeOffset="147328.5808">17756 15562 42,'0'0'87,"6"0"0,-6 0 0,0 0-16,0 0-5,0 0-3,4-8-12,-2 4 1,-2-1-10,0 5 8,-4-7-4,2 2 6,2 2-7,-4-3 5,2 1-1,0 2-4,0-1-7,2 4-3,-2-5 4,1 0-1,1 5-12,1-5 8,-1 5 0,-1-5 2,1 5-2,-2-5-1,2 5-8,-2-6 1,0 5 1,2 1 3,0-5 4,0 5 6,0 0 8,0-7 6,0 7 0,-3-4 4,3 4 6,0 0-2,0 0 3,0 0-1,3-3-3,-3 3-5,0 0-1,0 0-3,0 0-3,0 0-9,0 0 1,0 0-4,0 0 5,0 0 10,4 19 3,-4-6 3,5 2-1,-5 1-4,6 3 1,2 9 1,-4 1-20,6 2 3,3 3-1,1 13 6,4-1 0,-1 4-6,-1 0 9,4 1-6,12 26-17,-3-22-3,13 19-3,-10-23 2,-7-1 2,6 0 0,10 25-4,-10-26 34,1 1-9,0 4-2,-2-6-8,-2 4 0,1-5-4,1 2-1,-2-3-2,-2-3-4,-10-11-4,10 9-3,-6-10 6,3 10-4,-7-9-4,-6-4 0,4 0-1,-4-4-2,-1 1 4,-2-9-4,-4 1-6,0 4 5,2-4 6,-2 0-10,-2-5 0,3-2 2,-4 2-7,4-4-8,-4 1 6,1-3-4,-1-1 4,-1 1 5,1-3-6,1 0-25,-1-3-26,-6 1-21,6-1-35,0 0-15,-13-9-23,4 2-31,-2-6-23,0-1-36,-8-6-184,-2-1-458,1-4 204</inkml:trace>
  <inkml:trace contextRef="#ctx0" brushRef="#br0" timeOffset="147984.5747">17510 15359 166,'-6'-5'171,"6"5"-12,0 0-14,0 0-12,0 0-12,0 0-1,0 0-6,0 0 0,-6 16-4,7-3-4,-2 4-3,4 9 0,-2 1 6,4 0-14,-2 3 1,0 0-3,2 0-4,-2 5-1,1-6-5,2 3 3,-1 0-10,-1-1-1,1-1-7,-1-2-6,1-2-3,-1-6-7,-1-1-5,0-4 0,0-1-12,-2-4 0,0-1-1,2-1-3,-3-3-5,0 0 1,2-1-4,0 0-3,0-2-5,-2-2-9,0 0-6,4-11-10,1-1-6,-3-5-12,0 0-6,3-9 0,-2-3-12,-3 3-6,5-3-3,-4 0-5,2 0-1,-2 0 1,0 2-3,-1-2-1,0 2 5,0 1 1,0-2 3,-1 4 10,-3-2-1,7 8 6,-7-6 4,3 5 6,-3 1 10,4 1 1,0 1 0,-3 4 2,3 0 3,0 2-1,0-1 11,0 0 0,3 4 5,-3 3 6,0-3 1,0 7 6,11-7 6,-11 7 11,11 1 16,-11-1 13,16 13 8,-2 1 2,7 5-1,-1 5-3,2 2-5,3 0-6,6 12-2,-7-11-4,-2 1-8,1 0-3,1 0-5,1-3-4,-3-1-3,-2-2-2,5 0-30,-5-3-29,-6-7-28,0-2-60,1 2-53,-6-4-249,-3-3-459,-1-1 204</inkml:trace>
  <inkml:trace contextRef="#ctx0" brushRef="#br0" timeOffset="149708.2026">1877 15768 148,'-2'-1'161,"-4"-2"-5,6 3-3,-9-2-3,5 1-4,4 1-12,-6-2-8,6 2-17,0 0-5,-9-1-18,9 1-11,0 0-10,0 0-3,0 0-8,-4 6-1,4 0-12,0 4 0,1 0 10,2 8-21,1-2-4,0 4 0,-2-2-2,2 8-3,-1 0 0,-1-8-4,2 2 0,-3-3-3,3 2-2,-4-7-3,0 5 1,0-5-2,0 2 1,-1-2 1,-3-1-1,2 1 0,-2 0 1,-3 0-1,2 5-1,-4-5-1,0-4 1,0 1-1,-1 0 2,1-1-2,-4-3 7,0-4-4,-1-1-4,1-1 1,-4-4-2,0 0 0,-1-7-4,0 2 3,3 0-2,-9-6-2,7 3 3,2 1-1,2 0 1,0-1-5,-2 0 2,3 2 0,2 2-1,0 0 3,3 1 1,1 0-2,-3 2 2,1-1 2,5 2 0,-1 0-4,1 5-1,3 0 7,-7-9-6,7 9-2,3-6 1,-3 6-1,5-10 1,1 6-1,5-1-1,4-5 5,3-1-3,8-1 2,1-1-5,1 3 4,2-2-1,4-2-2,-2 1 6,2-2-1,2 2-1,1 0 2,-1 1-3,-4 0-2,0 3 3,-2 1 1,0 0-3,-10 4-1,-2 0 1,0 0-1,-5 1 1,-2 2 0,-1-1 1,-3 2 4,-1-1-7,2 1 3,-8 0-4,8-2 3,-8 2-1,6 0 2,-6 0-4,0 0 2,5 0 2,-5 0 1,0 0-3,0 0 1,0 0 1,0 0-5,10 0-13,-10 0-22,0 0-17,0 0-10,0 0-20,3 9-31,-3-4-34,0 1-152,0 0-328,0 2 145</inkml:trace>
  <inkml:trace contextRef="#ctx0" brushRef="#br0" timeOffset="150317.5716">2224 16036 89,'-1'-7'163,"-1"2"-4,0-3-13,2 2-1,0-1-7,0-1-16,0 3-14,0-2-8,0 2-15,2 1-5,0-4-13,-2 7-5,0 1-6,2-6-8,-2 6-6,3-3-5,-3 3-3,0 0-7,9 10 2,-5-4 2,1 5 3,0 4 1,1-1 3,1 3-7,-2 2 2,-1-1-9,6 4 3,-6-6-5,1 3 2,2-4-6,-1 1 3,-1-5-5,0 1 0,0-2-6,1-2 2,0 0 0,-5-3 1,6-1 2,2 1-2,-1-4-2,-8-1 7,20-5-8,-8 1 1,-1-2 1,1-6-3,3 0-1,-2-2 3,0-1-3,-3-2 3,0 0-3,-3 0 0,-2-1 0,4 2-2,-8 2 3,3 1-8,-4 4 6,4-4 0,-4 4 5,1 0-7,-1-1 5,0 5-4,-1-1 11,1 0 6,-3 1 5,3 2-2,0 3-1,-1-7-9,1 5-1,0 2-7,0 0-1,0 0-2,0 0-2,0 0 0,0 0-2,9 12 3,-5 0-2,4 1-1,2 4 3,0 7-3,4 3 2,-1 1 2,-3 1-3,1-1 3,0 2-2,-2 0 0,-1-1 0,1 0 7,-2-1 2,-1 2-24,-1-2 3,-4-1 5,-1-1 4,-4 0 3,0 0 4,-4-2-4,-1 0 5,-2-7-2,-6 3-1,0 1 2,-1-4-4,-3 0 3,2-5 1,-8 2-2,1-6 2,0 1-6,-1-4 14,0-5-19,0 3-1,6-6-6,3 0 3,2 2-3,3-2-10,-1 0-20,4 1-8,2 0-26,3-1-27,0 2-41,2-3-41,2-3-153,0 0-363,2-3 161</inkml:trace>
  <inkml:trace contextRef="#ctx0" brushRef="#br0" timeOffset="150646.6908">2895 15867 178,'0'0'218,"-4"-2"-23,4 2-22,0 0-15,0 0-22,1-6-7,-1 6-10,11-4-17,-3 2-8,3-1-16,3-2-39,8 1-42,-3-1-56,-4 2-48,2 1-135,-6 0-262,1 4 116</inkml:trace>
  <inkml:trace contextRef="#ctx0" brushRef="#br0" timeOffset="150780.628">2941 16068 213,'-1'2'220,"1"-2"-22,-4 5-21,4-5-17,0 0-15,0 0-20,0 0-36,29-9-47,-8 1-80,4-4-185,3-1-239,-2-1 106</inkml:trace>
  <inkml:trace contextRef="#ctx0" brushRef="#br0" timeOffset="154736.5298">3596 15810 2,'0'0'93,"0"0"1,0 0-8,0 0-12,0 0 1,0 0-10,0 0-3,0 0-5,0 0-6,0 0 10,0 0-7,0 0-2,0 0 6,0 0-2,0 0 3,0 0-3,0 0 2,0 0-9,-9-1 9,9 1-6,0 0 2,0 0-1,0 0 1,0 0-6,0 0 1,0 0-4,0 0-5,0 0 3,0 0-9,0 0 3,0 0-2,0 0 0,0 0-1,0 0-7,0 0 2,0 0-10,-8 0-2,8 0 3,0 0-4,-8 0-5,8 0 4,0 0-3,-9 0-1,5 1-3,4-1 3,-9 2-4,9-2 3,-6 1-4,1 2-1,5-3-1,-11 0 2,5 3 2,2 1-4,-1-3 4,0 1-4,5-2-1,-9 3 3,5-1-6,-1-2 6,5 0 8,-7 2 3,1-2-3,6 0 5,-6 3 1,2-1-9,4-2 3,-10 2-4,5 1 0,-2-1-1,0 1-4,2-3 6,-4 2-2,2 1 1,0-1-4,-2 1 1,4 1 1,-4-1 1,3-3 0,-1 2 7,-3 1-2,6-1 1,-2 0-2,-1 0-1,2-1-1,-3 1 11,8-2-13,-6 0 2,6 0-3,-8 2 1,8-2-1,-5 3 1,5-3-1,-3 2 0,3-2 0,0 0-1,0 0-2,-8 1 3,8-1 1,0 0-6,0 0-2,0 0 3,0 0-3,0 0 3,0 0-1,0 0 0,0 0-1,0 0 0,-4 1-2,4-1 2,0 0 1,0 0 1,0 0-5,0 0 3,0 0-3,0 0 0,0 0 1,0 0-2,0 0 7,14-9 0,-9 7-6,4-1 2,-1-2-3,4 1 4,0-2-1,2 0 2,3-2-1,-3 1-1,2 2 0,1-5 0,-3 3-3,2 1 1,-3 1 0,1 0 3,2 2-3,-5 0 1,2-1 0,-3 1 2,3-1-2,-4 2 2,-1-1-3,5 0 0,-6 1 2,2-1 1,-1 0-1,0 1-1,-1-1 0,3 0 1,-3 2 0,1-2 0,-1 2-1,-3 0 0,1-2 0,-5 3 0,10-3 2,-6 2 4,0 0-6,-4 1 0,0 0 0,6-1 2,-6 1-1,0 0-2,0 0 2,5-1-1,-5 1 1,0 0-2,0 0 4,0 0-3,4-2 5,-4 2-6,0 0 4,0 0 0,0 0 0,0 0 1,0 0 3,0 0 2,0 0 1,0 0 0,0 0 0,0 0-4,0 0 3,0 0-3,0 0 0,-12 8-1,9-6 6,-4 2-8,0-1 5,-2 2-4,0 2-3,-1-2 1,1 0 1,0-2-5,-4 6 4,3-3-1,-2-2 0,1 3 0,-1-1-2,3-2 4,-2 4-3,2-4 0,0 1-2,-1 2 3,1-5 0,2 3 0,-2-1 1,2 1 0,-2-2-3,2 0 3,-1-1 0,1 2-1,2-1-2,-2-1-1,0 1 7,4-3-5,-4 2 1,3 0-1,4-2-1,-9 1 1,9-1 1,-5 2 2,5-2-1,-5 2 1,5-2-1,0 0-1,-4 3 1,4-3-2,0 0-2,0 0 1,0 0 1,0 0-1,0 0 1,0 0-2,0 0 0,0 0-1,0 0 3,0 0-4,0 0 7,0 0-4,0 0 3,0 0-6,18-7-9,-15 6-36,-3 1-43,13-1-55,-6 2-67,-7-1-157,10 0-401,-10 0 178</inkml:trace>
  <inkml:trace contextRef="#ctx0" brushRef="#br0" timeOffset="156322.6893">4197 15454 16,'0'0'134,"-1"-6"-6,1 6-1,-4-4-5,4 4-7,-4-3-9,2-1-8,2 4-1,-3-4-7,3 4 4,-4-4-1,4 4 0,-2-3-4,2 3-7,0 0-7,-4-4-3,4 4-12,0 0-3,0 0-7,0 0-14,0 0-3,0 0-11,0 0 3,-7 7-2,6-3-1,1 4-1,-1 5 0,-1 2 0,1 3-2,-1 2 0,2 3-7,-1-3-1,-1-3 4,-2 0-6,2 0 5,-2-5-4,3 1-3,-2-3-1,2 2 3,0-2-2,-2-2 2,3 0-4,0-3-2,-1-1 5,1 3 0,-2-2-6,4-2 1,-4 1 2,2-4-5,-1 6 4,1-6-5,3 4-1,-3-4-1,0 0 3,4 3 1,2-3 1,-6 0-1,10 0 0,0-6-1,2 4-3,2-1-1,-4-3-10,6-1 1,-1-1 1,-4 1 0,1-3 6,1 6-13,-5-4-1,2 2 2,0-1-1,-1-3 0,-2 4 2,-2-1 6,1 1-1,-3-2-3,1 1 2,-1 1 7,-1-2 1,1 4 6,-2-3-6,2 1-5,-3 2 4,1 1 3,-1 3 3,1-6-3,0 3 1,-1 3-5,0 0-2,0 0-2,0 0 4,0 0 1,8 8-4,-5 0 6,-1 2 5,4 1-5,-4 5 7,4-1-1,-2 3 6,4-2-2,-3 1 3,0 0 17,-1-1 2,1-3-8,-1 1 0,1-5-1,-1 4 2,0-2-6,-2-1-1,1-1-30,1 0-22,1-2-43,-4-4-21,3 1-29,-3 0-154,-1-4-308,0 0 137</inkml:trace>
  <inkml:trace contextRef="#ctx0" brushRef="#br0" timeOffset="157029.7903">4573 15468 95,'0'0'152,"1"-6"-9,-1 6-25,0 0-5,0 0-8,0 0 2,0 0-14,1 15-3,1-6-11,-1 3-1,4 0-12,0-1-2,-1 1-4,0 0-7,2-2-8,0 5-3,0-5-6,1-2 1,0 0-8,2 1 3,1-2-7,-1-4 4,1 2-6,3-3 0,-3-1-2,2-1 2,2-1-4,-3-1 0,0-5-4,0 2-3,-1-2 0,5-3 0,-6 2 2,-2-1-4,3 0 0,-4-3 2,-2 1-3,3-4 3,-6 3-5,0-1-3,-3 2-1,-1 0-2,-5-5 3,1 6-1,-4 1 6,-1 0-9,-4-1 3,2 3-5,-2 0 1,3 4 8,-1-2-3,1 1 0,3 4-3,-1-2 8,4-1-4,-1 1-4,8 2 7,-11-2-10,11 2 2,-9-4-1,9 4 1,-5-1-2,5 1 10,0 0-11,0 0 3,0 0-3,0 0 6,19-4-6,-10 0 2,3 0-3,3 1 3,-3-2-4,4 2 5,0 0-3,3-5 5,-2 3-6,2-1 1,-6 2 0,6-2 1,0 2 1,1 0 0,-1-3-3,-1 5 2,0 1 0,-1 1 5,-6-1-5,3 3-1,-2 0 2,-1 5-3,1-5 0,-3 6 2,-1 1 9,-1-3-12,3 3 1,-3 0-1,-1 0 0,0 2 4,0-4-1,-1 2 0,-2-2-1,2 1 1,-2-1-1,2-2-1,-1 0 4,2 2-2,-2-3 0,-3-1 3,7 0 0,-8-3 2,9 2 2,-9-2-5,15 0 3,-7-5 1,6 1-3,-5-2-2,0-3 5,6-3-1,-4 2-5,1-2 7,2-1 0,-4 0 0,2-2-3,-5 1-3,-1-1-11,-4-2-1,1 4-8,-6 0 0,1-3 3,-6 2 2,1-2 13,-4 4-15,1 1 0,-6 0 5,2 2-5,-2 0 5,3 1-3,-1 2 5,4 1-3,-2 3-2,2 1 1,0-2-13,2 3-31,8 0-16,-9 0-7,9 0-12,-5 4-24,5-4-91,0 0-225,0 0 99</inkml:trace>
  <inkml:trace contextRef="#ctx0" brushRef="#br0" timeOffset="157392.829">5419 15180 15,'0'0'165,"-5"17"-15,5-13-23,1 3-8,1 4-11,2-2-7,0 0-14,2 2-4,2-1-7,0-2-8,1 2-7,5 1-8,0-2-2,1 0-3,-2-3-5,-1-3-7,3 1-5,-2-3 4,-3 2-6,4-3-6,0-4-1,-2 2 4,2-2-10,-2 0 4,-3-2-1,3 1-1,-8 2 7,1-4 0,-3 0 3,0 1 1,-3-3-3,0-1-6,-3 0 2,-1-2 4,-4-1-7,-1 4-3,0-3-1,-5 3 4,2-1-2,-3 0-3,4 4 1,-2 4-2,1-2-5,-1 4-1,1 0-6,3 0-25,-2 1-24,4 3-14,1 3-20,2-2-30,1 0-41,-1 2-96,5-2-270,0 2 119</inkml:trace>
  <inkml:trace contextRef="#ctx0" brushRef="#br0" timeOffset="157677.0609">5954 15018 175,'0'0'229,"0"-6"-23,0 6-19,0 0-24,0 0-17,0 0-16,12 8-6,-6-1-13,2 3-1,6 2-14,0 2-5,0 2-10,1 0-7,0-2-9,-3 2-5,3 0-5,-3-2-4,0-3-5,-1 4-6,-3-6-5,-1 2-2,-1-1-17,0-2-24,-1-1-29,-4 0-38,2-2-27,1-1-11,-4-4-23,2 3-48,-2-3-95,0 0-301,0 0 134</inkml:trace>
  <inkml:trace contextRef="#ctx0" brushRef="#br0" timeOffset="157855.5929">6135 15031 50,'-1'-2'211,"-2"-2"-16,0 1-19,3 3-19,-6-2-14,6 2-11,-11 5-1,5 1-22,-5 3-6,3 2-15,-1 4-7,-1 2-6,-5 5-9,3 2-8,0-3-6,1 4-2,1-2-7,4-5-1,-1 3-15,3-4-20,0-1-21,2 2-28,2-2-33,0-5-34,2 1-49,-2-6-109,4-2-289,0 2 129</inkml:trace>
  <inkml:trace contextRef="#ctx0" brushRef="#br0" timeOffset="158089.9636">6398 15023 2022,'2'-4'129,"1"-2"-60,-2 4-43,3 0-16,-4 2 5,0 0-7,9 6-7,-4 1 2,-2 2 0,2 0-5,-2 2 4,4 4-2,-2 2 0,2 0 4,-1-1-2,4 1-2,-5 0 4,1-2-5,1 2 7,-1-1-6,0-6-29,-1 1-26,1-4-31,0 3-34,1-4-25,0-3-166,-7-3-338,17 0 150</inkml:trace>
  <inkml:trace contextRef="#ctx0" brushRef="#br0" timeOffset="158416.6065">6646 15009 76,'0'0'215,"-4"-5"-25,4 5-21,-4-4-16,4 4-13,0 0-14,0 0-3,0 0-15,-5 14-6,5-5-10,0 4-9,1-2-9,1 1-6,0 0-7,-1 0-6,2 0-6,1 0-5,0-2 0,2-1-9,-1 0-4,-1 0 2,1-5-4,1 3-4,2-4 1,1 1-2,0-2-1,2-1-4,-1-2-2,1 0 7,-1-3-8,-3-3-1,2 0-1,-1-1-3,1-3-1,-3 1 2,1-6-11,-2-1-9,-4 0-1,-1-1 0,0 0-1,-2 1-5,-3-2 2,-2 1-7,-1 4 0,-3-1 5,-1 1 9,0 4-8,-1 0 0,0 5 3,0 1 0,0 1-12,0 1-15,0 2 2,-2 1-17,5 3-22,-2 0-12,2 1-26,-1 1-36,1 1-116,1 0-287,4-2 127</inkml:trace>
  <inkml:trace contextRef="#ctx0" brushRef="#br0" timeOffset="158902.3078">7061 14543 67,'0'-5'194,"0"0"-22,0 1-19,0 4-12,1-6-15,2 2-14,-3 4-13,5-5-6,-4 5-14,-1 0-6,9-2-14,-9 2-1,0 0-4,8 2-7,-5 3-4,-3-5-6,2 7-5,-7 0 0,5 0-3,-8 3-7,-1-2 3,3 3-3,-6-2-1,2-1-1,0-2-1,2-1-1,3 0 3,-3 0 3,3-1-5,1-2 1,-1 1-3,4 0-6,0-1 7,-1 2-10,2-4 0,4 5-1,0-2 0,1 0-1,5 2 1,1-1-2,0 1-1,2 0-1,0-1 2,-2 3-4,1-1 2,-2-2-3,0 4 1,0-2 1,-3-1-2,-1 1 2,-3-2 3,2 2-1,-5 0 4,0-1 4,-5 3 1,-1-1 0,-4 3-3,-1 0-1,-5-1 6,0 0-9,-2 2-5,0-4-17,3 0-21,2 0-26,4-2-31,-1-2-59,-2 0-144,6 3-321,-1-4 142</inkml:trace>
  <inkml:trace contextRef="#ctx0" brushRef="#br0" timeOffset="159966.4653">4386 16200 70,'-4'-2'176,"-2"0"7,6 2 3,-11-2-6,5 2-6,6 0-10,-7-3-7,7 3-6,-8-2-4,3 1-3,5 1-7,-5-1-5,5 1-5,-5-1 0,5 1-3,0 0-14,-5-3-6,5 3-7,0 0-14,0 0-6,0 0-6,-6-1-8,6 1-4,0 0-7,0 0-5,0 0-3,0 0-9,0 0-4,0 0 2,0 0-3,18-7-2,2-2-1,9-3-5,7 1-3,19-16 3,29-4 3,-25 7-5,41-12-1,2 4-2,7-7 2,9 5 3,2 0-4,3-2-7,3 2 0,-4-4 2,7 4-5,-1 2 11,-7-1-7,-4 6 1,-3 0 4,-13 0-6,-11 6-2,-4-2-3,-27 7 6,1 1-5,2 1 8,-3-2-10,-5-2 1,-1-2-2,-16 9 3,3 0-1,-8 0-2,-2 1 0,-4 0-1,-5 3 3,-5 0-1,0 1-4,-5 0 6,-2 3-1,-2 0 5,-2-1-8,1 3 7,-6 1-3,7-4 0,-7 4-4,7-2-16,-7 2-4,0 0-15,-3-8-23,3 8-18,0 0-36,0 0-28,-19 1-37,19-1-26,-22 8-42,9-5-223,-5 0-504,1 4 223</inkml:trace>
  <inkml:trace contextRef="#ctx0" brushRef="#br0" timeOffset="160881.7429">7102 14469 63,'0'0'132,"0"0"3,-4-3-1,4 3-12,0 0 6,0 0-14,-5-2-1,5 2-6,-2-3-7,2 3-2,0 0-3,0 0 2,-6-2-4,6 2-12,0 0 3,-5-2-6,5 2-3,-5-3-5,1 1-6,4 2-1,0 0-7,-6-3-4,2 1-6,-1 0-7,-3 1-1,8 1-6,-13-3-2,4 2-3,-1 1-2,-3 0-2,0 0-6,-1 1-1,-2 3-1,-2-2-2,-1 2-2,1-1-2,-1 4-1,2-2-6,3-1-21,0 2-27,-4 2-17,8 0-23,1 1-40,0-2-42,0 2-166,0-1-360,4 0 160</inkml:trace>
  <inkml:trace contextRef="#ctx0" brushRef="#br0" timeOffset="162946.5463">4745 16458 67,'0'0'127,"0"0"-13,0 0-6,-2-5-11,2 5 6,-4-3-4,4 3-9,-4-5-10,2 3-13,2-2 8,0 4 9,-2-6 1,0 4 5,2 2 0,-2-7-6,2 7-2,-3-4-12,1 0 3,2 4 12,-4-6 3,2 2-2,1 2-8,1 2-9,-4-4-6,2 1-6,2 3-1,-2-4-9,2 4-6,-5-3 1,5 3-10,0 0-5,0 0-6,0 0-1,0 0-8,0 0 1,0 0-3,0 0-1,0 0-1,3 14-5,1 2 4,-2 0-2,3 10 1,1 0-4,1 2-1,-1-2 5,2 3-4,-2-1 2,1-3 0,-1 1-2,1-1 3,-4-7-1,1-2-4,-2-3 1,1 1 2,1 0-3,-2-6-1,0 3 2,0-1 4,0-2-1,0-4-2,3 6-1,-4-3 1,1-3-6,0 1-11,-2-2-8,2 2-4,-1-2-14,-1-3-12,1 5-14,-1-5-52,0 0-18,0 0-55,3-11-132,-3 6-350,0-6 155</inkml:trace>
  <inkml:trace contextRef="#ctx0" brushRef="#br0" timeOffset="163700.5283">5009 16487 134,'0'0'132,"0"0"-15,0 0-16,0 0-5,0 0-17,0 0 0,0 0-15,0 0 3,-2 21-13,2-11 2,2 2 0,-2 0-9,0 2 1,0 0-5,5-1-6,-5-2-11,2 1 5,2-2-6,-1-2 1,2 5-4,1-5-2,2 1-4,-2-1 3,3-2-1,-1-1-1,2 0-4,-1-1 2,1-3 1,3-1 2,0 0-13,-3-3 5,3 1-2,1-2 3,-2 0 5,-1-3-5,3 2-6,-1-5 8,-4 2 0,-1-3-3,-1 1-5,-2-1 1,-1 2 5,-3-4-10,2 3 3,-6-2-1,2 0 0,-4 0 3,-1 1-4,-4-2 4,0 1-2,-1 2-5,-7 0 6,4 5-1,-4-1-2,0 2 5,6 1 4,-6 2 2,-2-2-9,5 3 0,2 0 4,0 0 4,2 0-3,3 0 2,8 0-5,-14 0 3,14 0-5,-8 0 5,8 0-5,0 0-6,0 0 6,0 0-2,0 0 5,0 0-4,0 0 0,27-4 2,-10-1 0,-1 2-6,5-2-9,-3-2 1,3 2 2,-5-4-7,4 4 2,-1-2 1,-2 0 5,2 3-1,-2-3 2,-6 3-3,2 1 2,0 1 0,-3 1 1,1 0-3,-4 2 8,3-2-7,-2 2 0,-2 2-4,2-2 10,-4 4-2,0 1-10,5 1 4,-3 3 2,-2 1 6,5 2-2,-4 0 2,-1 3 7,4-2-7,-1 1 5,-1-5-4,1 2-8,4 1 8,-3-6-6,0 2 7,0-2-3,3-1 3,-1 2-8,-1-4 4,5 0 5,-7-1 3,5-3-9,2-2 14,-1 0-9,0-4 1,1 3 0,0-6 5,-1 2-5,-1-1-1,-1-3 4,-2 2-5,-2-2 2,3-2-2,-6 2 3,-1 1 4,-2-3-2,-2 2-7,-2 1 8,-1 1-3,-4-4 1,-1 2-4,-2 3 8,-3-3-6,-2 5-3,2-1 8,-4 2-7,0 0 6,4 3-2,-6 1 0,8 0 2,-3 1-6,2 2 0,2 0-14,0 1-21,1 1-8,1 1-32,6 0-28,-1 0-29,1 0-85,-1 2-233,4-4 104</inkml:trace>
  <inkml:trace contextRef="#ctx0" brushRef="#br0" timeOffset="164083.5145">5858 16075 11,'-1'-5'186,"0"3"-14,1 2-15,-3-3-21,3 3-15,0 0-11,0 0-6,0 0-8,15 0 6,-6 2-11,5 3-6,4-1-7,3 5-8,-2-2-7,8 3-1,0 0-5,-8-6-13,-1 7 0,0-2-5,1-2-6,-3 2 1,1 0-6,-5-5 0,3 5-5,-5-4 1,0 0-15,-2-1-20,1 2-33,-4-2-19,3-2-38,-4 2-33,0-2-142,-4-2-299,0 0 132</inkml:trace>
  <inkml:trace contextRef="#ctx0" brushRef="#br0" timeOffset="164294.648">6154 15986 129,'-8'8'151,"-3"-2"-13,0 4-8,-1 0-9,1 4-8,0 1-12,0 2-15,1-2-10,1 9 1,0 2-14,2-7-5,3-2-3,1 7-7,0-6-8,0 0-2,3-1-26,0-1-21,2-3-39,-1 0-33,4-4-136,-4-1-234,3-3 104</inkml:trace>
  <inkml:trace contextRef="#ctx0" brushRef="#br0" timeOffset="164813.0453">6322 15954 134,'0'0'129,"3"-9"-10,-1 5-9,2 0-11,0-2-9,2 1-12,6 1-8,-3-2-5,2 1-8,1 2-1,2 0-8,0 1-2,-5 0-7,4 4-8,-3 0 0,0 2 12,3 3 3,-5 0 0,2 2 0,-4 4 9,0-3-2,-2 7-5,0-1 1,-4 1 0,0-5 1,-4 5 10,0-1-15,-2 0 7,0 1-2,1-5 3,-1-2-6,-1 5-1,-1-6 0,2-2-3,-2 1 3,3-2-9,-1-4 0,2 0-5,-2-2-2,-1 0 0,7 0-5,-7-2 2,4-2-7,-2 0-1,2-4-4,2 3-2,1-3-2,1 1-2,2 2 7,-2-2-10,4-2 0,0 1 0,3 1 1,-3 2-6,3 0 7,2 1-8,-1 0 5,2 1-5,0 3 1,0-1-3,2 2 1,-3 2-2,2 2 2,-1-2 0,-2 2 1,1-3-2,0 2 1,-2-1-1,-3 1 4,4 0-3,0 1-2,-1-3 2,-3 3 2,3-4-17,-2 1-20,3 3-19,-2-2-23,-1-2-31,-6-1-26,14 0-29,-7-1-158,-7 1-348,11-8 155</inkml:trace>
  <inkml:trace contextRef="#ctx0" brushRef="#br0" timeOffset="165096.2876">6716 15862 4,'0'0'159,"0"0"-18,0 0-15,28 5-6,-17 0-20,8 0-2,-2 1-9,2 2-8,-1 1-3,3-1-8,-4 2 4,-1 0-4,-2-1-8,-3-1 1,-3-1-1,0 2 3,-1-1 5,-3 1 2,-1-1-8,-3 0-4,0 1-3,-5 0-10,1 1-2,-7 1-3,3-3-16,-1 1-15,-5-1-39,5-3-28,-4-1-45,1-3-66,-4-3-101,2-2-289,1-3 127</inkml:trace>
  <inkml:trace contextRef="#ctx0" brushRef="#br0" timeOffset="165451.338">6823 15753 119,'14'-4'109,"4"-1"-2,0 2-9,-1 0-13,4 3-4,0-1-9,-3 5-8,1-1-5,0 2-9,-4 1 1,2 2 11,-9-1-3,7 3-6,-1 0 12,-5-1-1,3 2 3,-2 0-1,-3-1-9,0 2-4,3-5-7,-4 4-1,3-3-6,-2-1-2,1-1-2,0 0-4,0 0-2,-2-4 1,3 1-5,0-1-2,-1-2-2,1-1 2,0-3-3,0 1 4,1-3 1,-3-2 7,0 1-2,-1-3 10,1 1 2,-2-1-5,-5-2 4,2 0-3,-4-2-2,2-1-4,-5 0-1,-2-2-1,-2 3-4,0-1-1,-2 3-5,2 4-2,-1-1-5,-2 3 2,2 0-19,-3 4-21,3-1-28,0 3-33,3 0-38,-2 3-58,2-1-139,2 4-348,-1-2 154</inkml:trace>
  <inkml:trace contextRef="#ctx0" brushRef="#br0" timeOffset="172379.5844">2710 17424 5,'0'0'51,"0"0"-6,1 5-3,-1 0-1,4 1 22,-3 0-4,3 0-2,0 5-6,1 0-4,2 3-6,0 1 4,-3 1-10,0 1 8,5 1-8,-5-2 2,2 1-2,-2 2 0,-1-1 3,-1-1-14,0-1 8,0 0 0,-1-4 7,-1 0-11,-1 3 8,-1 1-6,0-4-2,0-5 14,-1 5-12,-1-4 0,0-1-10,-1-1 5,-2 2-6,4-3 21,-5-1-2,3-3-6,-4 1 0,9-2-2,-14-2-8,-1-1 4,6-4-2,-7-1-4,-3 1-4,9-2-5,-3-1 3,0-2-6,3 0 4,2 5-5,1-4 2,-1 1 4,-1-1-8,3 2-5,2 1 6,-1 2-3,1-2 3,-1 1 2,1 2-2,3 0-6,-2-2 1,3 7 1,-2-8-4,2-1 1,1 4-2,2-1 4,-2 0-5,4-2 9,0 1-8,1-3 3,3-1 5,5 1-1,-2-5-7,6 1 1,4-1 7,3-2-6,1 1 3,2-1-4,0-3 4,1 2 1,2 2 0,-3-1 2,-1 3-1,2 0-9,-11 6 8,1 1-1,-3-1-6,-1 4 6,-4 1 0,-1 1 2,-4 0-10,0 1 7,-6 1-2,12-3 4,-7 0 0,-5 3-6,7-1 5,-7 1-3,0 0 3,9-2 0,-9 2-4,0 0 11,0 0-9,0 0-5,0 0-16,0 0-17,0 0-32,0 0-14,0 0-3,9 3-29,-9-3-88,0 0-220,4 9 97</inkml:trace>
  <inkml:trace contextRef="#ctx0" brushRef="#br0" timeOffset="172885.7403">3156 17587 143,'0'0'145,"0"0"-6,0 0-12,0 0-11,0 0-18,0 0-12,0 0-12,0 0-3,0 0-9,0 0-6,0 0-3,0 0 2,1-18-20,4 10-1,4 1-1,-1-2-1,2 0-10,4-3 7,0 5-5,0-3-10,-4 3 1,0 2 4,1 0-7,0 1-3,-1-1 0,-2 4-1,-8 1-1,14-1-4,-6 0 4,-8 1 1,14 5-5,-8 2 3,2 3-5,-5 2 6,0 6 2,0 1-2,-3 7-4,-3 3 6,6 1 2,-7 1 4,0-2 1,-3 4-5,-1-4 0,1-2-6,1-1 0,0-3 4,1-4-2,3-4-7,-1-3 6,1 0 0,-1 0-6,2-5-2,1-1 5,3 3-10,-3-4 10,1-1-1,3 1 1,-1-2-4,-3-3 7,11 4 5,-2-4-1,1-4-4,10-4 13,-2 0-2,6-5-8,-1-3 2,2 0 1,2-6-5,-3 8 2,-2 1 3,-4 4-3,0-1-4,-7 3 1,0 2 1,0 0-7,-3 3 0,-3 0-5,0 1-13,-5 1-11,9-2-7,-9 2-5,0 0-7,9 9-17,-9-4-25,0 3-11,2 1-34,-4-1-79,-2 0-232,2-2 104</inkml:trace>
  <inkml:trace contextRef="#ctx0" brushRef="#br0" timeOffset="173170.6301">3835 17531 114,'0'-7'149,"0"7"-16,0 0-14,6-5-8,-2 3-11,-4 2-10,15-5-15,-4 0-2,1 1-2,1 1-17,5-2 1,-1 2-31,0-3-44,1 3-22,-9 1-42,5 2-87,-5 0-185,-9 0 83</inkml:trace>
  <inkml:trace contextRef="#ctx0" brushRef="#br0" timeOffset="173331.1984">3865 17776 1934,'-5'0'96,"5"0"-26,-15-5-5,15 5-26,-8-4-19,8 4-13,-5-3-1,5 3 2,0 0-1,5-10-6,0 1 2,8-3 3,1-1-16,9-5-22,0 2-29,4 0-40,-3 1-44,12 2-175,-12 1-344,3 1 152</inkml:trace>
  <inkml:trace contextRef="#ctx0" brushRef="#br0" timeOffset="182655.9879">18068 14197 25,'0'0'122,"1"-5"-8,-1 5 5,2-5-7,-2 1-18,2-1 4,1 1-2,-2 0 3,1 0 1,0 1-4,-2 3-8,2-5-7,-2 5-8,2-4-6,-2 4-10,2-5-3,-1 2-6,-1 3-6,0 0-7,2-4 3,-2 4-8,0 0-4,0 0-1,0 0-2,0 0-2,0 0-2,0 0-2,5-2-3,-5 2-3,0 0 1,0 0-2,5-1 6,-5 1-1,13 1 3,-2-2 7,6 2-1,4 0-6,2-1 3,3 0-2,12 1 1,-2 1-4,4-1 2,15 1-2,0 2 3,3-1 1,1 0-1,4 1-1,2 1 5,28 0-8,-28 0 1,33 2-3,-6-2 1,-2 4-1,-23-4 0,22 7-2,-24-7-1,-1 1 5,28 3-4,-28-4 2,0-1 0,30 5-2,-31-3-2,4-2 1,27 4-4,-31-5 3,2 3 0,24 2 0,-32-3-5,2 0 0,-3-2 7,1 1-2,-4-1-2,1-3-1,-15 0 1,13 1-3,-16 2 5,4-2-5,-5 0 0,0 2 1,3-3 1,-3 4 5,-1-4-1,-3 3 3,-2-1 3,-7-1-3,-1 2-2,-4-2 0,-3-1 0,0 0 0,-1 0 7,-3 0 1,-3 0-2,-1 0 2,-1 0-2,-5 0-2,14 0-3,-10 0-1,-4 0 2,13 0-4,-9 0 1,-4 0-2,11-1-1,-8 0 2,-3 1-1,0 0 0,10 0-2,-10 0 0,0 0-2,5-2-1,-5 2 0,0 0 3,0 0-4,0 0 2,4-1-11,-4 1-8,0 0-10,0 0-6,0 0-17,0 0-6,0 0-6,0 0-15,0 0-10,0 0-1,0 0 6,0 0-1,0 0 3,0 0 8,-9-9 1,8 6 1,1 3 6,-3-4 6,3 4 13,-1-5 4,-3 1 1,3 0 6,-2-1 5,2 1-3,-4-1 5,5 0 2,-5-2 7,5 4 0,-3-6 2,0 4 2,1-1 18,-2 0 14,3-1 6,-3 2 6,4-2-1,-4 1-6,3-1 3,-4 0-8,5 2 2,-4 0 10,4 1 9,-4 0 17,3 0 0,1 4-3,0-6-3,-2 3 1,2 3-7,-2-3-1,2 3-3,-2-5-5,2 5-6,0 0 0,0 0-6,-2-4 1,2 4-4,0 0-6,0 0 1,0 0-5,0 0-2,0 0 0,0 0-1,0 0-3,0 0 1,0 0 0,0 0 0,0 0-1,0 0 1,8 11 0,-5-6 1,3-1-1,2 2 0,-1 1 7,2 2-7,-1-3 2,3 1 2,2 0-3,-1-2 2,-2 2-3,8-1 2,-6-2-2,3 3 1,-3-3-3,0 0 0,1 1 0,-2 1-2,0-3 2,-5 0-1,2 0-3,-1-1 1,-3 0 1,1 0-2,0 1-2,-1-3 2,-3 3-3,-1-3-1,4 4 6,-4-1-3,0-3 0,-9 10 0,2-5 0,-5-1 7,4 3-1,-11 0-3,3 0 3,-1-1-3,-3 1-3,0-1 3,4 0 4,-2 1-5,1 0 0,-3-3 1,8 5 0,-3-3-1,4 0 1,0 0-14,-1 1-26,1-1-19,0 3-37,2-1-24,1-1-35,2 1-46,-1 1-133,2-4-358,3-1 159</inkml:trace>
  <inkml:trace contextRef="#ctx0" brushRef="#br0" timeOffset="184846.3859">15376 13825 89,'7'-3'128,"-7"3"4,0 0-3,0 0 1,5-1-11,-5 1-7,0 0-8,0 0-3,0-4-11,0 4-4,0 0-9,0 0 2,0 0-4,0 0 2,0 0 0,0 0-2,0 0-7,0 0-5,0 0-5,0 0-7,-10-5-2,2 4-7,-2 1-9,-1-3-1,-3 2-6,-6-1 5,-1 2-6,-6 0 0,-2-3-4,-2 3-4,0 0-1,-6-4-1,1 2 0,-3-1-2,-16-1-4,2-4-3,-5 4 1,0-2 1,-2-1-2,1 0-5,-3 0 2,-1-1 6,-1-1-6,-26-3 3,28 7-7,-2-5 4,-26 1-1,29 3 1,-4 2-2,-1-1 0,1 0 0,-2 1-2,3 3-1,-1-5 1,6 5 1,-2-2 2,7 2 0,3 0-2,13 1 0,-3-2-1,5-1-3,-2 3 3,5-4 3,1 2-4,4 1 1,1-1 2,4 2-1,2 0-2,2 0 1,3 0-1,2 0-1,-3-2 2,7 4 2,-4 0 1,2-1-3,-1 0 0,1 0 1,0 1 0,1 0-4,1-2 2,0 2 1,2-1 3,1-1-5,-1 0 4,3 3-3,5-3 1,-10 1 2,10-1 1,-9 1-1,5-1-1,4 0 2,0 0-7,-7 2 6,7-2 0,0 0 0,0 0-3,-9-2 4,9 2 1,0 0-5,-9 0 3,9 0-2,0 0-5,0 0 5,0 0-2,-5-3-2,5 3 1,0 0 0,0 0 1,-2-2 0,2 2 0,0 0 0,0 0-4,-2-5 1,2 5 5,-2-4 2,2 4-7,0-5 3,0 5 0,0-4 4,0 4-3,0 0-2,-3-6 3,3 6 1,0-5 1,0 5 0,-4-5-3,4 5 1,-2-5-1,2 5-3,-3-5 7,3 5-2,-3-2 1,3 2-3,-4-5-2,4 5 2,-4-3-2,2 1 5,2 2-2,-3-2 1,3 2-2,0 0-1,0 0 0,-7 0 1,7 0 1,0 0-1,-10 1-1,4 2 2,4-1 0,2-2-5,-7 3 2,4 0-1,3 1-1,-3 1-5,3-5 3,-4 5-4,3-2 2,-2 2-5,3-5-2,-1 6 1,1-6-6,1 4 1,-1-4 2,3 4 1,-2-1-2,-1-3 1,0 4-1,0-4 2,3 3-1,-3-3-2,4 2 0,-4-2-1,3 2-16,-3-2 18,6 1-4,-6-1-11,3 2-10,-3-2 2,0 0-10,9 0 6,-9 0-17,9-3 2,-4 2-2,0-2-1,3 2-7,-2-1-15,3-3-28,0 1-59,2-1-189,-4-1 83</inkml:trace>
  <inkml:trace contextRef="#ctx0" brushRef="#br0" timeOffset="185398.9416">13221 13490 90,'0'0'107,"0"0"-13,0 0-12,0 0 1,0 0-16,0 0 3,0 0 5,0 0-7,0 0-2,-11 6-9,4-2-2,-4 1-3,0 0-5,1 2-3,-6-2-14,2 1 11,-2 0-8,-2-1 2,2 5 2,-2-8-9,0 3 3,-2 3-4,0-1 4,2-3 1,-1 1-2,-2 0-7,0 2 1,1-5-5,2 4 6,0-2-3,0 1-2,5-3-3,-2-1 0,3 3-4,0-1 3,1-1 0,5-1-5,-7-1 4,8 1-4,-2 0-1,7-1-4,-10 0 5,10 0 8,-5 2-6,0-1 4,5-1-7,0 0 1,-9 0-3,9 0-5,-3 2 7,3-2-4,0 0-2,0 0 0,0 0 4,0 0-2,0 0-5,0 0 4,0 0-2,0 0 3,0 0 5,0 0-11,0 0 5,17 0-4,-17 0-1,9 3 2,-3-1-4,-1-1 3,2 0-1,0 1 1,0-1 2,-2 1 0,3 0-6,1-1 11,0 3-7,1-1-2,2 3 3,-1-3-1,1 2 1,3 3 5,0 1-1,2-4-1,1 3-2,-2-2 4,2 5 4,-2-2-5,2 0-5,0-1 7,-1 1-1,1 0 3,-3-1-3,1 1-7,-2-3 5,-1 0-2,2 2-5,-5-3 8,3 2 1,-3-1-7,-1-2 4,-1-2-4,0 2 0,-3-2 1,1 0 2,-1 1 1,2-1-6,-5 0 7,3-1 0,-5-1-2,5 1 5,-5-1-3,4 3 1,-4-3-10,0 0-16,0 0-15,0 0-10,0 0-39,0 0-18,8 0-31,-8 0-130,0 0-284,0 0 126</inkml:trace>
  <inkml:trace contextRef="#ctx0" brushRef="#br0" timeOffset="188308.0292">21758 14204 129,'13'-4'144,"0"-1"-12,3 2-17,1-1-12,-3 3-7,-1 1-9,2 1-4,-3 0-10,1 5-8,-1 0-11,-2 0-4,-2 6-5,1-1-5,-4 5-3,-1-1 0,-3 3-3,-6-1 1,1 0-3,-6 8-4,1-8-2,0-1 5,-3-1-7,3-1 4,0-1 2,1-3-1,2-1-5,-1-2-2,3 0 0,-1-2-1,4-2-2,-2 1 14,2 0-12,1-4-4,0 4 5,0-4 0,1 4 0,-1-4-5,13 1 3,-3-1-3,4-1-3,6-1 6,0 0 0,-1-2-7,9-1 0,2-1 0,-11 1-4,2 0 1,0-2-13,0 2-15,-2-1-17,-3 1-9,0-2-17,0 0-18,-7 3-7,4-3 4,-4 3 6,-3-3 9,-2 1 6,1 1 6,-2-2 4,-2 2 24,1 0 14,-4-2 5,2 5 12,0-3 11,0 5 8,-1-7 9,-2 3 6,3 4 0,-1-5-6,1 5-3,0 0-5,0 0 1,0 0-3,0 0 6,0 0-6,-8 13 4,3-8 0,5 3-3,0 1-1,0 3 0,4-1-1,0-2 3,1 4-6,-1-2-2,5 1 1,-3-2 1,2-1 9,1 2-10,2-5-5,-2 1 1,0 1 1,1-3-3,-2 0 3,0-2-2,-2-1-2,2 0 17,-3-2-16,1 0 0,-6 0 1,9-4-2,-7 0-1,-2-3 0,0 0-1,0-3-1,-2-1-5,-3-1 5,0-5-3,-2 1-3,-4-2 4,6 0-2,-1-1-1,0 1 0,0 0 0,-1 3 1,5 0 1,0 4 0,-1-2 1,2 4-3,2-1 0,2 2 1,1 2-2,2 1 2,3 0 0,1 0-3,4 0 0,5 5-2,0 0 3,-1 0 0,1 3-3,3 1 3,-4 2-3,1 1 2,-1-1-1,-1 3-3,-5 2 0,-1 3-1,-1-3 3,-1 5-2,-4-4 1,-1 4 2,-3-2-1,2 0-1,-5 2 1,2-4-1,0-1 1,-2 1 1,0-1 2,1-2-2,0 2 1,1-4 0,0-1 1,0 1-2,2-3 4,1 2-3,1-1 7,0-1-2,2-1 0,4 1-3,1-1 7,3-3-6,2 0-1,-3-3 2,6-1 0,0-2 2,-2-1-4,0 1 0,-1-5 0,-2 1-1,-2-1-2,2 0 1,-4-2 6,-1 0-6,0 1-1,-5 2-1,-2-1-2,0-1 1,-2 2-5,-2 1 4,-2-1-2,1 3 3,-5-1 0,0 0 0,-1 3 0,-2-1 3,2 3-6,3-1-2,-1 1 2,1 3 2,1-1 2,5 1-3,-8 0 0,8 0 4,0 0 1,-6 4 0,6-4 1,2 6 0,6-1 0,-2-2-1,4 1-2,2 1 2,2-1 3,-1 0-3,3 0-2,0 2-2,-5 0 9,3-2-7,-5 1 2,0 1 1,1 0-6,-2 0 2,1 1-2,-3-2 2,-2 4 0,1-1 0,2 1-4,-4-1 2,0 0 3,1-1 0,2 2 0,-2-3 7,0 1-7,0-1 0,0-1 3,0-1 2,-1 0 0,4-1-1,-1 2-1,1-3 1,4 0 2,0 0 1,0-1-2,-1 1 2,1-4-2,0 1 3,1 0 0,-4-4-6,1 0 5,0-1-5,0-1 3,-4-2 1,-4-1 1,3-2-2,-5 2-3,-2-2 2,-3-3 0,-3 0-1,0 1-4,-4 1-5,-1 0-3,-4 1-6,0 3 5,1 1-3,3-1 2,-3 4-15,5 2-14,1 2-16,-2 1-20,4 1-11,-1 1-20,2 1-18,2 1-116,2 3-263,0-3 116</inkml:trace>
  <inkml:trace contextRef="#ctx0" brushRef="#br0" timeOffset="188661.1032">23303 14230 11,'-5'-4'177,"5"4"-19,0 0-15,0 0-8,-5 12-12,0-6 0,0 5-8,2 1-9,-2-1-11,1 6-6,4 1-7,-2-2-9,-1 0-8,6 1-4,-3 1-7,0-5-6,0-1-2,1 0-9,0-2 0,-1 0-6,0-2 1,0-2-6,0 0-4,0-1-29,0-1-14,3 1-11,-2-1-5,3-1-24,0-2-22,-4-1-27,14-5-12,-4 0-114,3-1-256,1-5 113</inkml:trace>
  <inkml:trace contextRef="#ctx0" brushRef="#br0" timeOffset="188880.5538">23472 14302 100,'9'-8'147,"-5"0"0,-2 1-6,2 1-20,-1 2-8,-2-2-14,-1 3-9,0 3-12,-8-2-5,3 1 3,-5 2-5,-3 4-3,-5 1-7,-1 0-8,1-1-5,-1 2 0,2 2-8,1-1-4,5 0-3,3 0-3,-1-2-3,1 2-1,2 0 0,2-3-4,1 3-6,1-4 1,-1 4-5,3-1 2,0-1-2,3 0-2,1-1-1,1 5 2,2-6 0,1 2-2,2 2 2,2-2-4,-2-1 1,7 4-15,-1-3-27,3-1-20,-1-3-42,1 0-43,-6 1-127,6-3-287,2-3 128</inkml:trace>
  <inkml:trace contextRef="#ctx0" brushRef="#br0" timeOffset="189308.8663">23701 14333 65,'0'0'190,"0"0"-18,-3 12-20,2-6-14,-3 1-15,1-3-11,2 6-4,-3 0-13,0-3-3,-1 2-13,4 0-6,-3-1-6,0-1-9,3 0 3,-3 0-11,3-2-7,1 0-3,-4 0-1,4-2-7,0-3 2,-2 5-5,2-5-1,0 0-26,0 0-11,0 0-13,0 0 4,-2-18-4,4 11-2,4-2-12,-1-8 5,3 2-3,1-2-5,-2 0 6,4 3 9,0-1-2,-2-1 4,-1 6 2,1 1 11,0 1-3,-4 3 3,-1 0 2,1 3-1,1-1 6,-1 1 10,-1 2 4,-4 0 9,12 5 6,-5-2 5,2 5-1,-1-3 4,-2 3 1,3 0 2,3-1 10,-5 0 16,4 1-12,1 0 1,-1-3 15,1 0 1,0 0 4,8-1 1,-6-2-13,4-2-2,-1 0-5,2-3-6,-7 2 1,3-6-2,-1 2-5,-3-3-3,2-2-4,-1-3-2,-1-2-3,-6-2-3,3-2-2,-3-5-4,-1-3-2,-2 5-1,1 1-3,-3 2-23,0 2-10,-3 5-29,1 1-44,-2 4-63,4 0-79,-5 3-149,1 0-412,0 2 182</inkml:trace>
  <inkml:trace contextRef="#ctx0" brushRef="#br0" timeOffset="191132.5697">5075 17287 16,'0'0'51,"0"0"-3,0 0-3,0 0 8,0 0 5,0 0-2,0 0-6,0 0 2,0 0 8,0 0 0,1 15-2,-1-15 7,0 0 4,0 0-2,0 0-8,-1 3 3,1-3 5,0 0-9,0 0-6,0 0 2,0 0-14,0 0 5,0 0-4,0 0-2,0 0-4,0 0-2,0 0-7,0 0-1,0 0-6,8-9 0,-3 4-6,4-2 1,1 0 2,3-5-7,1 0-1,0 0 2,-2 0 0,5 5-1,-4-3 5,5 1-10,-7 4 2,3 2 1,-2 1-10,1 0 8,-2 2-3,-2 2-4,4 3 7,-4 2-5,-1 3-2,-1 4 2,-1 3 0,-3 3 34,0 6-6,-6 1-1,-2-1 3,0 3-9,-4-5-9,1 2 0,2-8 7,-1 1-4,4-4 0,-2-3-1,0 0-3,3-2-2,0-5 0,0 0 0,1 2-3,0-3-1,1-4 3,-2 9-2,2-9 0,6 1 2,-6-1-5,14-1 3,-4-4-1,9-3 0,2 0 0,3-4-3,3 0 2,-9 3 2,7-5 1,-5 6-3,-1 0-27,-2-1-22,2 4-14,-2 0-30,-4 2-30,-3-3-29,-2 5-99,-8 1-265,14-4 118</inkml:trace>
  <inkml:trace contextRef="#ctx0" brushRef="#br0" timeOffset="192107.093">5679 17052 75,'0'0'157,"-9"-4"-9,9 4-16,0 0-10,0 0-17,-9 14-6,8-7-12,-1 1-21,2 6 7,-2 1-9,5 2-10,0-2-2,3 2-1,-2-1-11,5 1-3,-4-3 1,4 1-10,0-3 12,2 3-18,-3-6 11,5-1-4,-3-2-7,7 0-8,-7-2 2,4-3 4,0-1-2,-2 0-7,-2-4 3,3 0-1,-2-4 0,-1 4-2,0-4 5,-2-1-5,-3-1-6,-2 1 1,-3-1-4,0-2 2,-3 2-7,-4 0 11,-3-4-5,-2 2 0,-3 0-2,0 0 6,0 5 8,-6-5-15,4 7 2,4 0 1,-6-1-5,6 2 3,3 4 4,1-2-2,2-1-1,7 3 1,-10-7-9,10 7-9,-4-2 8,4 2-1,0 0 7,0 0 0,17-20-3,-6 15 6,1-4-3,8-1-5,-3 0 4,8-1-4,-4 3-6,-4-1 4,9-3-7,-7 6 10,-6 2 0,5 1-2,-1 1-5,-3 1 7,-14 1-1,23 3 1,-14 0 1,1 3-4,-2 0 7,2 1-3,-1 2-1,-3 1 1,3 0 11,-1 0-10,3 3-5,-3 0 6,0-1-1,-1-2-3,4 2 7,-4-2-6,1-3 3,1 5 7,-1-5-10,0-1-3,1 1 9,-1-5 3,2 3-2,-1-5 2,-9 0-5,17-1 3,-7-3 1,2-1-2,-3-2 2,1 0-1,-6-5 5,8 0-3,-2-1 2,-6-3-6,-2-1 0,-2 5 6,0-7-5,-4 4-4,-6 0 2,2 1 2,-2 2 1,0 4 0,-2-4 0,-2 5-6,0 1 3,1 0-2,-1 3 4,4 1-1,-3 0-2,13 2 1,-17-3-2,17 3-2,-13 0-10,13 0 13,0 0-6,0 0 1,0 0-17,0 0-17,0 0 2,0 0-7,0 0-13,40-11 5,-22 7-1,1-3-4,-2 2 5,1-1-2,1 0 12,-7 0 7,3 2 5,-4 0 2,0-1 0,-4 1 9,-2 3 11,-5 1 19,11-5 12,-11 5 12,0 0 5,9-4 0,-9 4-2,0 0-5,0 0-10,0 0 3,0 0-7,0 0-9,0 0 5,21 6 4,-17-2-5,5 4 8,-1 0-5,2 0 3,1-1-8,2 8 18,3-4-16,-1 0-3,3 3 5,-3-6-5,2 3 7,-2-2-2,3-1-3,-1 1 2,-4-4-1,0-4-1,-1 3 9,-1-2-14,-11-2 0,22-6 5,-22 6-3,14-4 0,-6 0 8,-4-2 2,-4 6-3,6-12-1,-5 3-4,-2 0 10,-3-1-13,-1 0 3,-1-2-6,-7 1 4,-2-4 1,-2 3-1,-2 2-1,0 0 0,-4-2-3,3 4-3,-1 4-7,4-2 7,1 4 3,3 0-2,0 0-2,4 0-20,9 2-8,0 0-19,-17 1-16,17-1-14,0 0-18,-2 6-128,2-6-241,0 0 107</inkml:trace>
  <inkml:trace contextRef="#ctx0" brushRef="#br0" timeOffset="192332.4915">6680 16617 30,'0'0'160,"0"0"-18,0 0-13,36 14-11,-20-7-13,3 3-5,4 3-8,1 0-5,0 3-5,-1-1-11,1 1-5,0-1-11,-3 1 2,0 1-14,-5-4-3,-2-1-4,1 0-28,-5-2-34,-2-2-24,4 0-42,-5-3-118,-3 0-226,-4-5 101</inkml:trace>
  <inkml:trace contextRef="#ctx0" brushRef="#br0" timeOffset="192514.9959">6957 16612 63,'-13'0'173,"13"0"-24,-12 10-14,3-3-11,0 8-17,0-1-7,0 2-12,0 2-8,3 3-7,0 4-7,3 3-8,0 1-6,3-11-23,-2 9-21,4 1-31,2-10-23,2-1-23,1 2-43,-3-9-65,2-1-190,-2-5 85</inkml:trace>
  <inkml:trace contextRef="#ctx0" brushRef="#br0" timeOffset="192712.4683">7206 16554 144,'0'0'172,"8"18"-18,-5-4-17,-2 0-18,4 2-4,1 2-16,2 6-6,0-7-13,6 5-1,-4 0-10,2-3-41,-1-4-20,1 1-40,-2-3-53,-1-4-112,0-4-214,0-1 96</inkml:trace>
  <inkml:trace contextRef="#ctx0" brushRef="#br0" timeOffset="193026.3872">7409 16549 26,'0'0'176,"0"0"-18,-10 19-12,10-11-24,0 2-2,3 3-15,2 0-20,3-1 1,-1 5-11,2-3-8,4 1-4,0-1-6,0-1-4,1-1-9,-5-5-3,5 0-3,-5-1-2,0-1-4,3-1 0,-1-3-6,-11-1 7,22-3-16,-10 0 4,-1-3 1,-2-2-4,-2 0-2,-2-1 2,-1 0-2,-4-2-5,-1-3-2,-2-1 1,-3 0 4,-3 0-9,-3 0 4,-1 5 1,-2-2-6,0 3-1,1 4 6,-3-1-3,2 6-7,2-2 3,13 2 8,-24 2-16,12 1-8,3-1-9,-2 4-24,4 1-22,1-1-28,2 2-30,-1-3-118,5-5-265,-5 12 118</inkml:trace>
  <inkml:trace contextRef="#ctx0" brushRef="#br0" timeOffset="193566.8521">7666 16116 22,'6'-4'145,"-6"4"-13,5-6-14,-5 6-13,14-4-8,-14 4-11,13-2-12,-13 2-9,19 2-5,-19-2-7,12 2-5,-12-2-8,11 9-4,-8-6 1,-3-3 0,4 15-10,-4-8 5,-2 3-5,0 0-10,-4-1 9,0 1-6,1-1-5,-1 0 6,3-3-8,-4 1-2,5-2 1,-3-1-5,5-4 2,-5 8 0,5-8-8,-4 3 5,4-3 3,0 0-7,0 0 1,0 0-3,19 2 8,-19-2-13,16-2 7,-5 4 3,-11-2-2,18 4 3,-6-3-1,-2 1-3,-2-1-3,1 2 1,-1 0 0,-3 1-2,-5-4 0,8 7-1,-6-2 6,-2-5 6,1 11-2,-2-3-1,-4-1 1,1 1-8,-2 0 7,-1 0 4,-1-2-2,0 0-8,-1 1-9,4-3-51,-5 0-46,1 0-114,0 1-239,2-2 106</inkml:trace>
  <inkml:trace contextRef="#ctx0" brushRef="#br0" timeOffset="195325.0493">5373 17947 94,'-5'-4'125,"5"4"-14,0 0-7,0 0-15,0 0-7,0 0-14,-9-3-4,9 3-2,0 0-11,0 0-8,0 0-3,0 0-2,14-17-1,0 6-4,2-2 7,9-4-3,0-1-4,4-2-2,13-9-1,6-3 0,4 0 1,25-13-7,1 0 5,10 0-1,3-1-8,5-5 2,6 1 1,7 0-1,-6-4-7,10 2 3,2 0 5,2 3-13,-4 1 4,-2 1 4,-6 7-3,-5 4-8,-11-1 3,-33 17 1,5-3 0,-6 3-2,-1 1-2,-1 0-2,-6 2 8,-11 5-8,-2-2 1,-5 1-4,2 3 3,-4-3 1,-2 2-1,-6 2-3,6-4 1,-5 4 0,-3-1 0,1 0-1,-2 1 5,-1 1-5,1-1-1,-2-1 7,-2 3-3,-2 4-8,0-4 3,-2 3-2,-3 1-5,-5 3-8,12-6-20,-12 6-13,0 0-22,9-3 1,-9 3-35,0 0-120,0 0-242,0 0 108</inkml:trace>
  <inkml:trace contextRef="#ctx0" brushRef="#br0" timeOffset="197844.4757">5823 17858 95,'0'0'115,"0"0"-13,0 0-12,0 0-3,5 15-9,-5-10-4,5 7-6,-3-3-6,2 6-4,-1-3-6,2 0-2,0 0-7,1 3-9,1-6-1,0 1-30,2 0-12,3-2 14,-3 0-9,5 0 12,2-1-6,0-1 5,2-2-4,0-2 8,3 1 3,0-3-6,2 0 0,-5 0-3,1 0 2,-2 0 1,-4 0-4,-1 0-4,-2 0 1,-2 1 2,0 2 1,-3-3 6,1 2 5,-2 4 7,-3 0 1,-1 2-2,0-8 4,-9 27 1,0-12-8,3-1 0,-5 0 3,-1 1-7,-2-2 1,-1 3 3,4-2-7,11-14-14,-19 15-24,7-8-20,12-7-36,-21 9-15,21-9-90,0 0-204,0 0 90</inkml:trace>
  <inkml:trace contextRef="#ctx0" brushRef="#br0" timeOffset="198266.3762">6143 17769 47,'26'-11'79,"-7"7"-11,3-1-9,-1 2-16,-1 4 10,1 4-8,-3 0 4,-3 4-11,2 1-3,-4 2-8,1 2 10,-5 3 4,1-1 2,-3 2 6,-1 2-7,0-3 2,-2 1-6,-1-2 5,1 1 0,-2-1-12,1-6 6,-2 0-12,3 0 6,-4-3 0,1 1-7,1-2-1,0-1-8,2-2 5,-4-3 2,8 3-3,-8-3-4,16-11 4,-5 5-4,0-6-4,1-2 3,0-2-3,1-1 4,-4 2-2,0-4 4,-2 4-11,-2-1 11,-5 0-11,-1 1-2,-3 3 1,2-1-2,-7-3-1,-3 3 11,-2 3-5,0-2-7,-5 5-1,-1 0-4,5 2 6,-5 2 0,2 0-9,4 3 8,-3 5-1,5-4-1,1 1-17,1 1-12,1 2-11,5-1-6,4-4-11,-3 7-18,3-7-13,7 7-83,3-3-186,-1 0 83</inkml:trace>
  <inkml:trace contextRef="#ctx0" brushRef="#br0" timeOffset="198507.7319">6583 17634 99,'0'0'128,"18"0"-9,-18 0-7,24 5-13,-7 1-8,9 2-1,1 4-13,1-3-5,3 1-8,-2-3-2,-2 5-13,0-3-5,0 3 0,-5 1-3,-3-5-6,-4 1-1,2-1-3,-3 1-3,-1-1-11,-4-1-27,0-1-37,-3-3-20,0 2-28,-2-2-92,-4-3-201,0 0 89</inkml:trace>
  <inkml:trace contextRef="#ctx0" brushRef="#br0" timeOffset="198707.2046">6872 17587 119,'-10'14'122,"2"-3"-14,3 3-4,-3 3-8,4 2-8,0 6-16,-1 0-4,4 5-11,1-2-4,0 0-2,1-3-8,4 0-2,-2-5-10,1-2-23,1 0-26,-1-3-20,1-4-26,0-3-94,0-1-169,-2-4 76</inkml:trace>
  <inkml:trace contextRef="#ctx0" brushRef="#br0" timeOffset="199261.6545">7093 17476 128,'0'0'135,"0"0"-13,-5-5-9,5 5-15,0 0-7,0 0-12,0 0-3,0 0-9,9-13-5,-4 7-14,1-2 2,2-1-7,1 1 6,-2 0-17,3-3-11,2-1 9,-3 6 6,2-3-10,3 0-6,-3 0 3,1 3-5,-1 1-7,1 1-3,1 1 10,-1 3-6,-12 0-2,22 3 0,-11 2-2,2 3-2,-5-1-1,2 2 1,-1 5-4,0 1-2,-1-1 7,-2 1-2,-3 1 3,-2-4 6,1 6-3,-2-1-2,-2-2-6,0 1 5,0-5 5,-2-2-6,2 0 7,-3-2-9,2 1 7,1-4 2,2-4-1,-7 5 0,7-5 4,-8 2-6,8-2-3,0 0 2,0 0 0,-15-7-3,15 7 1,0-7 1,0 7-4,0 0-5,4-12 2,-1 8-6,-3 4 15,10-9-10,-4 5-1,-1 3 3,-5 1-8,20-4 4,-20 4 1,22-1 2,-12 2-1,-10-1-1,21 4-2,-10-3-1,1 3 1,-2 2-2,-1-1 5,1-3-2,-10-2-2,13 7 9,-8-2-6,-5-5-17,17 4-19,-17-4-15,10 3-20,-10-3-24,0 0-32,16 0-92,-16 0-236,10-11 105</inkml:trace>
  <inkml:trace contextRef="#ctx0" brushRef="#br0" timeOffset="199529.9393">7593 17258 58,'7'8'108,"3"-1"-14,8 0-1,-3 4 9,2 0-12,0 1-6,-1 2 0,6 3-15,-9-4-6,-1 1-5,1 0-3,-2-1-4,-6 1-9,3 2 2,-6-1-5,-2 0 7,-2-2-15,1-1 0,-5-1-12,2 1-27,-2-1-44,-1-2-26,-6-4-110,2-1-203,-2-5 91</inkml:trace>
  <inkml:trace contextRef="#ctx0" brushRef="#br0" timeOffset="199906.9383">7700 17169 50,'19'-13'71,"-3"6"-7,0-2-1,2 2-12,-1 2 2,-5 0-7,1 2-5,0 3-4,-13 0-9,23 7 6,-13-2-6,0 0 8,-1 4 9,0 0 6,0 2-4,0 4 19,-1-1-11,2 1-7,0-2-3,-1 1 2,0 2-11,0-3 3,0-2-4,0-3-3,1 4 8,-1-4-10,0-1-4,1-2 1,1-1-3,1 0-5,-1-3 1,-11-1-3,21 0 0,-10-4 5,0 1-6,-1-3-1,0-2 1,0-1 0,1 0-1,-1-5-2,-6-1-5,1 1 5,-5 1-2,0-6-7,-3 2 5,-3 1 7,2-1-6,-6-1-3,-4-3 1,0 6-4,1 1 0,-4 2-4,3 2-17,-1-4-4,3 8-30,-6-1-35,11 2-29,-5 5-100,0-2-232,12 2 103</inkml:trace>
  <inkml:trace contextRef="#ctx0" brushRef="#br0" timeOffset="203730.3989">16443 14309 91,'3'-7'111,"-1"1"-8,0 1-1,3 0-10,-5 1-1,3-1-9,-1 1-4,-2 1-8,0 3-7,2-2-3,-2 2-10,0 0 6,0 0 2,0 0-3,-7 19 14,4-2 0,-3 12 0,-1 2-4,-2 15-2,-1 7-1,2 5-1,4 28-5,-4-3-6,7-2-5,2 1-5,4-23 0,1 3-10,7 18-2,-6-22-1,1-5-6,3 1 2,-1-3 0,-1-16-5,-1 0-5,-3-6-3,1 0-14,1-6-14,-1-6-8,-3-4-2,-1-2-25,1-5-7,1 1-1,1-7-15,-5 0-21,6-10-25,-1 0-129,-1-8-269,5-10 119</inkml:trace>
  <inkml:trace contextRef="#ctx0" brushRef="#br0" timeOffset="203999.6749">16987 13978 36,'4'-7'132,"-3"1"-16,0 2-4,-1 4-8,0 0 2,0 0-1,-4 40 3,-1-7-4,-2 21-4,1 3-6,-7 29-6,-2 1-7,5 3-11,0 6-2,-2 2-8,-3 7-3,7-3-9,-2-2 0,1-6-21,0-4 7,5-6-4,1-25-6,-4 23 2,5-26-12,-2-4-18,3 2-1,-4-5-2,-3-2-11,4-12-10,-2-8-10,1 1-9,2-8-13,-1-6-12,3-2-8,-2-5-1,2-5-16,1-2-113,0 0-226,-5-23 100</inkml:trace>
  <inkml:trace contextRef="#ctx0" brushRef="#br0" timeOffset="204245.0962">17433 13999 130,'-19'57'140,"-12"32"-9,3 1-9,1 4-4,-2 0-11,4 15-2,-1 4-10,1 6-11,1 1-3,2-4-12,3-3-4,0 7-9,3-4-5,0-4 0,2-7-9,2-5-3,5-10-8,-2-6-5,7-30-10,-4 1-19,8-1-19,-1-4-9,2-16-17,-1-2-10,2-3-24,-1-15-31,1-5-88,-3-5-217,7-8 96</inkml:trace>
  <inkml:trace contextRef="#ctx0" brushRef="#br0" timeOffset="204490.3236">17673 14151 28,'-42'135'149,"2"1"-9,-2 10-17,6 6-3,-1-2-16,2-6-16,-3 4-5,6-2-12,4-5-3,3-10-12,6-9-25,1-16-17,8-9-20,1-12-16,7-30-23,4-5-20,0-4-92,-2-15-168,0-10 74</inkml:trace>
  <inkml:trace contextRef="#ctx0" brushRef="#br0" timeOffset="204762.5957">18421 13341 154,'-41'110'168,"-2"7"-9,-2 15-7,5 2 0,-5 12-13,4 3-10,0 2-12,2 5-10,3 3-10,0-4-6,9-7-8,0-15-15,6-9-7,7-9-16,3-15-31,0-12-15,8-31-23,5-6-9,-2-3-22,1-15-14,2-3-18,-1-12-37,-2-1-101,2-8-242,-2-6 108</inkml:trace>
  <inkml:trace contextRef="#ctx0" brushRef="#br0" timeOffset="205016.9161">18797 13011 85,'-44'105'174,"-2"7"-1,2 8-5,7 8-14,-2 8-12,3 14-1,-1 7-15,4 1-8,-1 3-20,6 1-1,0-5-12,2-3-11,2-18-17,5-13-23,6-13-26,2-14-18,3-10-11,4-30-9,2 0-7,-1-5-14,3-17-6,3-3-30,-1-8-42,-2-7-90,0-9-237,3-6 105</inkml:trace>
  <inkml:trace contextRef="#ctx0" brushRef="#br0" timeOffset="205276.2228">19168 12729 90,'-37'101'140,"0"16"-5,1 11-10,4 9-1,-2 0-15,4-2-16,4 7-3,1 1-8,6-3-9,6-9-9,-2-8-18,2-16-18,4-6-17,0-13-13,3-4-9,3-33-15,0 0-16,1-14-1,0-1 2,2-5-11,0-4-28,-1-10-73,1-7-164,0-6 72</inkml:trace>
  <inkml:trace contextRef="#ctx0" brushRef="#br0" timeOffset="205550.4992">19787 12244 72,'-25'52'103,"-8"30"14,-3 11-9,-2 2 1,0 7-9,4 7 5,-4 15-10,6 9-1,-5 12-12,6 2-7,-6-8-9,4 3-4,0 1-3,-4-9-6,12-9-6,-1-9-11,0-12 0,5-17-6,4-6-1,5-27-4,6 0 0,-1-8-4,5-13-2,-1-3-2,2-2-10,1-12-20,1-5-18,1-4 3,1-7-12,-3 0-25,15-19-28,-3-13-128,5-18-238,7-34 105</inkml:trace>
  <inkml:trace contextRef="#ctx0" brushRef="#br0" timeOffset="205767.9103">19919 12637 60,'4'-8'134,"-1"4"-8,-4 8-16,1-4-11,-14 32-2,3-1 0,-9 18 3,1 6 2,-11 28-8,1 10-1,1 10 2,-2 6-10,0 5-6,-2-3-9,0 1-5,-5-1-7,6 1 2,-5-7-9,6-1-9,5-6-6,4-9-4,7-29-10,1-7-12,3-2-20,1-4-7,5-14-13,0-3 7,4-4-3,0-8-6,3-8-36,2-4-14,6-6-1,-1-8-158,1-7-262,8-16 116</inkml:trace>
  <inkml:trace contextRef="#ctx0" brushRef="#br0" timeOffset="205968.2833">20238 12958 133,'-8'36'158,"-10"16"-14,0 6-14,-10 22-8,6-21-7,-4 19-11,9-21-6,-11 20-11,9-24-10,0 2-6,-1-2-5,1 3-7,2 0-10,-2-3 1,5-1-10,-2-2-11,-1-7-30,7-12-13,0-5-16,3-8-22,2-1-30,1-6-46,1-5-77,0-3-220,3-3 97</inkml:trace>
  <inkml:trace contextRef="#ctx0" brushRef="#br0" timeOffset="206107.1913">20202 13404 150,'-3'19'176,"-2"13"-18,-4 2-17,-9 11-26,3 1-17,-4 0-27,0-4-32,4-9-25,-7 13-44,-3 0-126,-1-2-168,-4-1 75</inkml:trace>
  <inkml:trace contextRef="#ctx0" brushRef="#br0" timeOffset="211224.5373">6969 13421 63,'1'-3'114,"-1"3"-10,0 0-11,0-4-10,0 4-11,0-6-5,0 6-4,1-7 1,-1 7 4,2-2 8,-2 2-4,0-5-6,0 5-4,1-7-11,0 4-3,-1 3-1,0-2-7,0 2-1,1-4 4,-1 4-4,0 0-3,1-6-6,-1 6-3,3-2-2,-3 2-3,4-4-7,-4 4 4,4-3-8,-2 0 4,-2 3-1,7-2-9,-3 1 6,-4 1-2,9-4-3,1 1 2,-2-1 0,3 1-1,3 0 3,3-3-4,1 1 6,6 0-7,3-2 2,1 2-1,-1-1 3,0 0-3,2 0 2,-7 2-3,5 1 2,-5 0-3,-2 2 2,3-4-1,-3 3-2,-2 1 4,1 2-4,-5-1 0,-1 0-2,0 0 3,-4 1-6,1 2-19,3 0-12,-3-2-15,-3 0-17,-4 3-19,3 0-12,-4 0-19,2 1-102,-4-5-233,-6 7 104</inkml:trace>
  <inkml:trace contextRef="#ctx0" brushRef="#br0" timeOffset="211582.5863">7157 13510 6,'0'0'77,"0"0"-9,0 0-3,0 0-3,7 5 12,-2-5-5,3 1-2,0 1-11,3-3-2,3 1-6,7-2-3,-2 2-13,12-7 0,1 0 1,-2-1 0,2 3-10,2-2-9,0 0-28,-1 4-21,-2-1-101,-12 2-145,1 2 65</inkml:trace>
  <inkml:trace contextRef="#ctx0" brushRef="#br0" timeOffset="212422.8371">7714 14998 36,'0'0'88,"1"4"-9,-1-4-16,8 3 0,-3 0-3,2-3-9,1 1-5,4 1 0,2-2-4,5-2-3,1 1 3,-1 1-14,4 0 1,-2-4-7,2 3 0,-1-2 4,-2 0-4,0 4-7,-2-2 5,0 1-28,-6 1-19,-2 1-26,1 0-73,-4-1-135,-2 0 60</inkml:trace>
  <inkml:trace contextRef="#ctx0" brushRef="#br0" timeOffset="212634.2727">7764 15147 95,'0'0'130,"0"0"-12,0 0-9,0 0-16,0 0-5,0 0-1,27-2-13,-10 1-13,5 0 1,5-1-13,2-2-30,1 1-34,-1-1-35,2 3-104,-10-2-166,2 2 74</inkml:trace>
  <inkml:trace contextRef="#ctx0" brushRef="#br0" timeOffset="213430.3409">8485 16431 135,'0'0'176,"0"0"-10,-3-3-10,3 3-12,0 0-6,0 0-23,0 0-10,0 0-11,0 0-9,0 0-11,11-4-3,-2 2-7,3 1-8,0-1-7,9-1-5,-2 2 1,-1-4-13,4 5-16,-8-1-26,2 2-25,1-1-35,-4 5-52,-3-1-133,-4-2-276,2 3 122</inkml:trace>
  <inkml:trace contextRef="#ctx0" brushRef="#br0" timeOffset="213596.517">8571 16631 81,'0'0'140,"0"0"-12,0 0-8,0 0-14,0 0-12,0 0-15,0 0-29,35-2-35,-18 0-41,1-1-41,-2 2-53,0-3-130,2 0 57</inkml:trace>
  <inkml:trace contextRef="#ctx0" brushRef="#br0" timeOffset="221423.4594">8512 13147 112,'0'0'116,"4"-2"-7,-4 2-8,0 0-3,0 0-15,0-5-1,0 5-6,0-6 0,0 6-8,0-6-1,0 3-3,-2-1-1,2-1-2,0-1 2,-2 1-7,1 1 3,-2 0 3,2-1-1,-3-3-3,-1 4-5,0-1 4,1-2 4,-3 1-2,1-1-9,-4 2-7,3 1-1,-2-1-8,0 0 0,-1 1-3,4 1-3,-5 0-4,-1 1-3,5 2 1,-2 0-5,-1 0-1,2 0-3,-2 5-5,0-2 0,-3 2 1,1 1-4,3 1 8,-2 3-6,-1 0-2,1 2-1,3-2 1,-1 2-8,2-3 5,1 1 1,1 5-1,0-5-3,1 3-5,1-2 7,2-2 4,1 3 11,0-2-4,1 2-2,2-5 0,1 3-3,1-1 3,2 0-3,3-1 1,0 0 2,7-2-4,1 2-2,2 0 0,4 1 3,-3-2-1,6 1-1,1 1-1,-11-2 1,0-2 0,1 5-3,-2-4-2,0 3 3,-4-2 0,-1-1-5,-2 2 2,-1 0 7,-4 1 12,1 0 5,-5 2-2,-4 1-2,-4 2 0,-1 0-3,-4 1 2,-1-3 5,-3 1-1,-7 1-2,5-3-2,0 0-2,2-6 1,-2 3 3,3-2 4,2-6 8,0 3-10,1-3 1,1 0-2,0-3-2,-1 3-4,2-5 0,0-2-1,3 0 0,1-2-1,0-2-5,2-1-2,3-4-1,-1-1-2,6 0 2,-1 0-2,4-2-1,3 4-3,-1-4 1,5 4-4,-2-2-5,2 2-2,3 3-9,-2-2-3,0 1-7,0 2-10,0 0-6,2 0-15,0 4-3,-3-2-12,3-2-6,0 6-3,0-3-9,-4 3-11,4 0-14,-3-1-1,5-1-9,-3 2-20,3-2-129,-2 0-298,3 0 132</inkml:trace>
  <inkml:trace contextRef="#ctx0" brushRef="#br0" timeOffset="221859.2959">8819 13062 150,'0'0'147,"3"-4"-12,-3 4-7,1-3-1,-1 3-6,0 0 0,0 0-9,0 0-5,0 0-3,0 0-16,0 0-1,-18 5-7,16-2-4,-6 1-7,3 4-1,-2-3-6,1 2 0,-2 3-12,2-1 1,1 1-9,-1 0 1,3 1-1,-1-1-6,0 2-1,2 0-5,0-2 0,-1 5-3,3-3-5,0 1 1,2-1 0,-1 0-2,1-3 5,1 5-5,2-4-5,-1 1-2,0 0 0,4-2 2,-2 1-2,6-1-3,-6-1 4,3-1-1,4-1-5,-4 0 5,4-3-6,-1 2 2,-1-3 0,4 0-1,-2-2-1,1-1 0,-2-2 5,1 0-3,1 0-4,2-6 1,-1 4-1,-3-4 1,0 3-1,1-6 0,-4 5 8,1-5-9,-2 2 2,0-1 10,-3 1 1,0-2 7,-5-3-5,1-2-3,-2 0 4,-4 2 1,0-2-3,-4-1-2,-1 2-2,-2 2 2,-1-2 1,-1 4 0,0-1 0,-1 1-4,-1 6-3,0 0-3,4 0 5,1 2-2,-3 2-6,3 0 0,3 2-1,-3 2 0,3 0-20,1 2-23,-1 0-27,1 4-21,3 4-23,1-3-35,2 3-33,5-1-213,-3 1-421,7-1 187</inkml:trace>
  <inkml:trace contextRef="#ctx0" brushRef="#br0" timeOffset="222555.4343">9431 13399 110,'-1'2'150,"1"-2"-3,-1 7-5,-1-3-5,2-4-7,-1 4-12,1-4 1,0 5-1,0-5 7,-1 5 9,1-5 7,0 0-3,-3 4-8,3-4-12,0 0-11,-9 0-12,9 0-8,-13-5-9,10 1-9,-4-1-5,2 1-8,-4-4-6,0-1-3,4-2-5,-1 2-3,-1 0-4,2 0-5,1-4-4,1 3 0,1 2-5,2-4-4,2 2 3,0-1-7,3 1 0,4-1-2,-3 2-2,2 0 0,5 4-3,0-1-2,3 0 1,2 3 0,0 3-1,0 0-1,4 3-3,-1 5-1,0-2 4,-2 2-1,0 1-3,-1 0 1,1 1 2,-3-2 0,-1 2-1,-5-3 1,2-2-2,-3 2 1,0-2-1,-4-1-2,4 2 3,-4-4 0,-1 0 3,-2 1 0,1-3-1,1 3 17,-4-3 17,5 1 10,-5-1-6,0 0 0,7-7-8,-7 0-2,1-3-7,-1-2 3,-1-5-9,-2 0 4,3-3-4,-4-6 0,-3 3-1,0-6-2,-1 6-4,-2-3-3,5 7 1,-4-6-1,2 8-1,0 3-2,2 2-6,1 2-22,0 3-19,1 1-23,1 0-31,-2 3-36,2-2-31,-1 3-6,3 2-23,0 0-53,0 0-139,0 0-415,0 0 185</inkml:trace>
  <inkml:trace contextRef="#ctx0" brushRef="#br0" timeOffset="222848.6651">9793 12808 21,'0'-4'184,"0"4"-20,0-4-14,0 4-15,2-3-16,-2 3-9,0 0-4,9 9 22,-1 1-1,-1 6-13,4 8 15,1 3-11,-3 6-9,3 12 9,1 6-4,-4 3-3,-2 3-4,0-1-8,-2 4-10,3-5-9,-7-3-7,7-3-8,-5-16-4,4 1-4,-5 0 2,-1-5-4,7 0-2,-7-3-8,5-6 1,-2-3-9,-2 0-6,2-7 1,-4 1-4,0-3-3,1-1 1,2-2-1,-3 2 1,2-5-9,-1 1-35,-1-3-47,0 0-41,3-9-56,-3-3-49,3 1-228,-1-15-475,-1-2 210</inkml:trace>
  <inkml:trace contextRef="#ctx0" brushRef="#br0" timeOffset="223437.0933">10055 13220 135,'0'0'156,"0"0"0,5 12-18,-5-10-12,0 9-1,2-2-1,0 0-14,-1 1-9,-1 1-7,1 0-8,0 0-10,1-3-7,-2 2-3,0-3-7,2 0-7,-2-2-2,0-2-2,0 0 2,0 1 9,0-4 10,0 5 1,0-5-9,0 0-7,0 0-7,0 0-5,0 0-4,-11-12-7,8 4-5,-1-2-12,1-4-4,-1-2-7,3-2-2,1-1 0,1 1-2,1-3-3,5 3 4,-2 1-5,1 2 2,-1 2 0,7-2 2,1 3-2,-4 3 0,-2 2-1,3 1 4,1 1-1,-1 4-2,1-2 0,0 6-3,3-1 1,-3 5 1,-1 1 10,4 3-2,-2 2-1,-2 1 5,-1 1 1,-4 1 0,4-1 9,-1 0 6,-2-1-3,-3-1 1,1-2 2,-4-1 1,3 0-6,-1-3-2,-2 0 0,1-2-1,-1-1 3,1 1-2,1-2 14,-2-3 1,1 3-2,-1-3 0,0 0-2,0 0-2,0 0-9,-8-15 2,8 3-10,-2-1-12,2-3 0,0-3 1,3-6 2,0 6 0,4-7-4,-1 9 2,0 1 2,1-2-3,-1 3 3,3-2-4,-2 8 0,0 0 4,1 3-7,-2-1 4,2 2 0,-5 3-2,5 0 3,3 2-4,-5 2 6,4 2-3,-1 4 1,-2 0 3,2 2 10,2 3 9,-2 2-1,-4 2-2,4-3 0,-3 3-3,-1-2-3,3 2 0,-3 0 0,-1-2-2,-2 2-2,1-4 2,-2 0-9,1-1-30,-1-3-29,0 0-36,-1 0-23,3-2-30,2-3-22,-3-1-211,1-3-411,-3 0 183</inkml:trace>
  <inkml:trace contextRef="#ctx0" brushRef="#br0" timeOffset="224072.3839">10630 13082 147,'0'0'193,"0"0"-21,0 0-17,0 0 11,2 17-1,-4-8-15,2 1-12,0 2-14,0 1-11,0-1-6,2 5 0,-2-2-5,0-3-6,0 2-5,5-2-10,-5-3-6,2 4-5,-1-6-8,0 2-3,-1-1-10,1-3 0,-1-1-8,3 1-2,-3-1-2,0 0-1,0-4-2,1 4-3,-1-4-3,0 0-4,0 0 0,0 0-2,-6-14-5,5 7-4,-1-3 0,1-2-3,-3-1 0,4-3-5,0-1 0,0 5-1,7-6-5,-5 4-1,2 0 2,0 4-2,2-4 0,1 4 0,-1 0-2,0 1 2,1-1-1,2 5 1,-3 1-4,-1 1 1,3-2-2,1 3 2,-2 2 2,2 3-1,-1 2-1,3 2 2,-4 1-1,2 1 2,2 4-2,-4 0 2,-2-2 6,1 0 2,-2 0 3,1 4 3,0-5-1,-4 2 2,2 0 4,-2-3-7,-1 1-4,2-3 0,-2 1 1,2-1-2,-2-2 3,2-3 1,-2 2 3,0-4-3,2 6 0,-2-6 2,0 0-4,0 0 1,0 0 0,0 0 0,-2-23-5,5 13-5,-3-3-3,3-4 1,2 1-3,1 1-1,0-2 3,0 1-4,0 0 2,1 4 1,3 0 1,-4 0-1,0 5 1,-1 2 0,0-4-1,1 5-1,-1-3 2,0 3 2,2 4-4,-4-1 0,-3 1 1,15 5 1,-10 1 7,1 0 8,-3 5 0,2-2 3,1 5 8,-3-1 7,-2-1-3,3 4 2,-4-3-4,-1-1-2,2 0-2,-1 2 1,1-3-5,-2 1-1,2-1-1,-1-4-1,-1 1 4,0 0-7,1-2 2,-3 1 0,2-2-5,1-2 2,0 1-8,0-4-21,-6 3-36,6-3-39,0 0-28,0 0-32,0 0-39,-8-12-232,4 0-461,4-1 204</inkml:trace>
  <inkml:trace contextRef="#ctx0" brushRef="#br0" timeOffset="224439.1746">11073 12698 138,'10'-6'160,"-2"-3"-6,0 2 4,1 2-14,1-1-10,-4 4-7,4-2-23,-1 4-11,-1-1-6,0 2-8,2 3-2,-1 1 14,-1 5-2,-6 0 13,1 2 7,0 3-5,-5 1-2,1 3-9,-4-2-5,-3 0 9,3 0-6,-5 0-4,1-5-7,5 1 6,-3-4-4,1 1-5,1-3-11,0 2-7,2-8-5,1 4-3,2-1-6,-3 1 1,3-5-8,0 3-4,0-3-1,0 0-4,13 0-1,-1-3 0,1-2-8,6 0 1,-1 1-3,2-3-2,-2 2-14,-1 0-19,1 0-23,-4-2-30,0 4-31,-1-1-39,-2 0-42,0 0-62,-7 1-195,1-1-473,-3 1 210</inkml:trace>
  <inkml:trace contextRef="#ctx0" brushRef="#br0" timeOffset="227131.3498">8382 14958 28,'-10'0'90,"10"0"3,0 0-17,0 0 2,0 0-5,-9 1 1,9-1-5,0 0 3,-5 0 6,5 0-9,-7 3-8,7-3-2,-7 0 3,7 0-14,-8 1-3,8-1-1,-6 3 6,6-3 1,-7 2 1,7-2-4,-4 2-8,4-2 2,-5 2-11,5-2-2,0 0 4,0 0-8,0 0-3,-5 3-1,5-3-2,0 0 1,0 0-7,0 0-3,0 0-4,0 0 5,0 0-6,0 0-1,0 0 0,0 0 2,0 0 3,14 1 4,-6 2-7,-2-3 2,7 0 3,-1 0-4,2 0 1,0 0-2,-2 0-2,8-3 0,-6 3 0,0 0-7,-1-1 8,0 0-1,0-1-1,-2 0 4,1 0-5,-1 1 4,0-1-2,-2 0 0,-1 1-4,-3 1-1,1-3 5,-1 3 0,2-1-2,-7 1 2,5-1 0,-5 1 2,0 0 4,0 0 0,8-2-3,-8 2 3,0 0-1,0 0-7,0 0 3,0 0 0,0 0-1,-25 4 5,16-1-1,-1-2-5,0 2 2,-2-1-4,2 2 5,-3-1-5,2-2 1,-2 2 0,2-3-5,-2 1 3,1 1 0,5-1 0,-1 0 3,-1 0 2,6 2-1,3-3 0,-12 0 4,8 0-7,4 0 0,-8 0 3,8 0-12,0 0 0,-6 3-13,6-3-9,0 0-15,0 0-19,0 0-11,0 0-28,0 0-28,19 0-109,-19 0-259,11 0 114</inkml:trace>
  <inkml:trace contextRef="#ctx0" brushRef="#br0" timeOffset="227880.253">8939 14650 152,'0'0'186,"-2"-5"-18,2 5-12,0 0-18,0 0-18,-4-3-10,4 3-18,0 0-7,0 0-12,-3 9-5,3-2-1,1 6 8,-1 2-3,3 4-5,-2 8-20,1 0-1,0 2 0,1 1-7,-1 3 1,1-4-7,1-1-4,0 0 0,-1-2 2,-2-6-7,1 0-1,-1-3-4,-1-3 2,1 2-2,-2-4-5,2 0 4,-1-2-2,0-1 0,0-1-5,0-1 1,0-2 3,2 2-2,-2-4-9,1 1 5,-1-4-18,2 3-40,-2-3-18,0 0-38,10-10-27,-5 0-31,0 1-117,0-5-303,1-3 134</inkml:trace>
  <inkml:trace contextRef="#ctx0" brushRef="#br0" timeOffset="228254.2585">9154 14720 14,'0'0'152,"0"0"-3,0 0-8,-8 13-6,4-4-8,-2 7-11,1 2-8,0-1-9,3 4-14,0 6-1,1-3-13,-1 1 3,2-2-13,0-3-4,3-1-7,1-1-2,0 0-6,1-2-8,2 0 5,0-5-2,0-2-6,3 3-3,-1-2 2,2-3-11,-1-1-1,4-2 2,-2-1 2,3-2-8,-2-1 3,-3-1 1,3-3-4,6-1 1,-6-2 0,-2-2-8,0 0 3,-1-2-6,-3 1-11,-2-2 5,0 0-1,-3 2-8,-2-1 0,-3 1 2,-2 0 0,-1 1 3,-2-1-7,-1 4 1,-2 2 3,-2 1 1,1 1-2,1 2 4,0-3-5,-1 6 1,2-1 6,-2 4-1,3-1 0,3 1 2,-2 1-4,3 1-10,1-2-21,3 1-16,2 0-20,0-1-22,3 0-14,1-2-133,2 1-262,1-4 115</inkml:trace>
  <inkml:trace contextRef="#ctx0" brushRef="#br0" timeOffset="228616.8214">9512 14705 95,'-16'8'148,"12"-2"0,1 2-11,1 4-15,-2 3-12,2 1-8,4 1-13,0 3-7,2-1-3,-1 0-12,2-1-5,4 0-9,0-1-2,0-2-6,3 0-1,-2-3 3,1-2-8,0-2-5,-1-1-3,-1-4-6,5 4 9,-4-7-12,1 0 7,1-1-4,0-5 3,2 1-4,-6-1-6,2-4 2,0 0-1,-1-3-2,-3-3-5,-3 5-9,-4-7 11,1 1 3,-4-2-1,-4 2-7,-2 0-1,-5 3-6,3-1 10,-3 3-7,-3 1-6,1 2 5,-2 1-1,7 5 1,-4-2-7,3 2 3,3 1 0,-2 4 0,3 0-4,2 1-12,0 3-14,3 2-26,1-2-20,1 6-35,2-2-47,0 0-92,5-1-272,-1 1 121</inkml:trace>
  <inkml:trace contextRef="#ctx0" brushRef="#br0" timeOffset="229154.5605">9917 14748 45,'4'6'160,"1"1"-15,0 3 0,-2-1-5,2 4-16,-2 1-2,2 1 15,-1 0-14,-2-1-11,-2-2-8,3 0-10,0-3-5,-3 3-4,0-6-6,0 1 3,0-1 1,0-2 7,0 0 4,-3 1 5,3-5-2,-3 2-10,3-2-8,0 0-7,0 0-5,-14-9-9,9 4-2,-3-3-10,4-1-4,-1-6-2,-3 0-8,5-3-1,-1 0-2,1 0-5,6 0 0,-1 1-2,2 1-5,1 2 0,3-2-2,2 2-3,1 2 0,0 0-5,5 5 1,-2-3 1,3 5-4,-1-1 2,2 2-5,-5 4 2,6 0-3,0 4-1,-2 0 2,-1 0-1,-4 0-2,6 5 3,-1-3-3,-3 3 5,-3-2-2,-1-3-1,0 1 1,0 0 0,0 1 0,-3-3-3,0 0 3,-2-1 8,0 0-8,-5-2-1,10 1 6,-10-1-3,9-5 0,-6 2 1,-1-1-1,-2-4-2,2-1 6,0-2-8,-4-6 3,-2 0 0,-1 0-1,2-1-3,-5 3 4,2-2-4,0-1 4,0 3-2,0-1-1,-1 2 0,1 2-9,3 4-17,-1-1-16,-2 5-35,4-1-54,-1 0-58,3 5-258,0 0-483,-1-7 215</inkml:trace>
  <inkml:trace contextRef="#ctx0" brushRef="#br0" timeOffset="229511.6056">10499 14195 181,'-1'-6'176,"0"5"-14,1 1-23,-1-5-11,1 5-11,0 0-5,0 0 6,3 21 4,1-4-7,1 6-3,-1 5-9,5 1-8,0 4-10,0 2-6,0-1 0,2 13 3,0-2 10,-4-7-10,2 10 0,-4-13-16,2 11-4,-4-12-8,1 0-3,0-5-4,1-1-9,-3-1 2,2-9-7,-3 1-2,1-7-3,-2 0-7,3-1 0,-2-1 3,0-4-5,-1 0-1,2 1 0,-2-4 6,0-1-34,0-2-38,0 0-35,0 0-50,6-13-52,-2 3-33,-2-4-146,4-2-393,-1-5 174</inkml:trace>
  <inkml:trace contextRef="#ctx0" brushRef="#br0" timeOffset="230094.0242">10849 14555 98,'3'8'126,"-2"-2"-10,1 0-9,-1 0-12,-1 0-10,1-1-5,-1 0-2,0-5-21,0 7 9,0-7-9,0 4 5,0-4 4,0 0-14,0 0 4,-2 5-7,2-5 3,0 0-10,0 0-7,0 0-10,-9-17 5,6 8-8,3 0 1,-1 0-8,-2-2 3,3 1-6,0 1 6,3-4-6,-2 5 0,2-1-4,0 0 0,4 0-5,-2-2 5,5 4-3,-1 0 2,0 0-2,0 2-6,2 2 8,-1 2-9,1 0 1,0 3 2,0 1-1,-1 1-3,3 2 6,-3 1 10,3 5-1,-2 0-2,-4 0 25,1-2 2,-2-1-4,1 8-5,-2-5 6,1 0 6,-1-2-3,-2 2-2,-1-2-2,-1-2-4,2-2 4,-3 0-8,0-1 4,2 1 9,-4-2 6,4 0 3,-2-4 2,-2 4-10,2-4-5,0 0-3,0 0-3,-8-13-1,10 3-7,-2-1 4,2 0-12,2 0-11,-1-7 0,5-7-9,2 8-2,-2 0 2,1 0-1,0 1-1,2 3 1,0 0 9,-2 4-5,2 0 1,-2 2-4,0 2 1,1-1 0,-1 3 0,1 0 1,-2 3 2,0 0 4,-1 3-6,-1 1 2,2 1-2,-3 0 3,1 4 1,-3-1 0,-1 0 0,0-1-1,-1 2-6,-1 3 7,0-2 0,0-1-1,-1 2-34,-3-5-48,3 3-44,-1-6-48,-2 4-140,2-4-342,2-3 151</inkml:trace>
  <inkml:trace contextRef="#ctx0" brushRef="#br0" timeOffset="230740.8404">11424 14420 29,'0'10'168,"1"0"-18,1 1 8,1 0-14,-3-2-16,3 3-2,-3-2-1,0 2-13,0-3-14,2-1-7,-2-1-7,2 0-5,-2 0-9,0-3-5,2 2-6,-2-1-5,0-5-1,0 6 11,0-6-1,0 3-6,0-3-10,0 0 5,0 0-10,0-14-5,0 9-8,0-4-4,0-4-17,0 1-10,0 0-17,3 0-12,4-5-6,-3 1-9,-2-1 12,7 0 4,0 2 0,-1 2 2,1 0 3,-2 4 2,1-2-1,2 4 5,-1-1 1,0 2 7,3 0-2,-2 1 0,-2 4 3,-1 0 8,1 2-6,-1 0 6,0 6 13,0-1 5,-1 5 9,0-1 0,-2 2 2,1 3 4,-2-4 4,2 1-3,-3-1 6,-1 1-4,1 1-5,-1-2 2,-1-1 0,2-1 5,-4 1-7,2-3 0,-1-2 0,1 1-3,1-2 2,-2-2 12,1-2-1,-3 5-6,3-5-2,0 0-6,0 0 1,-7-10-3,3 8-1,4-10-7,1 4-4,-1-4-15,4-4-9,0 1-20,-1-2-8,4 1 3,1-2 6,1 1 1,1 0-1,-3-1 10,2 5 1,1-1-1,-1 4 5,1 0 1,-4 3-3,4-1 5,-4 4 1,2 1-2,-2 1 4,6 1 2,-4 2 2,1-1 1,2 5 13,-2-1 6,-2 3-2,-1-1 3,0 3-1,1 1 4,-4-1 14,3 1-6,-3 0-3,0 1-3,0 0-4,-1-2 5,1 0-3,-3 1 0,1-3-6,-1 3 3,-1-4-2,1-1 1,0 0-6,0-1 2,0 1 1,0-5-20,0 0-31,-3 5-38,3-5-41,0 0-41,0 0-188,0 0-376,-8-17 166</inkml:trace>
  <inkml:trace contextRef="#ctx0" brushRef="#br0" timeOffset="231127.8051">11833 13846 171,'0'0'185,"2"-7"-12,2 2-8,-2 1-15,1-1-13,-3 5-20,6-5-2,0 2-10,-6 3-13,7-4-11,-7 4-17,0 0 14,18 5-6,-15-2-4,3 4 7,-2 2 14,-3 4-5,6 1-6,-7 2 0,-3 1-4,-1 3 2,1-3 0,-5 0-5,3-2-7,1 1-3,1-7-5,-4 1-7,4 0-3,3-3-3,-4-1-4,2-1-4,2 0 3,0 0-7,0-2-3,3 1-2,1-3-1,5-1-2,2-4-2,2 0-3,6-1-2,2-1-3,-3-1-14,7-5-30,-5 4-41,-3 3-42,1-1-50,1-1-74,-7 3-177,-3-2-449,-4 3 199</inkml:trace>
  <inkml:trace contextRef="#ctx0" brushRef="#br0" timeOffset="237429.6569">9339 16045 63,'-2'-7'126,"2"6"-6,-2-3-13,2 4 3,-2-7-7,2 5 5,0 2-10,-3-4-5,3 4-5,0 0-10,-3-4-14,3 4-6,0 0-6,0 0 3,0 0-2,-3 16 17,3-4 1,1 5 0,0 9-1,-1-1-5,0 6-4,1-2-4,2 0-6,-3 3-4,3-5-5,-2 1 24,-1-1-9,0-1-4,1-8-6,1 3-3,-2-6-4,2 1-1,-1-4-7,-1-2-3,2 2 1,-2-2-7,-2 0 2,4-4-5,-1 0 2,-1-1-12,1-1-11,-1-1-18,0-3-23,2 2-35,-2-2-42,0 0-31,7-12-29,-3 2-144,1-6-347,0-1 153</inkml:trace>
  <inkml:trace contextRef="#ctx0" brushRef="#br0" timeOffset="237820.6148">9566 15995 43,'0'0'182,"-7"15"-5,4-4-8,0 1-16,-3 6-6,2 1-22,1 10-6,1 1-7,1 1-10,0-3-4,2 2-8,-1-3-6,1 1-5,1-1-11,-2-8-8,3-1-2,1-1-10,2-1-3,-2-3-4,3-3-4,-1 1-2,1 0-4,0-6-1,1 1-1,1-1-24,-2-3-6,3-2 3,2 0 5,0-2-7,1-3 3,-3-2-5,1-2 5,0 1 1,-1-6-2,1 1 1,-2-1-6,-2-2 3,-3 4-4,-2 0-8,1-4-3,-5 6-1,1-2 3,-1 1 1,-4 3 1,-2-2 1,2 4-2,-4 1 1,4 4 1,-4 0 0,-2 1-6,12 0 11,-20 4-3,11 1 2,-4 0-3,4 4 4,1-2-1,2 3-17,-1-2-14,1 3-21,4-1-16,-1 0-25,3-1-21,4-2-23,-1 1-97,1-3-260,3-1 115</inkml:trace>
  <inkml:trace contextRef="#ctx0" brushRef="#br0" timeOffset="238205.58">9877 16116 84,'-4'13'148,"0"-1"-15,1 7-5,0-2-15,6 2-11,-3 0-13,2-1-5,3-1-11,1-1-7,0-1-5,1-1-5,0-4-4,2 0-5,-4-4 0,6 0-12,-1 0-2,-1-3 0,-1-2-1,4 0-5,-1-3-1,-1-2 2,3-1-5,-3-2-1,-1-1-2,4-4-6,-5 2 0,-2-6 3,3-1-4,-4 1 2,-2 0-4,-3-1-1,-5-2 0,2 2 0,-4-1-3,-1 2 2,1 1-2,-7 3-5,2-2 6,-2 2-5,-1 2-1,3 5 2,0 0-5,0 1 1,-1 1 0,4 1 1,0 2-7,9 0 1,-16 5 10,10-1-11,1 3-21,1 1-8,3 2-33,1 2-25,1 1-39,1-1-94,4-3-243,3 0 108</inkml:trace>
  <inkml:trace contextRef="#ctx0" brushRef="#br0" timeOffset="238742.1567">10357 16116 108,'0'0'159,"0"0"-4,0 0-14,0 0 4,-3 20-14,-1-12-22,3 1-3,-1 0-11,0 3-14,1-2-2,-2-1 5,2 2 6,-3-4-11,2-1 0,-1 0 0,3-1-4,-3 0 5,2-1-4,1-4-6,-9 5-6,4-4-5,5-1-9,0 0 1,-14-1-9,14 1-3,-10-8-5,7 2-1,-1-4-5,0 0-5,6-3 0,-2-5-3,6-1 7,1-1-10,3 3-3,0 1-5,2 1-1,3 1 3,0 1-4,1 3-2,1-2 5,-1 5-7,-3 2 0,3 2-3,-1 1 4,-2 2-5,5 2-1,-6-1 4,3 3 0,-4-1-1,2 1-1,-1 1 3,2 1-2,0-1-8,-5-1 7,2 0-1,0 0 2,-1 0 2,-1-1 2,-1-1-4,0-1 7,-8-1-5,13 1 0,-13-1-1,13-1 1,-13 1 0,10-4 0,-5-1 2,-1 0-4,0-1 3,1-2-1,-4-3 1,0 0-4,-2 0 3,0-6 0,-1 0-2,-1 2 0,-1-3 3,-3 0-5,2 1 1,1 0 0,-2 2 0,-2-1 2,3 5 1,0 0 0,1 1-4,-1 1 0,3 1-26,2 4-31,-3 0-43,3 4-48,1-9-40,-1 9-169,0 0-389,4-6 172</inkml:trace>
  <inkml:trace contextRef="#ctx0" brushRef="#br0" timeOffset="239064.2923">10919 15537 138,'-2'-4'222,"2"3"-19,0 1-24,0 0-8,0 0-6,5 9 9,-4 3-6,7 12 2,-1 7-8,-4 4-10,5 13-12,3 2-12,-4 1-11,-3 0-8,0-1-13,0-1-7,-3-1-15,4-1-3,-1-1-5,-1-10-5,3-2-14,-1-1 1,-1-2-3,0 2-6,1-7-5,-3 0-4,1-8-3,0-2-2,-3-4-2,2-2-1,-2-2-22,2-2-25,0-2-34,-2 0-54,0-4-68,0 0-97,0 0-146,12-25-458,-6 8 203</inkml:trace>
  <inkml:trace contextRef="#ctx0" brushRef="#br0" timeOffset="239675.6551">11251 15930 118,'-2'7'186,"2"0"-15,0 1-14,0 2-15,-1-1-9,1 1-7,0-3-5,-2 3-11,2-1-9,0-1-11,0-3-9,0 1-3,0-1-12,0-2-4,0 1-6,0-1-3,0-3-4,0 5-3,0-5-4,0 0-3,0 0-1,0 0 3,-11-9-12,8 3-5,-1-3-9,3-1-7,-2-2-9,3 0-11,0-7 2,4 5 5,0-3-5,1 2 3,0-2-2,2 2 6,1 5 8,0-1-11,3-1-3,-3 4 4,2-1 1,2 1 1,-2 4-1,3-1-2,-2 4 2,2 1-4,-1 3 1,0 2 4,1 0 0,0 7 6,-4-3 15,3 4-6,-3 1 7,0 0-3,0-1 2,-6-1-2,1 2 16,2 1 3,-5-2-2,3-4-5,-2 3-1,-2-5-7,2-2 4,-2 0-4,1 2 0,-1-5 1,0 2 5,0-4-3,0 4-1,0-4-3,0 0 6,0 0-12,-3-15-9,1 8 0,0-5-9,4-5-8,-2-2-15,4-6-3,2-1-6,-1 1 5,5-1 2,-3-3 4,5 5 1,-1 2 3,-3 4 1,1 4 3,0 0 2,-2 3 7,0 3-9,2 2 3,-4 2 5,1 1 0,1 2-1,0 1 11,0 4 19,2 1 3,-3 4 11,2 1 10,-2 6-3,0-1-3,0 2-2,-3 0-4,1-2-3,-2 2-2,2 1-4,-2-1 0,2-4-2,-4-1-2,4 0-1,-3-2-6,1 0-29,0-1-35,0 1-43,-2-6-45,2 0-48,-2-1-164,0-3-383,0 0 170</inkml:trace>
  <inkml:trace contextRef="#ctx0" brushRef="#br0" timeOffset="240290.0887">11907 15749 38,'0'0'206,"-5"13"-20,-1-5-5,6 2-12,0-2-11,-1 3-15,1 0-12,-1 0-12,2 1-9,0-1-10,-1-2-12,0 3-10,0-3-4,3-2-8,0 0-10,-1 0-3,-2-1-7,2-2-7,-4 0 0,4 0-1,-2-4-5,0 4 1,0-4-4,0 0-1,0 0-11,0 0-3,0 0-20,-2-21-3,-3 11-7,2-2-10,3-4-7,-1-1 0,1 0-7,0-2 7,4 1 3,1 1 0,-2-2 0,3 4 8,-3-1-1,3 5 5,-3 0-2,6 0 2,-4 2 3,3 0 1,0 2 6,1 1-3,-4 2 0,3 1-4,-1 3 1,1 0 1,1 3 6,0 3 11,0 2 20,0 3 4,-2 2 4,4 2 2,-1 0 0,-5 1 1,0-2 6,-2 3-5,-2-4 10,1-1-6,0-2 0,-2 3-4,0-2-6,-2-1 1,2-1-5,0-4 3,0 2-8,0-2-1,0-1 2,0 1 12,0-5-8,-3 1-2,3-1-3,0 0-2,0 0-3,0-14-6,1 4-14,1-2-12,0-8-12,3 3-2,2-2 1,0-6 3,2 2 0,-4 6 6,6 0 6,-4 2-3,4 2 2,-6 3 0,2 2 8,0 1-8,-1 0 6,0 5-5,0-2 6,2 4 7,-1 0 8,0 2 3,0 5 11,-1 1 9,1 2 9,-1 1-1,0 5 1,-2-2-3,1 3 0,-3 0-2,-2-1 0,0 1-4,0-2-2,-1 0-4,0-3-1,-2-2-3,2 2-1,0-3-3,0-1 2,-2-1-3,2 0-1,-1-2-20,1-1-12,0 1-29,-3-2-49,4-3-47,0 0-76,0 0-173,-10-10-425,7 0 188</inkml:trace>
  <inkml:trace contextRef="#ctx0" brushRef="#br0" timeOffset="240648.3301">12236 15216 129,'1'-4'206,"3"-1"-7,0 0-18,-1 2-12,3-1-14,2 3-12,-8 1-17,11-2 2,-3 2-27,-8 0-11,15 6 1,-7 0-1,-4 1-4,1 2 13,-2 1-4,3 5 1,-6-1-6,0 3 6,-4 0 6,0 1-5,1 1-12,-3-5-6,5-1-3,-5-1-7,2-3-11,4-1-5,-4-3-3,2-1-2,0 1-7,2 0-2,0-5-3,0 0-1,2 7-4,-2-7 0,0 0-7,25-7-1,-9 0 1,3-3-21,7-2-21,-7 2-32,-4 1-38,5-1-44,-2 0-56,-1 2-89,-1-5-161,-6 6-473,-1-1 211</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3:39:14.654"/>
    </inkml:context>
    <inkml:brush xml:id="br0">
      <inkml:brushProperty name="width" value="0.05292" units="cm"/>
      <inkml:brushProperty name="height" value="0.05292" units="cm"/>
      <inkml:brushProperty name="color" value="#FFFF00"/>
    </inkml:brush>
  </inkml:definitions>
  <inkml:trace contextRef="#ctx0" brushRef="#br0">3911 1434 127,'0'0'143,"0"0"-5,0 0-4,0 0-16,0 0-8,0 0-2,0 0-12,0 0 0,0 0 0,0 0-8,0 0 1,-12-10-13,12 10 2,-6-2-10,6 2 6,-5-3 7,0 1-5,0-1-6,5 3 0,-5-1-1,-1 0-2,2-2-10,4 3 1,-10-3-7,2-1-5,4 4-3,-4-1-1,3 0-1,-4-2-4,4 3 3,-4-1-5,4-2 1,-4 2-7,-3 1 6,6-1-11,-4 1 2,2-2-5,3 4 1,-4-1 6,0 0-9,0 2 0,1-4-6,2 6 1,-2-3-4,1 3 3,-2 0-3,1 2 1,0-3-6,1 4 7,-2 0 0,4 1 1,-4 3 1,6-2-3,-3 2 0,2 1-2,3 3 0,-3-1-1,0 0 0,2 0 1,-1-2-2,8-1 0,-3 3-1,0-4-2,5 5 6,-3-4-2,3 2 1,-1-4-2,2-1 0,-1 3 10,1-2-4,3-2 2,0-1-7,-1 1 5,5-2 0,-2-1-3,4 1 1,-3-5 0,4 3-1,-8-3-2,5-1-3,-3 0 3,2-1-4,-1 0 0,-2-2 2,0 1-3,-3 2 1,1-6 4,-1 5-4,-2 0 1,-2-1 1,2 0-1,-6 2 4,7-4-7,-6 3 6,-1 1-1,0 0-3,2-7 3,-2 7-1,-3-5-3,3 5-1,-7-3 1,6-1 0,-4 3-3,-1-1 0,-1 0-1,0 2 0,0 0 3,-1 0-2,0 0 2,-3 2-1,2-1-2,-3 1-3,3 3 3,0-1-2,-4 2 1,3 0 1,1 2 3,-5 0-2,2 2-1,-1 3 6,4-4-7,3 2 2,-2 0 2,0 4 1,0 2-3,1-2 2,2 1 2,1-1-6,2 0 4,0 1 2,4-4 6,-1 1-9,0-3 3,3 3-2,3 2 2,-2-7-4,1 4 3,4-4 2,1 1-1,-1 0-1,3-3-1,-3-1 5,5-1-4,2-4 0,1 2 0,0 1 2,0-3-3,-1-3-3,0 1 4,1-2-3,-1 0 0,-3 0 0,-4 2-10,0 1-3,-2-1-4,-1-1-2,0 1 3,-3-2-2,1 1 1,-5 3-6,7-4-8,-7 4-8,4-6-14,-4 1-2,0 5-10,0 0-1,-4-9-16,4 9 6,0 0-20,-10-2-22,10 2-43,0 0-30,0 0-174,-14 1-396,14-1 175</inkml:trace>
  <inkml:trace contextRef="#ctx0" brushRef="#br0" timeOffset="757.8781">4182 1981 31,'0'0'174,"-4"-5"-4,4 5-2,-3-3-4,2-1-1,1 4-3,-3-5-8,3 5-6,0 0-11,0-3-2,0 3-2,-2-5-9,2 5 2,0-4-10,0 4-2,0 0-8,0 0-9,-4-4-8,4 4-10,0 0-7,0 0-11,0 0-2,0 0-8,0 0-1,2 16-8,1-7 11,2 2 6,-1 2-15,3 3-3,3-2-5,-4 5-3,6 5-5,-5 0-1,-1-3 8,0-5-14,3 3 1,-4 0 1,0-2-5,3-1-1,-3 0 0,0 0-1,1-6-2,-5 0-3,6 0 5,-4-3-8,2 1 3,-3-2-2,1-3 1,-1 4-4,0-4 0,-2-3 6,2 5 0,-2-5 6,1 6 2,-1-6 3,0 0 1,0 0-5,0 0 3,0 0-4,2-24-6,-1 12 1,-1 0 0,0-7-3,0 4-2,3-3 1,-3-10-1,0 10-4,5-8-2,-3 5 0,2-4-4,-3 6 4,1 0-6,1 0-1,-1-1 4,0 4 0,0 3 5,-1 4-3,0-3-12,1 5-7,0-1-22,-1 1 0,2 1-20,-1 0-17,-2 1-18,3 0-22,-2 3-26,-1 2-15,5-4-39,-2 3-49,-3 1-149,0 0-430,0 0 191</inkml:trace>
  <inkml:trace contextRef="#ctx0" brushRef="#br0" timeOffset="1240.7605">4647 1531 117,'0'0'252,"0"0"-2,0 0-7,-9 0-2,9 0-20,0 0-16,0 0-14,0 0-21,0 0-24,0 0-9,0 0-11,0 0 10,0 0-6,13 7-9,-4-7 5,1 3-10,4-3-3,4 0-11,4 0-9,0 0-7,5-3-11,3 0-14,-4 2 7,-6-2-11,7 3-14,-4-1-14,-9 0-28,2 0-28,-6 3-26,1-1-38,-2 1-30,-3 0-27,1 4-33,-5-1-56,-3 5-230,-2 1-505,-3-4 223</inkml:trace>
  <inkml:trace contextRef="#ctx0" brushRef="#br0" timeOffset="1463.2002">4705 1799 222,'-3'4'283,"3"-4"-38,0 0-22,0 0-12,5 6 1,-5-6 3,6 4 4,0-3-9,6-1-16,3 0-21,5-2-14,9-1-17,1-2-10,0 2-23,0-4-20,0-1-36,0 3-36,-2 1-46,-8 0-53,3-1-55,-2 0-61,-2 4-246,-6-3-481,-2 1 213</inkml:trace>
  <inkml:trace contextRef="#ctx0" brushRef="#br0" timeOffset="4941.3858">5843 1071 84,'0'0'161,"-7"-4"-3,7 4-7,-8-1-9,8 1-10,0 0-11,0 0-12,0 0 0,-18 3-16,18-3-2,-7 2-6,2 0 3,5-2 2,-7 8 5,-2-1-8,0 3 4,0 2-5,-3 4 2,3-1-10,-2 7-4,2 4 1,-1 1-1,3 3-7,2-3 1,0 7 0,4-2-7,2 3-2,2-4-10,-2 0-5,4 0-5,3-1-1,2-4-4,-1-2-7,1-8-11,-1 2-17,4-3-29,1-1-22,-3-1-38,3 0-36,2-3-42,1-2-69,-6 0-135,0-4-402,2-4 178</inkml:trace>
  <inkml:trace contextRef="#ctx0" brushRef="#br0" timeOffset="5436.5766">6105 1175 145,'0'0'192,"-2"-5"-3,2 5-3,0 0-9,0-6 1,0 6-12,-2-4-14,2 4-8,0 0-14,0 0-7,0 0-18,0 0-10,0 0-11,0 0-3,0 0 6,-2 18 7,2 0-2,0 0-6,-2 10-3,2-1-9,-3 6-6,2-3-6,0 0-6,1 0-4,-1-1-1,2-4-8,0 4-3,-2-5-6,2-2-2,-2-5-6,2-3-4,0 1-16,1-3-7,-4-1-14,4 0-19,-1-4-22,-1-1-14,2 0-24,-5 1-20,3-7-22,4 5-25,-4-5-23,3 5-26,-3-5-137,0 0-376,0 0 167</inkml:trace>
  <inkml:trace contextRef="#ctx0" brushRef="#br0" timeOffset="5760.7086">6403 1337 55,'0'0'235,"0"0"-13,0 0-6,0 0-16,0 0-8,-13 2-19,13-2-13,0 0-14,0 0-2,0 0-12,0 0-1,28 3-20,-11-3 0,11-3-13,-7 1-6,9-3-13,-2 1-7,0 1-9,-6 1-8,0-1-18,-3-2-16,-2 5-20,-4-1-24,-2 1-19,-1-2-18,-10 2-14,12 1-15,-12-1-28,13 2-17,-13-2-18,7 4-28,-7-4-133,0 0-339,0 0 151</inkml:trace>
  <inkml:trace contextRef="#ctx0" brushRef="#br0" timeOffset="6407.9994">7052 1197 126,'-5'0'183,"5"0"-8,0 0-9,0 0-13,0 0-10,0 0-16,0 0-5,-8-2-15,8 2-4,0 0-16,0 0-1,0 0-15,0 0-6,13-10-3,-9 5-6,2 3-6,3-3-8,4-2-1,-2 3 1,2 2-1,0-5-10,0 5-2,1 0 3,-4 1 0,4 1 0,-3 1-5,2 3 5,-3 3-7,1-4-1,-1 6 0,-1-1 3,-3 4-4,2 2 2,-3 3-3,1-1 5,-3 4-3,-8-3-5,1 1 5,-4 1-7,-1 7 0,0-9-3,-6 8 1,3-8-6,-4 4 4,-3-1-1,0-3 2,2-4 2,-6 1-8,8-3 4,0-1 5,-2 0-8,1-1-2,5-3 4,-3-4-4,1 2 0,3-4 2,-1 3 1,2-6 0,9 3 0,-13 0-5,7-2-3,3-3-1,-2 0 4,2-2-3,3 0 2,4-5-3,1 7 7,0-5-11,3 5 3,0-3-4,3 1 3,3 1-1,-1 2-4,0 3 4,4-2-3,0 3 1,1 0 0,-1 4 6,2 0-2,-4 3 1,-2-1-2,1 3 4,-3-2-4,1 2 4,-5-3-3,4 3-5,-2-2-9,-3 3-13,1-3-22,-4 1-20,4-2-26,-2 2-25,-3-4-36,5 1-39,-7-2-147,0-3-369,3 6 165</inkml:trace>
  <inkml:trace contextRef="#ctx0" brushRef="#br0" timeOffset="7069.7592">7407 1521 16,'0'0'203,"0"0"-11,0 0 2,0 0-3,2 3-6,-2-3-18,0 0-12,0 0-15,0 0-12,0 0-12,7 2-4,-7-2-5,0 0-7,8 0-6,-8 0-7,0 0-1,10-5-7,-10 5-7,14-5-10,-4 1-4,-1 0-6,-1-3-7,-3 1-6,4 0 1,2-5-7,-4 1-5,-1 2-2,2-4-4,-4 2-7,4-7-4,-4 8-4,-2-3-6,-1-4 3,3 0-14,-4 0 1,0-2 1,0 8 0,0-4 0,0 5 3,-2-2 4,0 2-2,4 0 0,-4 4-2,2 0 2,0 5-1,-1-10 5,-1 8-5,2 2-1,2-7 2,-2 7-3,0 0 7,0 0-6,0 0 7,0 0 6,-9 20 0,5-10 3,3 1 1,6 6 4,-5 0-1,0-1-2,0 2-2,5-2 2,-1 1-1,1 0-4,-1-5 2,1 5 3,-1 0-5,2-5 2,-2-2-2,-1 0-2,3 2 4,1-5-4,-1 2 4,0-6-4,1 2 5,4 2-5,-2-7-3,1 0 2,1 1-2,2-4-1,-1-1-1,-1-1-7,6-1 0,-4-5-7,1-1 1,-5 6 2,5-9 2,-7 5-9,6-3 2,-3-2-2,-3 1-2,-4 2 5,1-1-1,0 4 4,-2-4 0,1 0 5,-2 4-7,2 1 14,-3 2 0,0-2 10,-3 3 2,3 5 8,-1-6-8,1 0-1,0 6 1,0 0-2,0 0-4,0 0 3,0 0 2,0 0-1,-5 18 4,2-11-7,3 5 1,0-1-4,0 8 5,3-8-2,-1 7 8,0-6-9,4 5 1,-1-1 3,-1-2-8,0-3-1,0-1 7,0 3-14,0-5-23,1 2-15,0-3-12,-3 0-18,4-4-26,-6-3-18,4 7-43,2-5-44,-6-2-179,0 0-415,0 0 184</inkml:trace>
  <inkml:trace contextRef="#ctx0" brushRef="#br0" timeOffset="7396.909">7904 935 253,'0'-7'233,"0"7"-16,9-2-8,-9 2-9,18 9 14,-1-2 0,6 7 12,1 3-17,1 1-7,1 4-32,1 2-5,-2 1-14,-3 1-6,0-2-11,-4 5-19,-3-5-11,-2 2-11,1-3-9,-5 1-5,-8-5-13,2 8-8,-3-1-26,-6-8-30,0 6-24,-3 0-57,-1-8-33,0 1-35,-4-2-67,-8 4-287,4-6-541,-4 1 239</inkml:trace>
  <inkml:trace contextRef="#ctx0" brushRef="#br0" timeOffset="8165.665">6229 2115 97,'-4'-2'298,"-2"1"-23,6 1-9,0 0-6,-9 0-6,9 0-9,0 0-3,-9-3-18,9 3-16,0 0-26,-4 0-16,4 0-17,0 0-17,0 0-13,0 0-1,20 6 11,1-6-19,6 1-1,6 1-7,19-5-9,6-3-2,6 1-12,29-2-5,3-1-15,-7 0-4,6-3 1,2 4-11,-32-3-1,30 3 7,-35-4-19,-1 6-4,-6 1 2,1-3-3,-3 2-19,-14 3 12,-1-1-6,-3 1 1,1-2-21,-5 4 5,-10-1-1,-4 1 7,-2 0 0,-3-1-7,-2 1 6,-2-1-1,0 1 1,-6 0 2,9 0-10,-9 0 5,8 0-7,-8 0-2,0 0-5,0 0-19,7 1-25,-7-1-23,0 0-28,0 0-29,-15 11-30,6-6-39,-1 0-53,-1 2-49,-6 2-215,0-1-568,2 2 252</inkml:trace>
  <inkml:trace contextRef="#ctx0" brushRef="#br0" timeOffset="8561.5994">6998 2450 318,'-2'-4'295,"2"4"-16,-3-8-9,3 8-16,-3-3-8,3 3-10,0 0-17,-2-2-19,2 2-26,0 0-13,0 0-14,0 0 0,0 0-5,0 19-2,4-9-14,-3 0 2,3 4-19,-3 2-4,6 4-4,-5-1-10,7-1-10,-4 8-10,0-3-8,-3-4-1,3 0-7,0 0 2,0-3-10,0 1-4,0-2-5,-1-3-3,1 0-3,1 1-3,1-5-7,-2 3 7,3-6-9,-1 2 0,3-1-10,-1-2 2,-2-2-13,4 3-19,1-3-18,-1-2-23,1 0-32,-1 0-20,3-2-30,-1 0-29,-1-5-28,-1 4-48,-2-6-48,1 3-243,-2-1-583,1-2 259</inkml:trace>
  <inkml:trace contextRef="#ctx0" brushRef="#br0" timeOffset="8775.0306">7118 2601 219,'-11'0'280,"1"1"-19,1 0-5,5-1-8,-4 0-12,2 2-8,6-2-19,-9 2-21,9-2-15,-5 1-16,5-1-21,0 0-12,0 0-11,0 0-16,0 0-13,0 0-24,24-3-24,-13-1-36,6-5-49,0 2-37,2-2-45,-5 1-16,1-3-72,-5 3-194,1 0-446,-1-6 198</inkml:trace>
  <inkml:trace contextRef="#ctx0" brushRef="#br0" timeOffset="8956.3685">7098 2376 157,'-7'-1'276,"-2"-1"-31,2 4-20,-2-2-3,9 0 1,-9 0-3,9 0-9,-9 0-20,9 0-16,0 0-18,-6-2-14,6 2-12,0 0-16,0 0-5,24-1-20,-2-4-28,-2 1-34,11-1-42,-6-2-51,3 2-78,1 0-96,-11 2-181,-2-1-455,-2-1 201</inkml:trace>
  <inkml:trace contextRef="#ctx0" brushRef="#br0" timeOffset="10013.4008">9011 1127 33,'0'0'214,"4"-3"-17,-4 3 4,4-1-6,-4 1 6,0 0 37,0 0-3,0 0-6,6-2-22,-6 2-12,0 0-27,0 0-24,0-4-8,0 4-12,0 0-13,0 0-5,-14-2-5,6 2-19,0 0 3,-3 2-21,-1 0 1,-2 2-6,-4 0-3,-2 0-11,-1 1-20,1 0 18,-4 0-9,-4 2-1,6 0-4,-2-5 1,2 3-5,3 2-1,1-3-6,4-2 6,0 1-8,2 3-4,4-6 3,2 2 0,6-2-4,-11 3-5,7-3 2,4 0-3,-6 2 5,6-2-9,0 0 4,0 4-6,0-4 0,0 0-1,0 0 5,6 8 0,-2-6 3,1 1-3,-1-2-12,-4 2 17,0-3-4,7 1-2,-7-1 3,6 3-18,-6-3 13,6 5 0,-2-3 1,-4-2 1,2 5-15,-2-5 18,3 7 3,-3 0-7,0 1 6,4 1-4,-4 4-3,1 3 4,0 3 3,0-1-1,2 11 0,-3 3 5,3-1-14,-2 7 22,3 10-6,-1 1 6,0 4-5,2 1 4,0 4 0,1-2-12,1 3 2,2 0 1,0-3-1,1 1 7,3 3 1,0-5-2,2 1-4,-3-9-5,5 0 7,-2-1 1,0-15-10,-2-2 7,-3 0 3,3-3-7,1-1-7,-4-6-2,-1-5-5,0 1-9,-1-6-6,3-1-3,1-2-8,0-3-12,0-2-24,1-1-27,6-3-33,-2-2-30,2-3-36,7-2-51,-7-1-274,-2 2-565,1 0 251</inkml:trace>
  <inkml:trace contextRef="#ctx0" brushRef="#br0" timeOffset="10645.7224">9492 1517 42,'0'6'191,"0"-1"-16,0 5-5,0 0-7,-2 6-6,4-4-17,-4 8-9,-1-6-7,3 12-12,-4-9-7,1 0-8,0 3-8,2-8-9,-1 5-6,-2-5-9,4 0-2,-3-3-7,2-1-8,-3 0-3,2-3-4,-1 0-3,3 2-3,-4-3-5,0-1-1,-1-1-20,5-2 0,-13 0-9,13 0-10,-15-5-4,5-2 6,1 2-1,-1-5-13,3 0 8,-3-3-10,3 3 6,3-1 0,-3-3 7,-1 3-4,1-3 0,3 3 10,-3-3-7,2 2 7,-2-3 1,5 7 11,0 2 6,-1-4-5,3 4 5,-2 2 7,0-3-8,2 7 7,-2-10-7,2 8 1,0 2 2,0-7-1,0 7 5,4-8 5,-1 6 4,3-3-1,4 3 9,0-1-2,2 1-2,7-2 5,-2 0 4,13 0-3,-2 0 6,8 0 2,0 0 3,-2-1-6,2 5-2,-2 0-2,0-5-5,-2 0-1,-2 0-6,-2 5-5,-9 0-3,1-2 0,-10-1-3,-2 3-8,-1 3-3,-2-1-11,3-2-1,-8 0-8,9 0 0,-9 0-7,4-5-10,-4 5-17,0 0-21,0 0-8,0 0-32,0 0-19,0 0-31,0 0-40,-21 11-155,15-10-384,0 2 169</inkml:trace>
  <inkml:trace contextRef="#ctx0" brushRef="#br0" timeOffset="11010.2857">9817 1666 223,'0'0'218,"0"0"-12,0 0-9,0 0-14,0 0-12,0 0-5,17-7-10,-10 7-14,0-3-19,3 1-7,4 0-5,-1 0-9,1 2-6,4 0-11,-4 3-6,-3 2-2,0-1-8,2 1-5,-4 2-5,3 7-5,-1-1-1,-7-2-7,-1 4-2,-3 2-4,-3-1-7,-2 4 5,-3-4-7,-6 7-3,4-7-3,-6 6-2,1-7 0,2-1-7,0 1 3,-3-3 2,3-1-7,2-4-1,0-1-1,2-2-3,0 1 2,2 0-6,2-2-2,0-1-13,5-2-8,-5 3-24,5-3-30,0 0-31,0 0-10,6-20-13,3 8-9,1-2-6,5-1-27,1-7-44,0 3-132,1-4-373,-2 2 164</inkml:trace>
  <inkml:trace contextRef="#ctx0" brushRef="#br0" timeOffset="11237.6919">10092 1596 191,'0'0'188,"0"0"-10,0 0-8,0 0-3,0 0 6,0 0 4,0 0-5,-16 19-11,13-6-1,-3 3 0,1 2-2,3 8-9,-3-2-8,0-6-11,2 0-1,-1 2-9,3-2-5,0 2-12,3-2-4,0 0-5,0-2-15,4-2-6,-3-2-6,3-2-3,1-1-11,-1-2-9,6 2-30,-2-3-29,1-1-41,3-3-66,1 0-64,2-4-64,1-2-234,0 0-523,1-2 231</inkml:trace>
  <inkml:trace contextRef="#ctx0" brushRef="#br0" timeOffset="11585.7573">10724 1552 115,'0'0'282,"0"0"-29,-5-2-26,5 2-20,0 0-19,0 0-5,0 0-8,0 0-8,12-7-7,-1 6-11,3-3-17,5 1-11,10-2-13,-1 1-8,5 1-12,-2-4-14,-2 0-21,-9 4-21,1-3-29,-5 3-45,0 1-32,-7 1-35,0-6-47,-1 5-65,-2-1-149,-4-1-399,-2 4 177</inkml:trace>
  <inkml:trace contextRef="#ctx0" brushRef="#br0" timeOffset="11857.7305">10878 1385 177,'0'0'194,"0"0"-1,0 0-11,0 0-2,-5-4-13,5 4-9,0 0-19,0 0 2,0 0-6,0 0-13,5 21 2,-3-10 1,-1 0-6,5 5-4,-4 4-6,2-2-9,1 10-4,0-4-6,0-4-11,0-1-4,-1 0-7,1 5-8,1-6-5,-2-2-3,2 2-7,-5 1-3,3-5-11,2 2-8,-2-7-26,0 0-21,1-1-23,-1-1-21,0-1-25,-2 0-32,5-2-31,3-2-59,-3 1-197,-7-3-444,17-9 197</inkml:trace>
  <inkml:trace contextRef="#ctx0" brushRef="#br0" timeOffset="12365.8087">11424 1401 168,'0'0'222,"7"0"-22,-7 0-11,9 1 5,-2 2 7,-3 2-7,-1-1-14,3 5-10,-1 7-13,1-4-8,-4-3-19,3 3-12,-2 2-8,0-3-5,0 1-7,-2-2-7,1 0-9,-2-4-6,0 2-8,0-1-5,-2-2-8,-2 0-1,4-1-11,-3 1 1,3 2-4,-3-2-6,-2-1 0,1-1-4,0-2-3,4-1-11,-11-1-21,1-2 0,5-1-8,-1-1 5,-2-4-5,4-2-5,-5 5-2,-1-6-5,6 0 2,-4 2 6,3-6-2,-1 5 5,-1-3-5,2 3 10,2 7 4,0-5-7,0 3 6,0 0-5,1 1 8,-1 1 4,2-2 0,0 1-1,1 0 1,1 1 0,0 0-4,4 0 5,2 0-4,1-3 1,3 1 1,6 1 3,2 1-3,8-4 1,-6 3 1,-2 1 0,10-3 1,-9 2 4,10 2 1,-2-2 5,1-4-2,0 6 4,-6-1 4,-4-1-7,3 2 0,-4-2-4,-5 5 1,2-5-3,-3 1 8,-1 4-3,-4-3-7,0 3 5,0-2-4,-7 2 1,0 0-1,11 0-5,-11 0 0,7-1-25,-7 1-10,0 0-22,0 0-22,0 0-37,0 0-44,0 0-46,0 0-43,0 0-144,0 0-425,-21 7 188</inkml:trace>
  <inkml:trace contextRef="#ctx0" brushRef="#br0" timeOffset="12906.3618">11802 1417 169,'0'0'191,"0"0"0,0 0-2,0 0 5,4 2-11,-4-2-12,0 0-12,0 0-21,7 5-3,-7 2 0,1 0 11,0 0-5,1 3-6,2 2 3,-4 1-12,-4 4-5,1 0-4,1-2-11,-2 4-3,1 0-2,0-2-3,3-3-6,-2 2-12,-2 0-4,3-2-7,2-4-9,-1-1-6,2 1-4,0-4-2,1 0-7,-1 0-2,3-2-3,0 1 1,3-3-7,1 1-4,3-1-8,-2-4 0,5-1-4,0-3-23,3 0 4,-1-3-8,-3-2-16,0 0-8,-1-2-5,1-3-1,-1 1-8,-1 1 4,1-7-11,-1 5 3,-8 3 3,1 3 7,-1-2 5,-1 4 6,0-2-4,0 3 6,-3 0 3,0 4-2,0 3 8,0-8-1,0 8 4,0-6 0,0 6 4,0 0 2,0 0 6,0 0 10,-11 16-1,9-4-2,2-3 4,-3 8-3,2 0 0,-2-1 5,3 2-3,-1 0 3,0 7-1,1-7 3,1 0 0,2 1 2,-2-2-3,0 0 8,2 0 0,-1-5-3,0 4 5,0-1 0,-2-3-5,1 1 8,-1-2-9,0-3 5,-3 2 4,0 0-7,-2-1 3,0-1-3,-7 1-2,2-2 1,-5-4 6,2 4-9,-4-1 0,-1-2-6,-1 3-7,5-6 2,-6 3-20,3 0-7,-2-1-20,-1-1-20,0 2-29,0-1-28,1 0-39,6-1-41,-4 2-238,-1 0-483,3-2 214</inkml:trace>
  <inkml:trace contextRef="#ctx0" brushRef="#br0" timeOffset="13332.2233">12570 1530 217,'-6'3'253,"6"-3"-17,0 0-8,0 0-8,-3 1-4,3-1-10,0 0-6,0 0-11,0 0-15,0 0-11,22-1-14,-10 1-10,8-2-17,-1-1-7,2-1-16,1 3-10,-3-6-15,-2 5-21,-6-1-22,2 1-20,-2-3-24,-1 0-29,0 1-41,-5 0-52,2-5-61,0 4-67,-5-7-146,-1 7-443,-1-4 196</inkml:trace>
  <inkml:trace contextRef="#ctx0" brushRef="#br0" timeOffset="13572.9752">12705 1352 145,'0'0'220,"0"0"-20,-7 7 5,7-2 4,-1 0 3,0 5 3,0-1 1,2 4 1,-1-1-18,0 6-24,1-1-8,0 7-5,1-2-16,-2 0-10,0 4-15,0-6-9,0-1-10,0 5-4,0-6-14,0 3-13,0-6 0,0 2-15,0-5-4,0 5 0,4-5-8,-4-2-12,1 1-20,0-1-27,-1-3-27,1-2-26,1 0-26,2 0-26,-4-1-34,5-1-46,1-3-52,-6 0-213,16-7-503,1-5 223</inkml:trace>
  <inkml:trace contextRef="#ctx0" brushRef="#br0" timeOffset="14107.5363">13141 1379 237,'11'6'239,"-8"0"-23,0 0-5,-1 4-3,2 0-4,0 4-7,-1 1 1,-3 2-8,2-2-14,3 2-17,-2-1-12,-2 1-10,-1 0-16,3 0-11,-3-7-10,2 6-8,-2-6-8,0-1-13,0-1 2,0-1-8,0-1-4,0-2-3,0-4-7,-2 7-7,2-7 0,-4 5-8,4-5-6,-3 0-11,3 0-5,0 0-16,-20-12-10,17 8-13,-3-6-6,-2-5 3,3 1-10,-2 4 5,2-9-1,0 2 5,0 2 0,0-1 0,0 1 8,1-2 0,0 2 1,0 5 6,4 0 0,-1 3 3,1 0 9,-3 2 1,2-2 8,0 5-2,1-2 5,-3 0-5,1 0-1,2 4 4,2-5-7,-2 5 4,0-4-4,0 4 1,5-5 4,2 2 4,-1 0 1,7 1 1,5-2 0,-1 1-2,3 1-3,1-1 0,8-2-1,-1 1 3,4 0 3,-3-5 9,-1 5 5,1-7-8,3 7 8,0-2 1,2-2-3,-5 2 0,-1 3-2,-6-1 3,-4-1 1,0 1-5,-6 1 3,-3 1-4,2 1 0,-4-1-1,-2 1 1,-5 1 3,10 0-2,-10 0 0,9-1-10,-9 1 1,0 0 0,3-3-16,-3 3-2,0 0-27,0 0-25,0 0-26,0 0-27,0 0-31,0 0-41,0 0-42,-3 12-60,3-12-162,-5 5-484,5-5 214</inkml:trace>
  <inkml:trace contextRef="#ctx0" brushRef="#br0" timeOffset="14590.7574">13562 1469 57,'0'8'227,"0"-8"5,0 0 16,-2 3 8,2-3-9,0 0-9,0 0-8,0 0-17,0 0-19,0 0-11,8 5 1,-8-5-15,15 0-2,-15 0-12,21-3-15,-8 3-14,0 0-1,-2 1-6,1-4-23,2 3-3,-2 3-17,-2-3 2,1 3 10,-2-2-26,-1 3-2,-1-1-4,0 0-7,-2 1-5,0 3-3,-3-2-6,-4 5 5,0 1-3,-3 0-1,-3 3-11,-11 6-2,6-5-1,-8 5-2,1-4 2,5-1 4,-6 3-11,3-7-5,2 0 0,2 2-6,3-4 11,4 1-6,-5-1-1,5-1 2,-2-2-9,2 0 4,2-4 1,1 2-4,2 0-8,2-4 6,0 0-5,0 0 7,0 0-6,0 0 0,20-1 7,-2-3 0,1-1-2,9-2 4,1-3-10,-4 0 12,3 4-12,-1-2 1,2 1 9,-9 1 6,3-2-17,0 0 1,-3 0 4,-1 4-5,-2-1-2,-6 0-18,0 3 1,-3-3-11,0 4-10,-2 0-3,-6 1-12,8-3-9,-2 2-15,-3-1-14,1-2-17,-1 1-16,-3 3-24,3-5-24,-3 0-12,3 0-28,1 1-30,-3-2-37,0 0-144,2-4-466,1 0 206</inkml:trace>
  <inkml:trace contextRef="#ctx0" brushRef="#br0" timeOffset="15220.5843">14241 801 12,'0'0'246,"0"0"0,0 0-19,0 0-5,0 0-6,0 0-17,0 0-6,0 0-18,0 0 3,0 0-38,0 0 18,0 0-8,0 0-15,0 0-23,0 0 12,77 6-12,-77-6-11,44 0-2,-18-1-11,2 1 0,-28 0-9,51-1-6,-29 1-12,-22 0-8,41-3-3,-41 3 0,33 0-5,-33 0-7,24-2 0,-24 2-15,0 0 12,0 0-2,0 0 11,0 0-11,35 1 1,-35-1-5,0 0-6,0 0-4,0 0 1,0 0-3,0 0 9,10 11-7,-10-11-5,-1 16 8,1-4-5,-2-1 0,0 5 2,-1 2-1,1 2-2,-3 4 3,3-1 9,0-2-8,-1 4 4,1 2-5,2-1 6,-1 2-10,2-2 14,-1 3-8,2 0-6,-1 2 3,-1-1-6,2 1 12,-1 0 3,7 13 2,-1-7 5,2 13 3,-1-15-17,0-1 4,-2 1 2,2-1-11,-3 0-2,2-4-5,-1 1 0,-3 0 0,-1-3 1,1-8-3,0 4 2,-2 0-7,4 2 12,-5-8-2,2-1-4,0-3 3,-4-2-8,0-1-4,2-2 6,0 0 4,-2-4 8,-1 2-3,-6 1-3,-2-4 1,-3 2-6,-4-1 0,-1 1-15,-3-3 10,-6-1-4,6 0-24,-9-1-18,3-2-15,2 2-22,8 1-31,-5-2-51,1-2-36,3 2-42,1-1-94,-12-1-255,11 2-641,1-2 284</inkml:trace>
  <inkml:trace contextRef="#ctx0" brushRef="#br0" timeOffset="37508.6125">17185 740 76,'0'0'146,"0"0"-10,0 0 5,0 0-13,0 0-9,0 0 1,0 0-4,0 0-13,0 0-10,0 0-2,0 0-6,0 0-7,0 0-9,0 0-8,0 0-3,0 0-6,0 0-14,0 0 8,-36 5-6,36-5-6,0 0-4,0 0 2,0 0-8,0 0-3,0 0 0,0 0-5,0 0-3,0 0 3,0 0-9,0 0 4,0 0 2,0 0-6,0 0 5,9 26-2,-9-26-2,0 19-1,0-19 5,0 29-4,0-12 7,0 3 3,4 8-2,-3 2 6,0 1-3,2 2 10,2 17 2,-1-2 0,0 3 2,3 2 3,1 5-7,-3 2-2,7 30 8,-2-10-7,-1 2 2,-3-24-2,10 25-5,-6-23 1,5 22-2,-5-29 0,-1 3 0,-1 2-1,2-5-8,-1 0 4,-2-6-1,0-11-3,2-2 1,-1-4-2,1 2 0,2-5 0,-2-4-1,0-5-1,5-1 0,0-2-8,4-2 5,-2-4 0,4-3-4,-2-1-12,8-4-14,4-4-11,3-4-28,-2-4-21,0 0-46,-2-1-66,-2-4-186,-1-5-412,0-3 182</inkml:trace>
  <inkml:trace contextRef="#ctx0" brushRef="#br0" timeOffset="37816.3215">17747 967 2342,'-10'-3'183,"0"0"-45,2 1-54,3 0-47,0 1-5,0 0-13,5 1-9,-9-3 4,9 3-7,-4-1-3,4 1 4,-4-3-3,4 3-1,0 0-7,0 0-1,0 0-4,0 0-12,0 0-20,0 0-16,0 0-18,0 0-20,13 11-11,-8-9-39,0 1-47,4 2-167,4-3-389,-5 1 172</inkml:trace>
  <inkml:trace contextRef="#ctx0" brushRef="#br0" timeOffset="38041.551">18408 943 1,'4'-3'337,"-2"-2"-31,-2 3-33,4-1-23,-3-1-6,-1-1-10,0 1-16,0 4 1,0-7-18,0 3-18,0 4-24,-3-6-17,3 6-13,0 0-27,-2-6-12,2 6-25,0-3-25,0 3-36,0 0-36,0 0-43,0 0-32,0 0-17,0 0-27,0 0-37,8 11-232,-8-3-455,-1 1 201</inkml:trace>
  <inkml:trace contextRef="#ctx0" brushRef="#br0" timeOffset="38227.075">18200 1460 3060,'-9'4'127,"3"0"-37,-1-2-40,2 3-16,-2-3-7,7-2-11,-6 1-1,6-1 1,-9 2-11,9-2 3,0 0 3,0 0-8,-5 2 0,5-2-16,0 0-41,0 0-46,0 0-65,0 0-74,23 10-244,-23-10-523,8 3 233</inkml:trace>
  <inkml:trace contextRef="#ctx0" brushRef="#br0" timeOffset="39283.7509">19471 1010 48,'0'0'113,"0"0"-9,0 0-10,0 0-15,0 0-7,0 0 6,0 0-12,0 0 14,0 0 1,0 0 6,0 0 14,0 0-14,0 0-6,-5-2-12,5 2-7,0 0 4,-5-1-15,5 1-1,-9-2-1,2 0-8,7 2-1,-11-2-9,11 2 2,-15 5 24,2-3-1,0 0-5,3 1 1,-3 2 7,-4 4-12,3-5-4,-5 7 7,1-2-14,6 3 1,-4 1-3,-3 4 1,-1 2-3,8-3-2,-4 4-1,4-3-6,2 1 2,0 0-4,3-2 0,2 0-2,2-3-5,3 4 4,0-1-4,3-4-3,2 4 5,2-7-2,6 3 0,0 2-1,1-7-5,4 0 4,1-1-1,-1 0-3,4-3-3,-2-1 9,1 1-7,1-5 2,6-1 3,-12 0-6,1-1-2,2 1-2,-9 1 1,1 1 3,-3-1 1,2-4-3,-10 6 10,12-3-8,-12 3-3,9-3 4,-8 0 1,-1 3-6,1-7 2,-1 7-5,0 0 3,0 0-2,-11-7-2,4 7 4,7 0-2,-23 3-3,12 1 9,-6 3-4,0-1 7,-1 5 2,1-1-4,-3 7 4,6-4 9,-3 1-7,4 1 4,-2 6-1,0 6 2,1-6-4,5 6 0,2-9 0,0 8 2,4-7-6,3-2 3,0 2-3,7 5 0,-4-8 1,4 0-1,2-3 1,2-3-2,-2 2 3,2-6-2,2 1-3,4 1 7,2-6-2,-2-2-11,2 0 12,-1-1-2,0-3-9,-2 2 6,-3 0 2,0-4-16,4-1 16,-5 5-2,-3-5-12,0 0-4,0 1-15,-4-2-17,-1 2-6,-4 1-11,4-2 4,-4 7-12,0 0-25,-4-13-12,4 13-29,-6-9-28,6 9-47,-3-5-143,3 5-379,0 0 168</inkml:trace>
  <inkml:trace contextRef="#ctx0" brushRef="#br0" timeOffset="39784.0482">19761 1590 33,'0'0'262,"0"-6"-10,0 6-14,0 0-8,0 0-14,0 0-14,-4-5-17,4 5-20,0 0-19,0 0-12,0 0-17,0-6-14,0 6-8,0 0-13,0 0-8,0 0 2,0 25-5,3-11 10,-2 2 3,0 5-9,3 6-11,-3-2-8,3 1 0,0-5-5,-3-2-6,2 6-16,-2-6 11,2-1-7,1-1-3,-4 0-4,2-3 2,3 2 0,-1-6-6,-4 0-1,5-1-6,-5-4 5,3 3-3,-3-8-8,2 7 5,-2-7 1,2 7-4,-2-7 2,1 5-1,-1-5-1,0 0 17,0 0 0,0 0-5,0 0-1,10-15-3,-4 3-4,1-2 0,-3-3-5,6-8 1,3 2-2,-7-4-4,3 3 0,2 1 1,0-3 0,-2 4 3,0 3-11,-2 2-2,2 1-19,0 0 0,1 0-4,-1 1-9,-1 0-15,1 4-12,-3 3-11,-2-1-13,1 2-19,3-1-23,-2 3-26,-1 3-26,-1-3-43,-4 5-212,7-2-472,-7 2 209</inkml:trace>
  <inkml:trace contextRef="#ctx0" brushRef="#br0" timeOffset="40110.176">20355 1257 2459,'0'0'38,"0"0"10,0 0-28,0 0-7,-13-5-14,13 5 8,0 0-5,0 0-4,0 0 0,0 0-4,0 0 8,0 0-5,0 0 4,0 0 1,32-2-2,-14 0 3,5-1-2,5 3 3,-6-3-9,-3 3-13,2-2-26,-2 0-30,-8 3-41,0-1-36,-1-1-21,-3 2-26,-7-1-104,8 6-327,-8-6 145</inkml:trace>
  <inkml:trace contextRef="#ctx0" brushRef="#br0" timeOffset="40247.8209">20398 1384 79,'-8'11'168,"1"-4"-18,2 4-12,1-5-16,-2 2-5,4 1 12,0-2-12,4-2-6,0 2-7,4-2-6,-2-1-8,5 1-10,2 1-5,1-4-9,9-1-5,-2-1-41,1 0-47,0-1-71,0-2-169,-1-2-289,-1-4 128</inkml:trace>
  <inkml:trace contextRef="#ctx0" brushRef="#br0" timeOffset="40923.6169">21565 710 147,'0'0'173,"0"0"-10,0 0-5,0 0-14,0 0-10,0 0-7,0 0-19,0 0-10,0 0-9,0 0-10,0 0-4,0 0-8,0 0-5,0 0-6,0 0-5,0 0-8,0 0-1,0 0-1,0 0-4,0 0 3,-34 36-6,24-20 1,-2 6 1,-2-1-1,0 2-1,-1 6 4,1-4-6,-2 2 4,1-1-4,2-1-5,-1 1 2,3 1-1,-2-3-5,3-1 3,2-5-5,-1-3-6,-1 2-3,1 0 7,4-3-6,-2-3 0,2-1 3,0 0-10,1-4 4,-1 3 3,1-4-8,4-1 3,-1 0 4,1-4-15,-4 8-2,4-8-7,-5 3-13,5-3-6,0 0-32,0 0-20,0 0-27,0 0-39,9-16-43,-8 10-120,3-6-337,1-3 149</inkml:trace>
  <inkml:trace contextRef="#ctx0" brushRef="#br0" timeOffset="41448.7642">21576 713 102,'0'0'154,"0"0"-11,0 0-5,0 0-31,0 0-2,0 0-10,0 0-3,0 0 0,0 0-7,0 0-5,0 0 0,0 0-8,0 0 11,6 48-4,-1-36 2,0 3-14,0 2 7,6 1-6,-1 0-2,0 1-4,4 3 3,3 1-6,-2-2 0,2 3-1,-2-1-3,0-3-6,-2-3-6,-3 0-3,-1 0-7,0-2-1,0-1-1,-1 1-5,-3-2-4,-1-3 3,-2-2-7,1 4 2,-1-3-1,-2-4-5,3 2 6,-3 1-9,1-6 6,-1 3-3,-1 1 1,-2-2 1,1-1-1,-1 0-4,-2 3 7,-4-1-5,4-2-1,-6 0 0,0 2 0,2-1-1,-6-2 2,2-1-6,-5 3-2,-2-2 3,1-1-5,-4 1 0,-4 1 3,-2-1-3,8 2 1,-10 0-4,11-3 6,-11 3 3,4-1-7,8 1 1,0 0-5,-8-2 2,11 1 2,4 2 0,1-2 0,-2 1 1,0-2-4,2-2 3,0 3-10,6-2-15,5-1-12,-10 3-5,10-3-23,0 0-3,-9 5-7,9-5-7,0 0-12,0 0-29,0 0-23,0 0-48,0 0-131,0 0-349,37-9 155</inkml:trace>
  <inkml:trace contextRef="#ctx0" brushRef="#br0" timeOffset="42040.6968">21968 696 90,'0'0'154,"0"0"-12,0 0-10,0 0 0,0 0-3,0 0-10,0 0-11,0 0-16,0 0-8,0 0 4,5 54-3,0-37 5,3 0 1,-2-1-11,1 1 8,-1 9-7,3-3-8,-5-4-7,4 6-3,-3-6 1,0 4-8,1-4-8,-2 1-2,0-1-1,-1-2 9,0 1-9,1-3-4,-2-2 1,0-1-6,2-2-3,-3 0-1,1-4-6,0 2-4,-2-4 5,1 1-6,-1 1 0,0-6-2,1 9-4,1-7 10,-2-2 1,0 0 3,3 6 5,-3-6 0,0 0-9,0 0-2,7-13-4,-1 3-3,2 1 1,3-5-4,2-8-1,-2 5 0,2-5-4,4-4-3,-2 3-4,-1-3-3,4 2-1,1 0-6,-4-2-6,2-2 4,-1 1-2,0 2 3,0 0-3,-4 8 0,-3 0 6,0 5-5,1-2 4,-10 14 1,13-20 0,-9 11 3,-4 9-8,9-12 8,-9 12-1,0 0-1,14-16-16,-14 16-11,0 0-19,0 0-20,8-11-16,-8 11-11,0 0-8,0 0-25,0 0-35,0 0-174,0 0-370,0 0 163</inkml:trace>
  <inkml:trace contextRef="#ctx0" brushRef="#br0" timeOffset="42546.3542">21504 1552 23,'0'0'198,"-9"0"-10,9 0-13,0 0-20,-11 3 0,11-3-16,0 0-18,-6 1-9,6-1-9,0 0 7,0 0 5,0 0-9,0 0 9,26 3-5,-6-7-7,9 0-8,1-1 3,2 1-11,6-3-5,12-2 0,0-4-12,-10 6-2,11-5 0,-13 5-11,13-5 1,-16 6-6,-2 1-3,2 1-6,-3-4-8,-6 4-3,-8 2 2,-5 0-9,-3-1-2,-2 2 0,-8 1-14,10-4 12,-10 4-4,0 0 0,14 0-6,-14 0-24,0 0-17,0 0-7,0 0-18,0 0-4,0 0-16,0 0-31,0 0-48,0 0-66,0 0-187,-42 4-438,42-4 193</inkml:trace>
  <inkml:trace contextRef="#ctx0" brushRef="#br0" timeOffset="43185.7469">21862 1835 50,'0'0'237,"0"0"-12,0 0-15,0 0-11,0 0-7,0 0-17,0 0-15,0 0-19,0 0-16,0 0-9,0 0-14,0 0-4,2 11 7,0-7-6,1 1-11,1 3 8,-1 1 2,3 0-7,-3 6 7,6-1-18,-3 3 1,-1-3-17,4 1 7,0 9 0,-4-7-4,0-1-8,3 0-4,-3 1-11,0-3 0,3 6 0,-7-3-7,3-1 1,-3-5 8,3 3-1,0 0-3,-3-2 8,1 0 2,-2 4-7,0-6-3,0 1-25,0-4 17,0 3-2,2-3-6,-2-7-4,0 10 9,0-4-12,0-6-4,0 6-1,0-6 6,0 0-3,0 7-1,0-7 2,0 0-7,0 0 0,4 5 0,-4-5 1,0 0 7,0 0 2,0 0-2,0 0 6,0 0 4,0 0-10,0 0 4,0 0-12,17-19 9,-14 8-3,3 0-2,2-9-11,-4 6 2,4-5 2,2-5-5,3 0 3,-8-2-1,7 0-10,-3 0 5,3-4-9,2 1-5,-5 0 3,0 1-1,1 1-18,-2 3 18,-3 4 0,0 2-11,-1 5-4,0 0-13,2 2-7,-6-1-18,3 7-13,-2 0-24,-1-2-34,0 4-37,0 3-60,0-7-81,0 7-189,0 0-544,0 0 241</inkml:trace>
  <inkml:trace contextRef="#ctx0" brushRef="#br0" timeOffset="47116.0824">20001 2934 50,'-5'3'199,"1"-1"-23,0 2-9,2 4-22,-6 0-10,2 8-20,-2 1-7,4 0-8,-5 9-14,4 1-6,-3 2-8,4 0-8,-3 0-2,-1 2-8,2-1-3,-3-2 0,3-3 4,-2 4-2,1-5 0,-1-1 1,0-3-2,2-5-7,-2 2 3,3-2-9,0-4-4,0-1 1,1 1-7,0-4 0,0 0-4,2-3 1,-2 0-6,3 1-3,-1-2 0,0 0-6,2-3-8,0 0-17,0 0-21,0 0-31,6-16-18,1 0-35,1 2-39,3-12-157,-5-1-341,4 3 152</inkml:trace>
  <inkml:trace contextRef="#ctx0" brushRef="#br0" timeOffset="47545.9327">19983 2963 115,'0'-5'160,"0"5"-6,3-3-14,-3 3-8,0 0-8,0-5-17,0 5-8,0 0-11,0 0 7,0 0-4,0 0 4,14 13 10,-8-3-3,3 1-7,-1-1-10,2 5-2,3-3 1,-1 4-6,4 4 2,-3-5-5,6 9-7,-4-3 0,3 1-11,1-1-8,-4 1-4,2 1 1,-4-2-10,6 3 1,-3-3-6,-4-3 0,-1-2-4,-4-1-6,0-1 1,2 0-2,-4-2-4,0-2 3,0 0-6,-1-2 4,-1 0 0,-2-1-6,2-2 2,-1 0-4,-1 0 8,0 0 6,-1-3 2,0 6-1,-2-4 1,-2 1-4,-2-4 1,-2 5-1,-1-1-3,-2-3 0,-1 1 0,-1 1-2,-2-3-2,-4 1-2,-2 3-6,3-5 2,-10 2 2,5-2-3,-4 3-2,-2 1 2,1-2-3,-2 1 2,2 1 0,8 1-3,-7 0-1,8-1 1,2-1-2,3 0 0,2-2 0,1 1-1,1-1-8,2 2-16,1-2-14,2-1-13,5 0-17,-7 0-18,7 0-15,0 0-27,0 0 1,8-8-44,-2-1-57,2 3-135,2 0-393,4-5 175</inkml:trace>
  <inkml:trace contextRef="#ctx0" brushRef="#br0" timeOffset="48088.5029">20396 2937 135,'0'0'188,"0"0"-12,0 0-5,0-7-12,0 7-14,0 0-13,-2-3-11,2 3-11,0 0 3,0 0-5,7 16-10,-6-5 4,3 3 0,0 3-2,5 1 1,-4 0-7,8 8-4,-4 1-1,3-5-5,-2 3-8,0-2-10,2 3-2,1-3-7,-2 0-4,-1-5-4,0-1-8,-1 0 1,-2 0-4,3-1-3,-3-5 2,-1-2-6,-1 1 3,2-2-1,-4-2-7,0-1 1,1 0-1,0 1-3,0-3-1,-3 0 12,3 1-8,-2-1 12,0 0 2,-2-3 4,0 0-6,0 0-2,6-10-4,-3 4-4,-3-5-3,5-6-5,-1 0-2,0-2-5,-3-7 0,4-3 0,3 3-2,-2-3-3,-1-2 0,-1 0-2,3 2-2,0 2-3,0 1-1,-1 2-5,0 4 1,1 3-4,-2 6 3,0-4-13,-4 3-7,3 5-6,-1-1-11,-1 3-7,2 0-7,-1 0-18,-2-1-16,5 3-17,-5 1-14,3-1-14,-4 3-15,0 0-19,12 2-23,-8 1-37,-2 0-129,3 3-387,-1-1 172</inkml:trace>
  <inkml:trace contextRef="#ctx0" brushRef="#br0" timeOffset="48321.8633">20934 3079 234,'0'0'216,"0"0"-23,0 0-17,0 0-20,0 0-13,14 2-15,-4-3-18,2 1-6,8 0-9,-1-3-17,-1 0-50,5-1-20,-4 1-49,3 0-49,-4-2-167,-4 3-277,-1 0 122</inkml:trace>
  <inkml:trace contextRef="#ctx0" brushRef="#br0" timeOffset="48482.7086">20990 3253 190,'-4'5'209,"4"0"-23,2-1-19,2-1-13,1 0-19,0-1-22,8-2-29,-2-2-40,8-1-47,-2-4-76,3 0-121,1-1-217,-2-1 95</inkml:trace>
  <inkml:trace contextRef="#ctx0" brushRef="#br0" timeOffset="49256.2278">22062 2800 112,'0'0'144,"0"0"-7,-10-2-13,10 2 3,-8-2-12,8 2-7,-12 0-15,5 2-5,-2 0-3,1-2 0,-4 3 0,-1-1 0,-5 3-1,5-2-4,-3 4 8,3-2-8,-5 0-9,3 4-6,0 1-4,2 0-7,0 2-2,3 1-8,-4 1-3,6 0-3,0-4-5,3 6-1,3 0-8,0-5 3,2 1-3,2 5-3,2-5-3,2 3 1,0-5-4,4-1 3,-2 1-3,5-5-3,2 3 2,-3-4-1,6 1-6,-2-1 6,2-3-7,-5-2-1,2 2 0,5-1 0,-6 0 3,-3-2-5,2 1 3,-5-1-5,3 0 0,-6 1 2,0-1 0,-5 2-5,4-4 2,-4 4 1,4-5 1,-3 2-3,-1 3-3,-5-5 3,0 5-3,5 0-1,-18 3-1,5 2 4,-6-2 2,3 3-2,-4-1-3,5 7 3,-3-4 2,0 5 2,3 0 2,-6 6 4,7-5-6,3 0 7,-1 1-6,4 0 1,1 1-2,3-5-2,2 5 5,0-1-2,6 0 6,0-3-3,0 0 2,5 0-1,-3-4 4,5 0-4,6-1 2,1 0-4,0-2 2,1-3 3,2 0-8,-2-2 4,4-2-1,-3-1-4,2-1-3,5-2-9,-9 3-15,2-2-16,-6 1-23,-3-2-25,0 2-28,-1-1-23,-2-2-39,-2 2-141,-2 3-348,0-4 154</inkml:trace>
  <inkml:trace contextRef="#ctx0" brushRef="#br0" timeOffset="49689.5243">22291 3207 157,'0'0'208,"0"0"-12,0-4-3,0 4-15,0 0-7,0 0-13,0 0-17,0 0-17,0 0-11,0 0-14,0 0-7,0 0-6,0 0-1,6 14-3,-4-6-4,-1 4 0,4 2-5,0 3 2,3 0-11,-2 0-8,0 1-8,1 0 1,3 5-5,-1-6-4,-5-2 0,1-2 2,0-1-8,3-5-3,-3 7-4,-1-4-3,1 0-2,0-1-2,-2-2-2,2 0-1,-4-2-1,1 0-1,1-2-1,-3 1 4,0-4 11,5 3 9,-5-3 15,2 3-10,-2-3-3,0 0-3,5-12-7,-4 3-4,3-2-1,-1 0-4,-2-8-1,0 1-3,4-2-7,0-5-7,-1-2-2,4 2-8,-3 6 3,1 2-8,-1 0-2,0 1 1,1 1-3,-1 5-9,-1 0-12,-2 3-16,2 1-18,0-3-32,-1 4-19,0 0-41,0-3-40,-1 5-227,0-3-465,-1 0 206</inkml:trace>
  <inkml:trace contextRef="#ctx0" brushRef="#br0" timeOffset="50146.3741">22887 2767 205,'-4'-1'293,"4"1"-26,0 0-32,0 0-22,0 0-14,0 0-15,-1-6-21,1 6-12,0 0-12,0 0-9,0 0-13,11 12 11,-4-3-3,1-1 3,10 3-11,-4 4-6,3-3-9,2 7-12,2-2-3,-4-6-10,-4 3-3,0 0-8,5-2-13,-3 1 0,-2 1-5,-4-5-1,2 5-9,-2-5 2,-1 0-6,-1 3 0,1-5-8,-5-2-7,3 2 7,-2-4-20,1 2 13,-1-1-9,0-1-4,-2 1-22,1-2-25,-2 1-16,2-2-21,-3-1-23,0 0-8,0 0-56,0 0-60,0 0-76,8-7-161,-8 7-499,2-11 221</inkml:trace>
  <inkml:trace contextRef="#ctx0" brushRef="#br0" timeOffset="50460.5268">23265 2740 86,'-4'-2'184,"4"2"-8,0-3-8,0 3-13,0 0-9,-4-3-7,4 3-14,0 0-12,0 0-16,0 0-5,0 0-11,-13 5-2,8-4 0,0 3-6,0 4-5,-4-3 1,2 0-9,0 5-3,-1 1-7,-4 0 3,1 5-6,0 1-2,-7 2-1,2 3-2,5-6 0,-3 7-5,-4-3-3,8-4 0,-4 1-7,4 2-2,-3-4-1,1 2-3,2-5-3,0 4-1,1-5-2,5-1-4,-5 1-20,2-1-23,4-2-37,-3-1-31,3-1-51,1-1-60,2-5-133,0 0-372,0 0 165</inkml:trace>
  <inkml:trace contextRef="#ctx0" brushRef="#br0" timeOffset="51496.0766">23568 2595 36,'0'0'200,"-7"0"0,7 0-5,0 0-1,0 0-11,0 0-6,0 0-13,0 0-13,0 0-13,0 0-12,0 0-10,0 0-2,0 0-8,0 0-2,0 0-2,0 0-7,0 0-7,0 0-7,-6 4-7,6-4-4,0 0-8,-1 4-1,1-4 7,1 7 5,3 2-11,-3-3 3,2 6 9,2-3-1,1 8-4,-1 0-5,2 2 1,0 1-13,5 3-1,-3 2 0,3-3-13,-1 2 5,-1-6-7,1 6-7,-3-8 2,2 3-5,3 5 15,-5-8-21,-2 3-3,3-4-2,-1 1 7,-3-7-5,-1 3-6,2-1 3,-1-2-8,-2 1 3,2-3 4,-3-1-4,1 0-2,-3-4 5,4 3-4,-4-5-2,2 6 5,-2-6 4,2 6 6,-2-6 0,1 6-11,-1-6 23,0 0-9,0 0 1,0 0 4,0 0 1,4 5 5,-4-5 6,0 0-9,0 0-1,0 0 0,0 0-2,0 0 0,0 0-3,0 0 5,0 0-16,0 0-2,15-11 7,-11 4 1,-1 2-7,0-2-4,1-2-1,4-1 6,-2-1-4,1 0-2,-1-1-2,3-3-1,1 0 1,-1-2-3,-2-1 5,5 0-1,-3-8-2,5 2-6,-5-4-5,4 0 10,-3 1-6,2-2-13,-2 1 15,0 3-4,0-1 7,-2-1-8,2 0 0,-2 0 0,0 5-13,-2 5 19,5 0-6,-4 0-19,-1 8 21,-2 0 0,0-1 5,-1 3-2,0 0-4,0 1-2,-2 5 2,-1-5-12,0 6 7,3-4-24,-1 2-16,-2 2-14,0 0-10,5-1-9,-5 1-9,0 0-19,0 0-17,0 0-13,0 0-20,0 0-30,4 7-28,-4-7-44,0 6-245,0-6-549,0 0 243</inkml:trace>
  <inkml:trace contextRef="#ctx0" brushRef="#br0" timeOffset="53205.2362">24443 1044 93,'-1'-3'160,"-2"-3"-1,2 1 6,1 5-8,-4-5-11,2 2-11,2 3 0,-3-7-10,0 4-1,3 3-2,-2-4-10,2 4 3,-3-2-8,3 2-9,0 0-4,-2-7-13,2 7-5,0 0-14,0 0-4,0 0-4,4-3-6,-4 3-5,7-1-4,3 0-4,2 0 0,6-2 0,1-1-6,8 2-9,5-3 9,-4 3-6,2-2 2,1 4-4,-1-4-5,2 2 2,-2-1-3,-3-2-1,-4 1-5,-5 4 4,1-3-5,-6 3-4,7-2 8,-9 2-8,0-3 2,-5 3 6,1 0-4,-1-2 2,-6 2-1,10 0 5,-10 0 1,7-1 3,-7 1-2,5 0 1,-5 0-2,0 0-3,0 0-2,0 0 2,5-1-13,-5 1 7,0 0 2,0 0-8,0 0 4,0 0-4,5 4-1,-5-4 1,0 0 2,5 4-4,-5 0 2,3 1 2,-1 2-5,2 2 6,-2 1 1,1 5-3,1 2 3,0 9-1,2 1 0,-3 0 5,2 3-5,-1 2 2,-4 16-6,1-13 8,3 13-2,0 8 5,-4-1-2,5 3 3,-4-4 3,3 3-2,1 0-1,-4 3 0,-1-5-1,3-2-1,-2-1 1,3-4-2,0-2 0,0-9 0,5 9-2,-3 1 3,-1 2-7,-1 1 8,4-16-1,2 0 3,-5 1-3,4 12 1,-1-12 0,-2-2-2,0-1-4,1 0 3,-2-1-1,-1-2 0,-4-3-1,1-6-3,5 4 6,-6-5-9,-1-4-5,2 2 14,-1-5 0,-1 0-3,4 0 3,-5-1-3,2 0-2,-1 1 2,-1-1 1,-1-2-8,3 2 7,0-5-5,0 3 5,0-4-9,0-5 2,-1 12 9,1-5-7,-2 0 5,4 0-2,-2-7-4,-3 10-1,3-10 6,-1 10-15,1-10 13,-4 6 1,4-6-4,-1 9 4,-2-5 5,3-4-6,-5 7 4,-1-2-8,0-2 4,-3 2-2,-3-1 5,-6 0-1,-1 1-4,1 0-13,-10 0-2,-3-4 0,3 1-1,0-4-9,-1 2-15,1-2-26,-2 2-13,2-3-18,7 2-35,1 0-48,-3-1-281,3-4-498,-2 5 220</inkml:trace>
  <inkml:trace contextRef="#ctx0" brushRef="#br0" timeOffset="59007.7133">3078 4394 4,'0'0'195,"0"0"-6,0 0-9,0 0-8,0 0-8,0 0-7,0 0-15,0 0-7,0 0-18,0 0-5,0 0-12,0 0-10,0 0-10,0 0-8,0 0-8,0 0 10,7 0 4,-7 0 0,13 4-2,-3-4-5,3 2-3,5-2-9,-1 0-7,4 2-2,0 1-7,-1-3-5,2 0 3,-4 0-7,1 0-3,3 0-2,-3 1-3,-1-1 4,-1 2-13,-2-2-17,-1 0-22,-1 2-18,1-1-23,-4 0-23,-2 0-30,-1 0-26,1 2-19,0-3-33,-3 3-147,-1-2-370,-4-1 165</inkml:trace>
  <inkml:trace contextRef="#ctx0" brushRef="#br0" timeOffset="59244.97">3207 4552 51,'0'0'208,"-7"3"-21,7-3-19,0 0-16,0 0-26,0 0-1,0 0-11,-2 5-14,2-5-5,9 7-9,1-3-2,1-1-6,7 1-8,2 2-5,-1-4-3,-1 2-7,2-4-9,1 3-1,-2-1-7,4-1-28,-5-1-47,1 3-33,0 0-48,-6-1-172,-2-2-315,1 0 140</inkml:trace>
  <inkml:trace contextRef="#ctx0" brushRef="#br0" timeOffset="59892.2735">4192 3792 43,'-4'-3'190,"4"3"-2,-6-1 1,6 1-3,-5-5 0,5 5-9,-6-1-13,6 1-9,-6-4-14,6 4-18,-13 2-8,7-1-10,0 3-8,-8-1 0,3 3-6,-4 2-4,-2 6-5,4 0-8,-6 5-19,-1 0-3,5 5-1,1-2-3,1 6-2,-1 1-5,1 1 5,4 3-12,0 1-2,1 3-2,2-2-2,2 0-2,4 2-2,0-3-1,7 0-3,-1-3-2,4 0 1,2-6-4,-3 1 2,6-5-4,-2-3-1,1-4-7,0-2-14,9 4-15,-6-7-28,2 0-27,2-5-26,-1 0-43,0 0-31,1-3-46,-2-1-163,0-1-419,-5 1 185</inkml:trace>
  <inkml:trace contextRef="#ctx0" brushRef="#br0" timeOffset="60415.4178">4410 3999 77,'0'0'206,"0"0"-5,-2-3-7,2 3-5,0 0-1,-4-4-19,4 4-8,0 0-11,-2-3-7,2 3-10,0 0-3,0 0-8,0 0-3,0 0-8,0 0-8,0 0-7,0 0-6,0 0-6,0 0-11,0 0-7,0 0-2,0 0-6,0 0-9,0 0-7,-5-2-4,5 2-7,0 0-4,0 0 1,0 16-4,0-3-3,0 4-2,0 1-1,0 9-2,-2 0 0,4 2-1,0-4-1,-1-1 1,-2-3-7,1-1 0,1-2-2,-1 0 4,0 0-3,4-3 2,-4-2-1,4-2 0,-4 0-4,0-1 1,0-2 0,0-2 0,0 1 1,2-2-13,-2-1-11,2 3-11,-2-4-11,1-1-12,-1-2-10,1 5-11,-1-5-21,0 4-13,0-4-35,0 0-41,0 0-59,0 0-148,0 0-423,0 0 187</inkml:trace>
  <inkml:trace contextRef="#ctx0" brushRef="#br0" timeOffset="61162.4146">4689 4160 6,'-5'0'202,"5"0"-4,0 0 1,-5-1-5,5 1-8,0 0-2,0 0-13,0 0-13,-11-1-9,11 1-13,0 0-7,0 0-2,0 0-19,0 0-8,0 0-5,0 0-12,0 0-9,0 0-3,0 0-10,0 0-6,0 0-10,0 0 2,0 0-10,0 0-2,0 0-6,0 0 0,29 4-2,-15-3-3,4-1-3,2 3 0,2-3-1,6 0-6,4-3 0,-3 3 1,1 0-1,-2 0-1,-5-1-1,8 1 0,-10 0-4,0-2-1,-2 4-1,0-2 0,-6 0 0,1 0 5,-5 0-4,0 0-1,0 0 10,-5 0-13,-4 0-1,10 1-1,-5-1 1,-5 0-5,0 0 3,9 0-1,-9 0-7,0 0-8,7 0-10,-7 0-16,0 0-20,0 0-21,0 0-34,0 0-52,0 0-41,0 0-201,0 0-443,0 0 196</inkml:trace>
  <inkml:trace contextRef="#ctx0" brushRef="#br0" timeOffset="62049.766">5428 3987 120,'-3'3'143,"3"-3"-9,0 0-6,0 0-11,-5 1-19,5-1-2,0 0-9,0 0-5,0 0-16,-5 1-6,5-1 4,0 0 2,0 0 0,0 0-1,0 0-7,0 0-4,0 0-11,0 0 4,0 0-4,0 0-2,0 0-8,0 0-2,0 0 0,13-10-8,-3 6 0,0-1-5,2 2-1,3-3-2,-5 2 2,7-1-9,1 0 2,1 4 0,0-2-13,-2 2 13,2 2-1,-3 2-6,2 1 8,-2 2-3,0 2-1,-7 0-2,4 4 1,-4 2-5,0 1 8,-3 2 0,-1 2-2,0 0 0,-5 1-1,-1 3 9,-1-5-4,0 1-2,-4 0 5,0-2-1,-3-2 0,0 1 1,-2 4 3,0-8-1,-4 2-8,1-1 4,-4-1 0,2-2-2,-4 0 0,4-2 0,-5 0-2,2-1-2,1-1 5,-2-2-4,8-4-1,-3 0-1,2 0-1,1 0 1,3-4 7,-1 0-6,-1 0 0,4-1-3,1-3 2,2 2-2,3-4-6,1 2 6,-2-1-3,6-2 3,-1 0-1,1 2 2,5-1-2,3-3-4,-1 6-1,-1-3 2,6 4 0,1-2-2,-4 4 1,1 1-2,0 0-1,0 3 5,-1 3-4,1 0 2,0-1-2,-4 3 7,2 2 1,0-2-8,-1 4 1,-2-4 1,3 2 0,-4 0 2,1 1-1,-1-1 1,-1 0 0,0 1 3,-2-3-3,4 0 0,-4-1-8,0 2-11,1-2-4,-1 1 0,3 0-11,-3-3-14,3 1-22,1-1-4,5 1-34,-8-3-32,5-3-146,-1 1-308,0-1 136</inkml:trace>
  <inkml:trace contextRef="#ctx0" brushRef="#br0" timeOffset="62439.7253">5957 3964 99,'-3'-2'209,"3"2"-6,0 0-9,0 0-9,0 0-4,0 0-15,-5-2-15,5 2-19,0 0-15,0 0-11,0 0-11,0 0-10,4 11-7,-3-7-10,3 2 6,0 4 0,1 0 6,3 5-5,1-1-3,1 1-8,3 0-5,0 1-2,4 3-7,-3-5-4,2 0 1,-1 0-3,-3-1-3,5 0-5,-1-1-1,0 0-6,-5-4 4,4 1-11,-2 1-4,-4 0 0,1-4 0,-1-1-2,-5 1-1,1-2-1,1-1 4,-2-1-9,0 3-14,1-3-11,-3 1-16,-2-3-20,4 2-17,-4-2-36,0 0-49,0 0-49,0 0-214,0-12-450,-4 4 199</inkml:trace>
  <inkml:trace contextRef="#ctx0" brushRef="#br0" timeOffset="62700.0306">6270 3901 128,'0'-2'177,"0"2"-6,0 0-4,0 0-12,-5-3-12,5 3-15,0 0-12,-10 10-12,2-4-6,-1 5-8,-2 1-9,-2 2-5,0 1-4,-4 5-6,2 1-6,-3-1-2,1 2-11,2 2 0,-3-3-9,3 0 0,0 0-3,2-4-1,4 0-6,0-1-12,0-1-22,2-1-22,1-2-22,2-2-25,0 1-36,4-2-61,0-2-117,0-2-313,3-1 140</inkml:trace>
  <inkml:trace contextRef="#ctx0" brushRef="#br0" timeOffset="63208.6845">6606 3925 21,'0'0'215,"0"0"-19,0 0-21,0 0-19,0 0-11,0 0-12,-8 10-9,6-3-4,-2 1-9,1 2-11,1 1-8,-2 5-9,0 1-8,3 0-5,1 0-6,-3 1-7,3-1-1,0-5-7,0 6 1,4-4-8,-3-2-1,2-1-4,1-1-2,1 0-4,-1-2-4,2-1 1,-2 2-1,6-4 1,3 1 1,-4-4 5,3 0 2,1 0 0,-2-3-2,2 0-4,0-1 3,0 0-1,-3-4 5,1 1-18,1-1-2,-4-1-3,-2-1 2,3-1-1,-1 1-4,-3-4 4,-1 1-5,-1-1-1,-3-1 0,-2-1 1,0 3-6,-3-5 0,-3 1 0,-2-2 9,-2 2-11,-2 1-2,-1 2-2,0 1 3,-4 2-4,2 2 5,-1 0-2,-1 1-2,6 3 1,-1 1-3,2 1-1,2 1 1,2 1-4,-2 2-12,4 0-11,-2 4-16,2 0-22,1 1-21,2 4-32,0-2-36,3 2-57,-1 0-133,2 3-376,3-5 167</inkml:trace>
  <inkml:trace contextRef="#ctx0" brushRef="#br0" timeOffset="63434.1156">7024 4032 87,'2'-2'307,"-2"2"-29,0 0-32,4-2-13,-4 2-23,0 0-9,0 0-19,8-3-14,-8 3-22,0 0-19,0 0-18,0 0-36,0 0-29,4 0-37,-4 0-36,0 0-38,0 0-49,3-4-47,-3 4-178,7-3-369,-7 3 164</inkml:trace>
  <inkml:trace contextRef="#ctx0" brushRef="#br0" timeOffset="63936.7812">7272 3823 30,'0'-3'271,"0"3"-32,0-6-16,0 6-21,0-4-16,0 0-11,0 4-6,5-6-23,-4 2-12,3 2-14,2-1-14,5 0-7,-1 0-8,9-2-9,-6 3 1,7 1-12,-2 0-7,0 2-3,0 2-2,-2 0-9,-4 2-7,6 2-2,-3 3-5,-2 1 1,1 1-6,-5 2-5,-4 3 3,-1-1-3,-4 2 0,0-1 5,-4 3-8,-1-4-5,-3 9 2,-3-3-2,-2-5 0,-6 3-3,7-5-1,-4-1 1,0-2-4,1-2-2,1 1 4,-1-3-5,3-2 3,0 0-3,2-2 2,0 2 0,4-5 2,2 1 3,-2 1 2,0-2 0,6-1-3,0 0-3,-8-4 1,5-1-6,5-2 0,-1 3-2,4-5 2,0 1-3,2-1-1,1 1-2,0 0 4,1 1-1,1 3-2,-2-2-3,0 1-1,0 2 2,-2 3 1,-1-3-1,-5 3-2,12 3 0,-7-3 3,2 3-3,-1 1 0,-3-1 3,0 2-3,2 0 9,-1-1-9,-1 3 1,0-2-9,0 5-15,1-4-14,-1-1-24,0 2-21,1-2-23,3 2-14,-3-1-29,1-3-21,2 0-45,0-1-171,-7-2-419,13-2 185</inkml:trace>
  <inkml:trace contextRef="#ctx0" brushRef="#br0" timeOffset="64406.6165">7740 3725 92,'0'0'206,"0"0"-18,0 0-17,-8 13-14,5-8-15,2 1-16,-4 0-9,2 1-15,2 2-8,-3 2-6,-1-1-3,4-2-10,1 3-6,0-5-9,0 1 4,0 0-2,0 0-11,0 1-4,0-3-4,0-1-6,0 1 1,1-2-2,3 1-1,-2 0-9,1-2 3,2 0-3,3-2 0,-3 0-5,-5 0-4,16-4 0,-5 1-2,1 1 2,-2-1-5,2-1 2,-1 1-4,-2 0 3,2 1-3,0 0-3,-1-1 0,1 2 0,-3 1 0,3-2-3,-5 2 6,2 2-5,-2-1-3,1 2 5,-3-1 5,2 2 3,-2 3 10,1-2-1,-1 3-1,1 0-2,-5 2 3,0 1 17,0-2-9,0 3 0,-4-2-5,3 0-1,-2 0-5,-3 2 0,2-2-1,-2-3 1,-1 4-3,-1-3-2,0-1-1,0 0-2,-1 1 0,5-5-1,-4 1-16,2-1-21,0 1-24,0-1-35,-1-3-20,0 0-35,7 0-28,-11-4-37,6 0-161,-3-2-396,1-2 175</inkml:trace>
  <inkml:trace contextRef="#ctx0" brushRef="#br0" timeOffset="64625.0341">7791 3722 96,'0'0'219,"-5"-1"-22,5 1-21,0 0-9,0 0-3,-3-4-15,3 4-14,0 0-19,0 0-10,0 0-8,0 0-14,0 0-6,15-1-5,-7 1-8,-1 0-8,5-3-8,1 2-1,-3-1-7,1 1 0,1 1-21,-2-3-29,3 1-32,-4 1-44,-1-1-55,-3 1-178,-2-3-344,-3 4 153</inkml:trace>
  <inkml:trace contextRef="#ctx0" brushRef="#br0" timeOffset="64990.2732">8282 3510 2630,'0'0'99,"0"0"-49,0 0-29,0 0-15,0 0-25,0 0 7,0 0-2,0 0 4,30 4 4,-20-1 0,7 2-1,2 1 3,-1 0-1,5 8 2,1 4 6,1 3 5,3-2 1,-4 3 2,-1 2 2,10 13-4,-12-8 5,-4 4-4,-5-2 3,-2 0-3,-3 2-1,-3-1-11,-7 0-18,2 0-28,-6-2-31,-3-2-28,-2 2-54,-5-3-24,4-5-187,-11 1-402,5-4 179</inkml:trace>
  <inkml:trace contextRef="#ctx0" brushRef="#br0" timeOffset="65723.3124">4596 4936 2401,'-8'1'55,"1"-1"-5,0 1-24,-1-1-11,4 2 0,4-2-12,-11 1-3,11-1 0,-6 1-2,6-1-5,0 0 5,0 0 5,0 0 2,0 0 9,30 0 3,-2-1 5,6-3 2,21-3 3,7 0 1,33-8 1,6 5 4,-2-4-8,8 1-2,6-2-5,3 4 3,6-4-4,2 2 0,4 3 0,2-2-5,7 3 3,-7-2 3,-3-1-4,-2 5 3,-8-3 5,0 3 8,-8-5 0,-6 2-3,0-2-1,-7 4 0,-4-3-1,-28 5 2,-1-3-2,2-3 10,24-2-7,-31 2 6,-3 2-5,-2 0 1,-3-1 2,-13 4-7,-1-1-1,-5 0-2,-11 4-2,-3 2-2,3-3-1,-7 4-4,-3-1 4,-1 1-8,-9 1 0,10 0-1,-10 0-16,8-3-21,-8 3-42,0 0-38,0 0-44,-14 11-53,0-8-59,-11 7-192,-5 0-493,0 2 218</inkml:trace>
  <inkml:trace contextRef="#ctx0" brushRef="#br0" timeOffset="66271.1187">4952 5584 130,'-5'-3'233,"5"3"-11,-6-2-12,6 2-9,-5-4-12,1 3-17,4-3-15,0-1-15,2-1-15,0 1-11,3 0-13,4-3-8,0 3-3,0-3-9,5 1-8,-3 4 0,2-2-2,1 2-4,-1 1-11,2 2 14,-3 3-9,-1 2-6,1-1-6,-2 4-2,0 0-7,-3 3-5,1 1-2,-6 4-2,2 1-5,-3 8-2,-6-6-2,-3 6-4,-4-1 0,4-7 1,-5 5-6,-1-8 1,-3 7-3,-2-3 2,6-4-5,2-4-1,-1 0 2,3-2-5,-1-3 5,4-1-6,2 3-3,-1-4 1,1-1 1,1 1-3,3-3 2,1 6 1,5-3 3,-1-1 0,5-2 4,3 3-3,6-3 2,3 2-3,6-4 6,1-1-9,2 2 2,1 0 1,-3-2-2,1 1-3,-9 2-31,0 0-34,-1 0-41,-1 0-38,-6 1-47,1-1-58,-5-1-194,-2-3-476,-1 3 210</inkml:trace>
  <inkml:trace contextRef="#ctx0" brushRef="#br0" timeOffset="66540.8621">5557 5462 278,'0'-7'341,"0"7"-40,-5-2-37,5 2-24,0 0-28,0 0-22,0 0-19,0 0-14,19 14-3,-10-7-1,3 6-10,1 3-16,5 2-9,1 2-17,-1 1-10,-4-7-9,0 2-4,-1-3-9,-1 0-7,2 3-9,-5-4-29,1-4-33,-1 4-30,0-5-37,0 2-38,-6-4-45,3-1-49,-1 0-51,-3 0-166,-2-4-459,0 0 204</inkml:trace>
  <inkml:trace contextRef="#ctx0" brushRef="#br0" timeOffset="66763.2168">5833 5357 272,'0'-4'266,"0"4"-27,0-4-28,0 4-23,0 0-16,0 0-17,0 0-14,-20 19-17,10-7-7,-2 4-8,-1 7-12,0-6-11,-1 9-4,0-1-7,0 1-10,1 1-5,-2-2-8,3-2-4,-1 2-4,2-2-6,-2 0-2,7-7-11,-2 1-19,2 0-24,2-2-35,1-5-25,0-2-29,3 0-44,0-3-38,4-1-163,0-3-382,3-1 169</inkml:trace>
  <inkml:trace contextRef="#ctx0" brushRef="#br0" timeOffset="66996.5925">6291 5398 156,'0'0'354,"4"-2"-41,-4 2-31,0 0-29,0 0-23,-1 11-23,1-5-14,0 6-22,-1-1-13,1 3-15,-2 1-13,5-1-15,0 3-10,-1 3-7,3 5-11,-1-7-10,1 1-7,3-2-5,-4-2-18,2-3-30,-2 0-41,2-2-35,2 0-36,-4 2-48,3-5-42,4-2-54,-7-2-182,6-2-457,-1-1 202</inkml:trace>
  <inkml:trace contextRef="#ctx0" brushRef="#br0" timeOffset="67386.5594">6620 5433 49,'0'0'333,"0"0"-37,0 0-31,-14 5-25,9 0-25,0 2-21,-2 1-21,0 1-16,1 3-12,1 5-16,0 0-10,3-2-13,0 4-8,0-4-7,2 4-10,1-3-12,0 0-1,2-3-10,-2 0-3,4-1-6,2 0-7,-1-2-4,2-1-3,1-1 2,-4-3-5,0-1-2,5-1-4,-2-2 1,5 0-2,1-1-8,-4-4 0,4 1 0,-3-3 0,0 0-2,0-4-2,1-2 0,-2-2 0,0-1-3,-2-2-3,-1 0 0,-3-2-2,-2 0 4,1 2-4,-4-3-1,-1 2-1,-2 3 2,-1-3-6,-2 3 2,-1 4-3,-4-1-1,1 5-2,-6-1 4,2 0-1,-2 4-1,0 2-1,3 2 0,-1 0 2,-3 2-2,4 2 4,0 0-4,-2 3 1,0 2-5,5-1-16,-2 3-18,2 1-23,3-1-31,3-2-22,0 3-25,2-4-26,3 1-29,0-2-50,2-3-138,1 2-417,4-4 185</inkml:trace>
  <inkml:trace contextRef="#ctx0" brushRef="#br0" timeOffset="67726.6483">6900 5207 121,'0'0'239,"0"0"-31,0 0-17,0 0-19,0 0-14,0 0-3,0 0-12,-6 13-16,6-8-12,2 3-10,-2 0-10,4 0-12,-2 2-1,3 1-1,-1-2-4,1 0-7,4 0-3,0-2-5,1 2-3,3 2 14,-1-4 1,-2-4-3,1 2-9,0 2-3,-2-2 3,1-2-5,-4 0-5,1 1-1,-2-2-4,0 1-10,0 1-1,-1-1-4,-3-1-2,-1 3-2,-1 0 3,-3 1-5,-6 2-4,0 0-1,-6-1-5,1 0 3,-2 1-10,6-1-18,-7-2-28,1 2-31,-1-2-46,5-1-44,0-2-42,0 1-73,0-2-138,3-4-446,1 1 197</inkml:trace>
  <inkml:trace contextRef="#ctx0" brushRef="#br0" timeOffset="67899.1791">6960 5167 22,'2'-5'320,"6"0"-24,-1-2-32,4 2-32,-1-2-23,3 2-20,2-2-18,-3 2-19,2-2-15,2 2-30,-4 0-50,1 3-50,1-1-80,0-1-92,-4 0-157,0 0-347,-1-1 154</inkml:trace>
  <inkml:trace contextRef="#ctx0" brushRef="#br0" timeOffset="68994.5613">9297 3760 278,'0'0'259,"2"-5"-27,-2 5-22,2-4-18,-4-1-6,2 5-2,0 0 0,0 0-10,0 0-12,0 0-14,0 0-11,0 0-13,0 0-14,0 0-13,0 0-4,-3-3-19,3 3-7,-14 0-4,5-1-6,-3 2-2,1-1-11,-4 2-5,-2-1-4,-1 0-3,4 3-2,0-3-2,1 2-4,0-2 0,2 2-2,2-2-6,1 1-4,0-1 4,-1-1-2,4 1 0,1 3-4,-2-4-3,6 0 0,-6 0 5,6 0-6,0 0 1,0 0-6,0 0-1,-10 0 1,10 0 2,0 0-5,0 0 0,0 0 4,0 0-3,0 0 3,0 0 3,0 0-5,0 0 2,0 0-3,16 6 1,-10-4-2,-2 0 3,0 0-1,1 0-3,-1-1 3,-1 1 1,0 1-1,1 1-1,-1 0 0,1 0 3,2 3-1,2 2 1,-2 2 0,4 4-2,-4 3 1,4 10 4,-1 1-6,-4 3 5,5 1-4,3 15-1,-4 0 4,-1 2 0,1-3-2,1 2 6,-5-1-2,-4 3 1,8 2 0,-5-1-2,1-2 2,-1 3 1,3 1 9,-5-2 5,2-1 7,2 3 6,1-4-1,-1-1-8,0-4-2,-3-8-3,4-3 1,-1 0 5,4-1-8,-1 0 1,2-2-3,2-1 1,-1-6-7,0-1 0,-2-4 0,3-4-2,-1-1 12,3 1-10,-2-1 8,6-3-2,-3-5-14,4 1-18,2-3-20,-1-5-24,8-4-33,1 4-39,-1-3-55,1-1-44,-2-3-48,-1-2-211,-3-1-532,-8 2 236</inkml:trace>
  <inkml:trace contextRef="#ctx0" brushRef="#br0" timeOffset="76657.2457">9756 4512 78,'0'0'144,"0"0"-9,0 0-17,0 0 2,0 0-9,6 2-1,-6-2-11,0 0-5,0 0-8,0 0-6,0 0 0,4 2 0,-4-2 4,0 0 8,0 0-1,5-5-4,-5 5-5,1-6-8,1-2-4,-1 6-10,3-6-3,-4 1-7,2-2-4,-1-1-4,1-1-2,-1 0-9,-1 1-1,-1-2-1,-2 2-4,1 0-3,-2-2-24,0 2 8,-1-2-1,-5 4 1,3-2 0,0 2-2,-5-1 6,1 2-5,0 2 3,-1-2-2,-6-1 5,8 6 4,-2-1 3,-3 3-3,-3-1-3,3 2 2,-1 3-1,-2 0-1,4 1-3,-3 2 7,4 2-4,0 3-7,0 2 0,1 1-3,1 0 5,4 4-3,-1 4 2,2-5-1,6 2 0,3 4-3,1-5 5,5 0-2,5 3-5,8-2 5,-4-1-2,5-2 0,2 1 0,3-2 1,-4 1-2,2-3-1,0 0 5,-3-1-3,-4-1 1,-5-3-1,4 1 0,-7 1-3,-1-1 2,-2-2-2,0 0 0,-4 0 1,-1 1 1,-3 0 0,-2 0-2,-2 0-2,-4 0 2,-1 1 3,-1-1-2,-1 3-2,-7-4 1,4-1 3,-5-3-3,6-1 1,-3-3-2,0 0 1,-2 0-3,4-3 5,1-4-4,2 0 5,-1-1-3,4-1 0,1 0-2,0-8 2,3 0-2,4 0-3,4-4 9,1-3-5,6-4 0,3 3-4,1 1 3,7 1-4,-2 1-8,-1 0-6,6 2-11,-7 2-21,0 3-9,-1 2-26,6-1-16,-6 2-18,2 0-10,-4 3-4,2-1-25,-4-2-127,2 3-310,-2-1 138</inkml:trace>
  <inkml:trace contextRef="#ctx0" brushRef="#br0" timeOffset="76973.4046">9983 4357 122,'0'0'176,"0"0"-21,4-2-7,-4 2-17,0 0-11,0 0-13,0 0-5,-12 13-5,11-3 3,-4-3-15,-1 3-3,-1 6-1,4-4-8,-3 5-1,1-1-4,-1 3-6,3 6-6,-1-8-5,1 2-6,3 0-1,0 0-5,5-1-3,-5-1 1,5 2-2,-2-5-2,5 1-3,0-4-4,0-1-4,1-5-2,1 0-2,1 0 3,1-1-4,6-3-1,-2-3-2,5-1-2,-5-2 1,5-3-2,-3 1 2,-4-3-4,0-1 5,-1 1-8,-4-4 1,1-1-7,-5 1 0,1 1 5,-4-5-3,-2 2-1,-2-1 2,-4 0-5,1 3 3,-7-5-2,-1 4 3,0 1 0,0-1-2,-3 6-1,1-2 0,-3 3-2,5 3 3,-6 2-2,8 3-1,-1-3-13,1 3-18,-1 4-15,-1 0-53,4 3-56,3 0-187,0-1-374,2 1 165</inkml:trace>
  <inkml:trace contextRef="#ctx0" brushRef="#br0" timeOffset="77339.9357">10588 4406 112,'0'0'211,"-4"-4"-10,4 2-8,0 2-12,0 0-14,0 0-14,0 0-17,-5-2-9,5 2-13,0 0-4,0 0-2,0 0 4,19 0-8,-8 0-8,1-1-2,8-3-10,1 2-11,8-5-9,-1 2-7,3 0-6,-6-1-6,4 1-24,-1 3-28,-11-2-26,1 2-34,0-2-45,0 0-40,-5 2-64,-3-1-123,0 0-365,-1-2 162</inkml:trace>
  <inkml:trace contextRef="#ctx0" brushRef="#br0" timeOffset="77570.9138">11073 4175 166,'0'-4'218,"0"4"-10,0-5-10,0 5-12,0-4-11,0 4-18,0-4-12,0 4-17,0 0-9,0 0-5,0 12 1,4 0-3,-3 3-2,1 5-7,1 5-15,-3 1-3,4 1-8,0 1-9,-1-2-6,-1 0-6,2-1 4,-3-8-13,1 2-6,3-1-10,0 2-6,-2-3-19,0-3-30,1-1-28,-3-1-38,4-4-31,-1-1-31,0-4-40,0 1-187,-4-4-409,0 0 181</inkml:trace>
  <inkml:trace contextRef="#ctx0" brushRef="#br0" timeOffset="77938.9555">11399 4143 165,'0'0'241,"-1"-3"-18,1 3-24,0 0-22,-6 11-4,3 0-3,-1 1-11,-2 3-2,0 10-11,3 0-9,0-4-14,1 5-11,4-1-17,1 2-5,0-8-12,4 5-6,-2-5-4,4-2-7,-1-2-7,1 2-6,1-3-6,2 1-3,-3-8-4,4 4-6,-3-3-5,8-1-2,-6-4-4,3-3 1,-2-2-5,6 1 6,-4-5-14,1-4 1,-6 3-1,-1-1-9,0-1-4,-4-1-1,-1-2-5,3 0-1,-7 0 1,0 0 4,-3 1 1,0 0-1,-2 0 1,0-1 2,-5 5-3,1 0 6,-2 3-1,-3 1-2,2 2 2,-6 4 0,-4 2 3,7 0-2,-4 3 2,3 1-4,8-1 5,-2 1-1,3-2-3,1 4-2,6-1-19,0-1-25,1-2-18,5 2-26,2-5-35,4 3-27,-1-5-36,1 0-169,4-5-392,-1-3 174</inkml:trace>
  <inkml:trace contextRef="#ctx0" brushRef="#br0" timeOffset="78274.0319">11879 4116 177,'0'0'234,"0"0"-23,0 0-20,0 0-12,0 0-9,-16 14-15,9-4-2,4 1-4,-1 5-16,0 0-11,3 1-14,1 0-11,-5-1-9,5 1-6,5-1-9,0 0-5,0-2-7,3-1-8,-5-4-4,7 3-6,-4-3-6,3-2-1,-3-1-2,5-1-1,1-1-6,1-4 0,0 0-5,4-5 0,0-1 1,-4 1 0,-2-2 0,3-3-4,-1 0-1,-1-2-3,-7 1 0,4-6-4,-4 0 1,-1 0-3,-3 0-1,-2-1 0,-2-8-1,-1 9 6,2-3-10,-7 2 1,1 2-6,0 2 4,1 4 0,-5 1 1,1 3-6,-7-1-4,2 4-9,-4 3-10,10 1-18,-5 6-30,0-2-36,2 3-33,3 1-50,-1 3-213,3-4-439,1 1 193</inkml:trace>
  <inkml:trace contextRef="#ctx0" brushRef="#br0" timeOffset="78678.6">12682 4185 90,'-4'-1'290,"4"1"-23,-8-1-13,8 1-10,-7-3-8,7 3-18,-7 0-13,7 0-18,0 0-18,-2-5-15,2 5-16,0 0-15,0 0-9,11-4-12,-2 1-7,2 1-10,9-1-11,5-6-5,3 1-10,4 1-10,0 0-12,0-3-13,-1 2-16,-5-1-8,-5 4-27,-2-2-15,-1 2-15,-6 0-21,-2-1-22,-4 2-36,3-3-41,-4 0-55,-5-2-175,0 1-442,0-1 196</inkml:trace>
  <inkml:trace contextRef="#ctx0" brushRef="#br0" timeOffset="78910.5216">12873 3873 19,'0'0'163,"-11"2"-13,9 1-4,2 3 1,-3 2-5,0 1-3,2 3-8,-2 6-6,1 1-8,-1 8-3,5 0-14,-2-1-7,2 3-9,2-3-9,-1 1-7,-1 0-6,0-7-4,1-4-8,1 4-4,2-2-6,0-1-9,-5-5-8,3 1-13,-2-2-29,0 0-35,0-6-15,2 2-37,0-3-37,-3 2-148,3-6-315,0 1 141</inkml:trace>
  <inkml:trace contextRef="#ctx0" brushRef="#br0" timeOffset="79178.7967">13331 3742 205,'0'0'248,"0"0"-30,2 12-17,0-2-16,0 7-20,1 1-9,2 6-8,-1 2-8,-1 0-13,4 3-9,-1-2-8,0 1-10,-3 0-10,4-2-4,-3 0-11,-2-6-10,4-1-5,-2 1-5,-2-4-6,2 0-7,-4-5-14,0-1-20,3-2-23,-1-1-31,-2-2-23,2-1-34,0 1-11,-2-3-21,0-2-61,0 0-138,10-10-362,-7 1 161</inkml:trace>
  <inkml:trace contextRef="#ctx0" brushRef="#br0" timeOffset="79509.9203">13590 3858 14,'0'0'231,"0"0"-20,0 0-21,-11 12-18,6-2-6,-8 3-4,0 10-8,3-4-9,1 3-3,3-2-12,-2 3-12,4 5-8,3-5-9,-4 3-13,5 0-6,0-8-11,1 0-4,-1 0-10,4-1-2,-2-6-7,1 0-3,5 0-3,-2-4-8,2 0-2,2-1-5,0-2 3,2-1-6,2-2-2,-1-2-4,1-2 3,-2 0-3,0-2-7,-2-5-4,2-1-3,-1-2-4,-5-1 0,2-2-3,-3 0-1,-1 1 3,0-2-5,-4 1 3,-2 5 2,-1 1 1,-1 0-7,-4 2 5,1 1-2,-3 0 2,3 7 1,-2-5-1,-1 5 0,-2 1 1,3 3-3,0-4 0,1 5-2,2-1-9,-1 2-19,4-1-24,1 0-30,2 2-43,1-3-31,1-1-40,4-1-149,3-4-381,1 0 168</inkml:trace>
  <inkml:trace contextRef="#ctx0" brushRef="#br0" timeOffset="79837.0487">14010 3800 10,'0'-1'256,"0"1"-23,0 0-24,0 0-23,0 0-19,-11 17-1,4-9-8,0 2-9,1-1-9,-2 7-10,-1 0-13,4-2-8,1 3-13,2 0-10,-1-1-9,0 0-9,3 0-4,0-5-6,3 0 0,-2-1-10,2-1-5,2-1-4,-1-3 1,4 0-5,-2-1 1,4 0-7,2-3 5,1-2-3,-1-3 0,5 0-3,-2-5 1,3 1-2,-5-1-3,1-2 0,-5 2-3,-3 0-3,4-5 5,-3 3-9,-3-4-6,-2-2 0,1 5-1,-3-1 1,-3 0-4,0 3 1,-5 2 0,1 0-1,-3 0 4,0 5-5,-4 1-1,2 3 1,0-2-3,-2 5-6,2-3-18,3 4-28,-2 2-26,6-2-33,-5 3-44,7-4-39,-1 1-232,3 0-462,2-1 204</inkml:trace>
  <inkml:trace contextRef="#ctx0" brushRef="#br0" timeOffset="80241.9665">14331 3571 168,'0'0'217,"0"0"-26,0 0-20,13 0-9,-6 0-12,4-1-4,2-3-5,6 1-15,-1 0-9,7-2-7,4-4-7,-8 5-11,7-4-6,-6 4-5,0-2-2,-3-1 0,-2 3-9,-5 1-6,0 0-2,-2-1-6,-2 1-5,-3 3-1,-1-1-1,-4 1-6,8-1-1,-8 1-6,0 0-2,6 2-2,-6-2 2,0 11-1,0-2 0,-1 3-3,-1 6-3,-3 2 2,1 3 5,2 5-13,-3-3-1,2 6-3,1-2 2,2 3 6,0-2 1,5 4-3,0 1-3,1-1 1,2 1-3,0-3-4,2 1 3,1-1-1,-2 0-1,3-4-3,-2 2 9,-7-11-14,0 1 4,-1-3-5,-7 1-2,0-2-6,-5 0-7,-4-1-26,-7 1-18,-4-1-13,0-4-30,-3 0-30,0-5-40,-3-4-41,-3 2-227,-4-3-470,5-1 208</inkml:trace>
  <inkml:trace contextRef="#ctx0" brushRef="#br0" timeOffset="81060.2881">3925 7248 153,'-10'0'269,"5"1"-27,-2-1-17,7 0-16,-10 0-11,6 1-13,4-1-13,0 0-15,-7 0-15,7 0-8,0 0-8,0 0-7,13 6-8,-3-6-11,5 1-8,4-1-6,13-1-12,-4-2-23,7-1-37,-7 3-36,4-1-28,-4 1-43,-7 4-32,-3-2-32,-5 0-39,-4 5-174,-6 1-400,-3 0 178</inkml:trace>
  <inkml:trace contextRef="#ctx0" brushRef="#br0" timeOffset="81176.001">4045 7411 161,'-19'11'203,"5"-1"7,-5 2-8,6-4-19,-1-2-15,4 3-18,3-3-16,-2 0-13,4-1-9,3 0-14,2 1-6,1-4-9,1 3-9,6-1-11,4-3-5,12 2-28,3-6-49,10 3-55,2-4-75,-2-2-168,16-2-344,-15 3 153</inkml:trace>
  <inkml:trace contextRef="#ctx0" brushRef="#br0" timeOffset="92972.8474">4628 7227 64,'0'0'100,"0"0"-2,0 0-11,0 0-8,-3 2 1,3-2-6,0 0-3,0 0-3,-1 4-5,1-4-4,-5 3 1,5-3-4,0 0 4,0 0-3,0 0-1,0 0 5,-2 3 0,2-3 2,0 0 0,0 0 3,0 0-5,0 0-1,0 0-1,0 0-2,0 0-4,0 0 0,0 0-1,0 0 1,0 0-4,0 0-6,0 0 1,0 0-2,0 0-6,0 0-2,0 0-3,0 0-4,0 0 1,0 0-2,0 0-3,0 0 0,0 0-5,0 0-1,0 0 1,0 0-5,0 0 1,0 0-1,0 0-1,0 0-2,11-11 1,-5 7 2,-2 1-10,9-3 1,-4 1-1,-1-2 3,7 1-1,-5 1-2,4 1 1,3-2 0,0-3-2,1 4-2,4 2 1,-2-3 2,-2 4 4,2 0-5,0 2-5,2 1 4,-4 0-1,0 5 2,-3 1 3,-6 0-5,5 5 0,-4 1 3,-1 3-5,-3 2 4,-2 2 0,-3-1-4,1 2 2,-5 3 1,-3 1-2,-2 0 1,-3-2 4,-1 1-6,-3-4 2,0 1 1,-2-1-2,-1-8-1,3 4 5,1-3-3,-3-1-3,2 1 6,1-4-6,-4-1 4,5 1-1,0-5 2,2 1-1,-2-1 4,3-4-2,-1 2 2,4-4 6,-2 2 1,9 0 0,-9-1-3,5-2-3,3-3-2,-3 1 3,4-1 0,2 1-3,0 0 0,2-3 0,2 3-2,3-3-2,0-1 3,-1 4-3,1-2 0,3 4-2,1-2 2,1 3-1,-1 1 1,1-1 0,-1 2 1,0 0-2,-1 2 1,0 0 0,3 1-2,2 4 3,-6-1-3,5 1 8,-4-2-4,0 2-3,1 3-1,-3-3-3,0 0 1,-1 1-4,1-2-15,-2 2-7,0-4-6,1 1-17,-1 0-19,0-1-18,-1 0-22,0-2-26,1 0-55,1-2-113,-9 0-330,13-6 146</inkml:trace>
  <inkml:trace contextRef="#ctx0" brushRef="#br0" timeOffset="93242.1301">5223 7171 147,'-4'-4'295,"2"0"-35,1 2-22,1 2-26,0 0-18,0 0-20,0 0-14,8 10 14,-1-2-3,3 5-9,10 5-9,0 4-11,7-1-15,-4 3-11,1-5-14,1 2-5,-2-2-14,-1 5-3,-5-6-11,1 0-7,-3-3-9,-6-3-8,1 1-19,-2-3-17,-2 0-24,-2-1-24,1 0-32,-2-1-33,-2-2-33,2 1-33,-3-5-38,1 2-227,-1-4-470,0 0 207</inkml:trace>
  <inkml:trace contextRef="#ctx0" brushRef="#br0" timeOffset="93437.6062">5520 7146 166,'-3'-5'242,"2"-2"-24,-3 5-19,3 2-19,1 0-4,0 0-4,-18 6 4,9 2-12,-3 7-13,-5 6-8,1 1-10,-4 5-18,1-1-9,2 2-11,0 0-10,1-1-6,-3-3-14,6 1-4,-1 1-10,5-2-13,-4 1-29,8-7-35,-1-1-41,4 0-53,2-6-55,2-2-231,-2 0-441,6-2 195</inkml:trace>
  <inkml:trace contextRef="#ctx0" brushRef="#br0" timeOffset="93714.8641">6058 7155 3201,'-2'-5'28,"0"0"34,2-2-17,0 1-19,0 3-19,0 3 0,0 0 0,0 0-6,2 15 1,0-6 5,-2 1 1,0 5-2,0 2 10,2 8-2,-1-1 2,1-3-2,-1 5 0,3-6-4,1 4 5,-1-5-3,0-1-2,-2-1-2,2 0-8,0-6-14,-2 1-20,4 1-15,-2-5-35,3 3-28,-1-4-37,2 0-37,3-4-59,0-3-200,0 0-480,6-10 213</inkml:trace>
  <inkml:trace contextRef="#ctx0" brushRef="#br0" timeOffset="94072.0193">6435 7134 188,'0'0'250,"0"0"-27,0 0-20,0 0-20,-8 12-8,4-5-1,3 5-6,-4 0-12,1 3-15,0 5-15,-1-1-7,4-1-12,-2 0-9,2 1-10,2 1-12,2-3-3,2-1-8,-2-4-6,0-1-3,1 1-3,3 3-5,-1-6-10,3-1-3,0-2-1,-3-1-6,7 0-1,-2 0 3,0-4-8,1 0-4,-3-2 4,2-4-5,0 2-4,-1-4-1,-2 0 2,1 0 1,0-3-4,-3-5 6,1 1-9,-2-4-6,-3 0-2,-1 0-4,-2-2-8,-1-5-11,-2 0 4,0 6-1,-2-1-1,-6 4 3,-3 0-1,-1 4 4,-1 1-2,-3 1-6,3 6 9,-4 0-2,1 3 1,3 1 4,2 2-5,-1 2-5,4 1-17,-1 6-22,1-1-16,2 0-34,0 3-37,5-3-36,1 1-200,1-3-414,3-1 183</inkml:trace>
  <inkml:trace contextRef="#ctx0" brushRef="#br0" timeOffset="94376.2084">6375 6747 179,'-10'-2'227,"3"2"-20,0 0-12,2 0-12,5 0-17,-8 0-14,8 0-14,0 0-9,0 0-3,0 0-4,0 0-9,17 3-9,-4-2-8,10-1-8,6 1-7,0-2-11,3 0-11,0-2 1,-2 1-18,0-1-17,-1 1-28,-7-1-40,-4 2-44,5-3-57,-6 2-238,-4-2-412,-2 0 183</inkml:trace>
  <inkml:trace contextRef="#ctx0" brushRef="#br0" timeOffset="94687.3748">6979 6509 156,'0'0'241,"1"-5"-23,-1 5-23,0 0-19,0 0-18,0 0-10,0 0-8,-7 13-14,0-3-7,-3 5-14,-3 1-15,-2 4 1,4-3-10,-1-1-8,3 0-9,-1 2-6,1-2-8,1-7-1,5 3-3,-4-3-6,3-1-7,3-1-2,-3-2-1,3 2-5,2-1 0,-1 0 0,4-1 2,-1-1 1,4 0-5,4 0 4,0-2-3,8 3-4,-1-3 0,2-1-1,2-1-2,-1 0-4,8-3 0,-1 1-2,-6 0-8,6-3-16,-9 2-17,-1 1-26,-4 1-29,-3-1-33,1-1-32,-3-1-55,-4 1-159,-1-1-394,-2-1 174</inkml:trace>
  <inkml:trace contextRef="#ctx0" brushRef="#br0" timeOffset="94878.8642">7107 6544 211,'-2'-3'225,"-1"0"-22,3 3-22,-2-4-15,2 4-12,0 0-5,0 0 16,-3 15 21,-1-5-9,4 8-18,-2 5-13,2 4-17,2 0-12,0 3-10,0-3-14,1 1-7,-1-2-12,-2 4-22,5-4-39,-4 3-33,1-2-42,-4-7-57,4-1-75,-5-1-206,3-2-433,-2-3 192</inkml:trace>
  <inkml:trace contextRef="#ctx0" brushRef="#br0" timeOffset="95558.4462">4863 8257 3463,'-19'-3'8,"1"2"1,1-1 2,3 1-10,5-1-2,2 1-13,3 0-6,0 0 5,4 1 4,0 0 1,0 0 8,22 0 4,-1-2 9,18-3 9,13-5 1,11 1-3,31-2-3,3-1 2,7-2 5,1-3 12,-1 5-14,-4 0-5,9 3 1,-8 1 1,-4 6-5,-8-2-18,-24 3-11,-4 2-24,-4-2-15,-3 3-6,-21-1-10,-3-1-12,-9 2-6,-5-2-3,-3 2 8,-6-2 5,-5 1 0,-2-1 2,0 0-16,-20 10-13,-8-4-7,-9 2-4,-14 1-9,-6 1 10,-4-1-17,-32 5 8,4-3 7,23-2 0,-23 5 9,23-2 17,-28 4 20,3 3 29,26-8 9,-24 9 28,26-3 22,0 0 18,-1-3 14,3 3 10,7 3-2,3-1 11,15-2 0,5-2-3,0-3-2,7 2 8,7-4-9,4-3-4,4 2-3,4-1 0,4 0 4,2-1 9,6 0 6,9 0 5,12 1-2,8-7-4,20-3-1,11-8 0,32-8-5,6-4-9,3 1-5,0-2-3,1-1-2,7 5-10,-2-3-11,-9 2-31,-4 3-42,-6 3-55,-32 4-72,-8 1-257,-5-1-466,-13 3 207</inkml:trace>
  <inkml:trace contextRef="#ctx0" brushRef="#br0" timeOffset="101259.4731">3773 9590 112,'0'0'181,"-4"-5"-4,1 1-7,1 1 3,2 3 12,-4-2-6,4 2-11,-5-4-13,4 1-17,1 3-14,0 0-12,-3-4-11,3 4-10,0 0-9,0 0-6,0 0-3,-10 16 0,3 0 5,-2 1-2,-3 5-5,-5 7 3,0 0-11,0 3-8,-6 11 0,3-13-5,0 1-3,5 0-1,-3 2-5,0-5-2,4 1-6,-1-3 1,2-3-4,-2 0-5,6-6-3,1-2-1,3-6-1,-1 1 0,2-3-6,0-2 2,1-2-5,2 2-2,0-1-1,1-4-10,-3 3-9,3-3-21,0 0-19,0 0-12,0 0-35,13-15-20,-3 1-14,2-1-26,3-9-22,1 2-17,0-4-184,-2 4-413,0-4 182</inkml:trace>
  <inkml:trace contextRef="#ctx0" brushRef="#br0" timeOffset="101688.3199">3703 9617 171,'-2'-6'195,"1"0"8,0 1-10,0 2-4,-1-1-3,1-1-6,1 5-11,-1-3-18,1 3-13,1-4-13,-1 4-16,0 0-10,0 0-8,0 0-5,0 0-1,0 0 2,6 12 13,-2-3-8,2 0-5,2 5 1,1 0-4,4 3-11,-3-2 1,8 7-7,-2-1-5,4-2 0,-2 2-8,1 1-6,-1 0-4,0 0-5,2-4-2,-3 5-3,-1-2-5,1 0-3,-6-5-4,-2-2 1,3 2-2,-2 0-4,-2-3 2,-2-2-4,2-1-1,-4 1-3,2-4 3,-2 2-5,0-2 2,-4 0-3,1 1-2,-2-1 2,1-2 0,-2 1 2,0 0-2,-3-1-1,0 0-3,1 2 1,-6-1-4,1-1 2,-3 1 0,-6-1-1,0-1 5,6 1-6,-10-2 0,3 1 1,-4-1-1,-4 0-1,-1 1 3,5-2-1,-4 1-3,1-3-1,-2 2 0,8-2 2,-1-2 2,2 0-1,1 2-2,3-1 1,5 0 0,-1 0 4,4-1-14,2 2-18,-5 0-25,10 0-29,-4-4-27,4 0-18,0 4-25,9-7-21,1 0-43,4-2-36,2 1-185,1-2-474,0 0 209</inkml:trace>
  <inkml:trace contextRef="#ctx0" brushRef="#br0" timeOffset="102183.541">4188 9673 80,'-2'-5'260,"2"5"-20,0-7-12,0 7-5,0-3-3,0 3-16,0-5-8,0 5-23,0 0-15,0 0-17,2-4-18,-2 4-6,0 0 4,0 0 0,13 11 8,-7-3-1,5 7 5,-2 1-5,6 6-3,-1 1-14,-1 2-11,1 2-6,-3-2-8,2 1-6,2-1-6,-2 1-1,1-2-3,-4 0-8,2-2-14,-2 3-3,-2-11-4,-2 2-2,1-6-4,-1 2-2,-1-1-6,-1-3-2,1 0-1,-1-1-4,0-2 1,-3 0 2,3-1 14,-3-2-11,-1-2 3,4 3 5,-4-3-9,0 0 1,8-11-20,-3 3 21,-1-2-9,7-6-2,-3-2 1,1-6-6,1-2 3,-1 0 4,2-2-10,1-1-1,-1 1-3,1 1-14,3-2 14,-5 3-18,2 0 6,-1 3 2,-2 6-17,0-2-7,0 1-7,-1 2-19,-3 2-12,0 1-5,3 1-8,-3 2-18,-4 5-8,2-2-23,2 2-21,-4 1-15,3 1-12,5 1-26,-4-2-32,0 3-49,-5 1-173,12 1-495,-6-1 219</inkml:trace>
  <inkml:trace contextRef="#ctx0" brushRef="#br0" timeOffset="102421.4414">4950 9673 151,'-3'4'293,"3"-4"-28,3 4-26,-3-4-22,3 7-11,1-5-7,1 2-10,1-4-10,6 3-14,1-1-19,9-2-11,6-2-16,-2 2-25,3-4-30,-2 0-34,-4 0-37,-3 2-42,-4-1-53,4 0-61,-7 2-232,-4 0-429,-4 2 190</inkml:trace>
  <inkml:trace contextRef="#ctx0" brushRef="#br0" timeOffset="102557.721">5110 9799 176,'-10'5'315,"2"0"-30,1-1-27,1 1-28,2-2-22,0 2-14,2-4-18,2-1-11,-3 5-15,3-5-10,0 0-10,13 3-12,0-3-11,5-3-17,9-1-40,0-3-53,-1-1-53,-6 1-68,10-1-95,-10-1-180,-3 2-432,1-4 193</inkml:trace>
  <inkml:trace contextRef="#ctx0" brushRef="#br0" timeOffset="103767.4264">6727 9405 166,'-1'-4'190,"-2"0"-13,-1 1 5,1 1-2,0-1-6,-2-1-21,-1 1-16,-3 1-10,2 0-13,-3 1-11,-1-1-10,-8 2-6,2 1-6,-2 1 1,-1 0 3,-1 6-3,-6-2-9,-2 5-2,2 2-7,-1 1 1,3 1 1,1 0 25,0 2-11,1 2-7,1-3-4,3 2-8,5-3-9,2-1-2,4 1 2,2-3-10,2 0-5,4 0-2,0 0-6,6 0 0,1-4-1,6 2-6,3-1-1,3-4-2,1 2 0,7-5-6,2-2 0,0 0-7,-2-4-1,-7 1-2,1 0-6,-3 1-5,-4 0 2,-1 0-3,-3 2 6,-2-1-3,-3 1-1,3-1 3,-8 1-1,3-1-2,-3 1 7,0 0-7,0 0 1,0 0 2,-24 7-1,10 1-1,-2 2 7,-1 1-6,-7 5 4,5 0-2,-3 1-1,3 4 7,6-1-4,-1 0-2,1-2 2,5 3 1,2-3 1,3 2-1,0-1 1,3 0 2,6-2 3,0 1-1,5-2 3,4-1 0,3 4 8,-3-9-4,2 2 0,12-5-1,-7-1 2,7-2-1,-8-4-6,7 0 2,0-3-2,-6 3 0,-3 0-6,4-1-10,-7-5-21,-2 6-16,-1-1-15,1 0-21,-2-2-22,-5 3-33,-1-2-18,2 2-32,-1-3-39,-2 1-171,-1-1-432,-4 3 192</inkml:trace>
  <inkml:trace contextRef="#ctx0" brushRef="#br0" timeOffset="104141.7941">6957 9861 108,'1'-5'283,"2"-1"-18,-2 3-6,-1 0-3,0 3-3,3-6-8,-3 6-14,0-5-16,0 5-22,0 0-20,1-3-17,-1 3-17,0 0-12,0 0-12,9 17-7,-5-3 4,2 1-8,2 2-17,2 7-5,3 0-3,-4 2-7,1-1-3,2-2-13,-1 2 3,-3-8-5,2 0-5,-1 2-9,-1-6-7,1 3 3,-3-3-8,0-4 4,-2 1-7,3 0-1,-5-6-4,2 2 0,-3 1-1,1-6 2,3 3-1,-5 0-2,3-1 21,-3-3-2,0 0-4,0 0-4,2-15 8,-2 4-22,0-9 6,-2-7-4,1-2-3,-1-1-5,0 0-4,2-4-9,-3 5 0,3 2-3,0 8 4,-2 4-4,2 3-6,-1 3-13,-2 1-22,3 1-23,-1 0-19,1 4-21,1 1-5,-1 2 2,3-3-1,-3 3-13,0 0-17,10 8-28,-6-6-30,5 6-44,-3-4-239,1-1-527,0-2 233</inkml:trace>
  <inkml:trace contextRef="#ctx0" brushRef="#br0" timeOffset="104475.9043">7470 9585 121,'0'-4'319,"0"-1"-25,0 1-29,0 4-28,0-7-23,0 7-17,0-4-15,0 4 19,0 0 5,23 9-19,-8 2-12,7 2-8,3 4-13,0 1-12,0-1-13,0 2-15,2 1-8,-1 0-17,-3-2-7,0 2-5,-1-2-10,-4 0-10,2 2-6,-5-9 7,-3 4-13,-2-5-15,0 2-18,-2-4-37,-1 1-13,-1-5-20,-1 2-21,0-2-17,-1 0-12,-2 0-24,-2-4-42,0 0-44,0 0-60,4-12-184,-5-1-501,0 2 221</inkml:trace>
  <inkml:trace contextRef="#ctx0" brushRef="#br0" timeOffset="104670.3811">7881 9555 203,'0'-8'224,"0"1"-9,-1-1-6,0 4-2,-1 2-6,2-6-8,-2 7-10,2 1-15,-4-4-20,4 4-9,-5 8-17,-4-1-12,0 8-9,-3 1-10,-4 8-7,2 3-8,-3 0-8,2 1-9,-1 0-5,1 0-5,1-1-8,1 1-2,1 2-16,0-4-18,-1-1-22,4 0-38,-2 0-33,2-6-49,2-4-64,1 2-218,2-5-455,1-2 202</inkml:trace>
  <inkml:trace contextRef="#ctx0" brushRef="#br0" timeOffset="105468.4691">8547 9319 195,'0'0'187,"0"0"-15,0 0-5,0-5-6,0 5-5,0 0-12,0 0-9,0 0-15,0 0-9,0 0-11,0 0-5,0-7-5,0 7-2,0 0-5,0 0 2,0 0-4,0 0-5,0 0-4,0 0-7,-4 0-4,4 0-8,0 0-2,0 0-1,0 0 1,0 0-6,0 0-1,0 0-6,-10 3-2,10-3-6,0 0-1,0 0-3,0 0 5,-7 2-10,7-2 0,0 0 1,0 0-5,0 0 3,0 0-1,0 0-5,0 0 3,-10-2-2,10 2-2,0 0 3,0 0-1,-8 0 1,8 0 4,0 0-1,0 0-4,-4-2 3,4 2-5,0 0 3,0 0 2,0 0-3,0 0 3,0 0 6,0 0-9,0 0-1,0 0-3,0 0 0,-7 4-5,7 0 5,-1 4 1,0 1 7,2 8 2,-1 8 6,1 1 2,4 1-2,-1 3 0,1 1 5,3 5-7,2-5 3,0-1 0,2-1-1,1-2-5,0 1-4,-2-1 1,3-5-1,-3 2-3,-1-7-1,-1-1-2,-1-1-1,1 0-4,-3-6 3,-1 3-2,1-4-4,-2 1 6,-1-2-4,1 1 2,0-3-3,0-4 4,-2 2 0,0 3 2,0-4-4,-2-2 5,3 2 3,-3-2 11,0 0-15,0 0-4,9-5 3,-5-2-2,-1 5-2,6-7-1,-4-2 0,4 2-1,0-5 1,3-1 2,-3 1-3,5-1-6,-1-5 10,2-2-8,2 1 2,0-5-4,-2-3 2,4 1 4,-3-4-16,0 1-7,3-11-6,-4 9 0,-2 1-5,1 2-5,-2-4-1,3 5-5,-3 2 1,-2 0 7,4 3-4,-5 10-8,-2-1-7,1 3-17,-3 5-13,3 0-19,-4 0-23,4 5-17,-3-2-34,-2 3-24,5 1-66,-8 0-147,7 4-447,-4-1 198</inkml:trace>
  <inkml:trace contextRef="#ctx0" brushRef="#br0" timeOffset="105996.6008">5502 11660 3102,'-12'-2'6,"3"-3"26,0 3 23,3 1-15,-2-2-18,5 0-2,-1 2-5,4 1-4,-6-2-3,6 2 6,0 0-7,0 0 0,16-6 3,-2 3-3,5-5-2,11 5 0,3-4-7,-1 0-20,-1 3-23,0-1-35,0 4-29,-3 0-43,-2 3-30,-3-3-36,-9 2-208,-2 5-462,-4-2 204</inkml:trace>
  <inkml:trace contextRef="#ctx0" brushRef="#br0" timeOffset="106105.3124">5624 11814 269,'-23'12'328,"6"-2"-36,0-3-29,2 0-27,7 1-3,1-2-21,1-1-26,5 1-18,5-2-16,1-2-18,5-1-30,12-1-60,9-3-69,3-1-96,-1-4-292,4-1-447,12-6 198</inkml:trace>
  <inkml:trace contextRef="#ctx0" brushRef="#br0" timeOffset="107254.2116">6846 11436 95,'0'0'155,"-5"3"-9,5-3-8,0 0-15,0 0-12,-5 3-3,5-3-2,0 0-13,0 0-8,0 0-2,-4 1-9,4-1-7,0 0-10,0 0 2,0 0-11,0 0-6,0 0-2,0 0-4,0 0-2,0 0-6,0 0 2,0 0-3,0 0-2,0 0 0,14-7 2,-6 7-13,2-1 10,-2-2-2,2 1-4,2 1 0,-1-1-4,1 1 0,3 1-1,-4 1-1,2 2-2,-3 2 3,-1-1-2,2 5-9,-1 0 3,-1 6 8,-2 2-2,2-1-7,-2 2 1,-5 1-8,1-1 8,-5 1 0,1 0 0,-5 7 1,-6 0-3,1-4 5,-4 2-5,-2-1-2,-1 2 2,-1-1-3,0-5 1,2-1 4,2-2-3,0-4 3,-1-2-3,7-2 0,1-1-3,1-2 4,3-1-4,-1-2-1,1 1 7,4 0-8,0-3 2,0 0 3,0 0-3,0 0 6,20-7-5,-3 1 1,0-1 3,12 0 2,1-2-2,5 0-5,-2 4 2,3-4-1,-1 3 6,-3 0-9,-1 4-3,-4 2-9,-6 1-23,-3 3-16,-1-1-28,1 1-26,-8 1-36,-2-1-143,-1 2-308,-2 1 136</inkml:trace>
  <inkml:trace contextRef="#ctx0" brushRef="#br0" timeOffset="107540.4346">7364 11379 33,'0'-6'206,"-2"4"-19,2 2-20,0 0-14,0 0-21,0 0-5,0 0-2,23 10-7,-10 2-9,1 2-2,7 8-7,2 0-8,1 3-8,-1 1-10,-1-2-6,-1 3-10,2-1-5,-5 0-6,3 1-7,-2-5-2,-4 0-12,2-1-22,-6-4-27,2-2-33,-4-1-22,-1-3-39,-3-2-69,-1-3-96,-3-2-305,3-3 135</inkml:trace>
  <inkml:trace contextRef="#ctx0" brushRef="#br0" timeOffset="107753.8602">7723 11436 22,'-4'-1'207,"0"-4"-20,-2 2-23,1 3-17,-2-1-12,7 1-12,-18 10-3,9-2-9,-1 5-9,-3 5-6,-1 9-7,-1 0-6,1 2-11,-3 2-8,0 1-4,6-1-8,0-2-7,0 0-4,-1 0-4,4-4-7,3 1-2,0-7-11,5 1-18,-4-3-18,4-1-28,0-6-32,0 0-31,4-3-52,1-2-107,0-2-292,8-4 129</inkml:trace>
  <inkml:trace contextRef="#ctx0" brushRef="#br0" timeOffset="107964.2987">7992 11518 102,'0'-4'263,"0"1"-24,0 3-23,0 0-23,0 0-17,-6 14-18,3-6-14,1 5-12,2 3-13,0 3-12,2 6-14,3 1-5,-1 0-10,3 0-7,2 0-11,1-1-16,-1-3-16,-2-4-31,7-1-25,-2-1-30,-1-3-37,5-3-47,-5-3-190,2-2-357,-2-5 158</inkml:trace>
  <inkml:trace contextRef="#ctx0" brushRef="#br0" timeOffset="108315.8777">8250 11480 86,'0'0'235,"-10"3"-21,2 3-21,0 1-21,2 0-16,0 4-13,5 1-16,-4-2-12,2 6-9,3 1-13,3 0-8,0 2-6,-1 0-11,4-3-6,1-1-7,1-1-6,-2 0-2,3-5-8,0-3-1,1 1-6,0 1-2,0-3 0,3-4-7,0-1-4,3-1-1,0-2 4,-7-2-5,9 0-2,-3-4-3,-2-2-2,-4 2 1,1-5 1,-3-1-3,-3 4-2,-2-6-1,0-1 0,-2-1-2,-6 2 0,-1-1 0,0 1-3,-4 1 3,-1 3-1,-2 1 1,-3-2-2,3 4-3,4 5-3,-3 1 1,-2 2 0,3-1-7,-2 3-12,2 0-1,2 2-13,-2 1-14,3 1-13,-1 1-21,6 4-20,0-3-26,-1 0-38,2 0-127,0-1-319,2 2 142</inkml:trace>
  <inkml:trace contextRef="#ctx0" brushRef="#br0" timeOffset="108590.1426">8128 11252 102,'-7'-2'179,"2"0"-11,0 1-12,5 1-4,-7-1-12,4-2-12,3 3-12,0 0-13,0 0-8,13-4-3,-3 1-14,0 2-4,8-1-6,2-1-3,2-1-9,5-4-7,2 1-5,0 0-5,1-1 4,1 1-10,-9 0-21,6 1-25,-10 1-44,-1-1-47,-4 3-53,-1-1-121,1 1-299,-2-1 133</inkml:trace>
  <inkml:trace contextRef="#ctx0" brushRef="#br0" timeOffset="108886.3642">8663 10912 197,'0'0'214,"-13"0"-19,6 2-22,-4 2-12,-1 2-15,-1 5-11,3 0-16,-4 0-9,1 6-9,3-1-10,-4 9-13,2-7-5,1 6-5,4-6-9,-1 0-3,3-1-8,0-2-6,3-1-2,1-5-7,-1 0-3,1-1-1,2 0-6,2-3 3,1-1-1,2 0-5,0 0-2,5-2-3,0-1-1,2-1-1,4-3 0,2 0-3,0-1-2,3 1 2,-2-1-9,9-1-11,-8-1-25,-1 2-31,-3-1-18,1 0-37,-3-3-48,-2 4-150,-8 1-344,0-2 152</inkml:trace>
  <inkml:trace contextRef="#ctx0" brushRef="#br0" timeOffset="109134.7069">8696 10921 143,'-4'-3'215,"1"2"-24,3 1-20,-8 0-14,8 0-11,-5 6-11,2 0-13,0 4-1,1 2-6,0 6-10,6 9-12,-4 1-10,0-1-8,4 3-6,1-1-9,1 1-6,-1 1-3,-1-5-2,3 3-8,-4 0-3,5 0-6,-3-5-1,0 3-5,0-2-3,-1-6-7,-1-2-8,2 1-25,-3-2-25,2 0-24,1-6-23,-1 2-38,0-6-54,1 5-127,-1-5-334,2-3 147</inkml:trace>
  <inkml:trace contextRef="#ctx0" brushRef="#br0" timeOffset="109455.385">9152 11272 127,'-2'-3'291,"-2"-3"-28,4 3-27,0 3-20,-1-5-19,1 5-16,0-4-17,0 4-4,0 0-2,0 0 0,20 14-3,-3-4-17,10 1 4,-12 4-25,15-2-11,-2 3-7,0 1-13,-1-3-10,-2 1-7,-1 2-7,-7-7-3,5 6-8,-7-4-3,2 0-8,-4 0-3,-3-2-3,-1-1-8,-2 0-11,-2-1-13,4 1-13,-4-4-12,-1 0-18,-2-1-21,-2 2-28,0-1-39,-2-1-55,2-4-52,-7 0-221,7 0-493,-12-8 218</inkml:trace>
  <inkml:trace contextRef="#ctx0" brushRef="#br0" timeOffset="109672.8037">9527 11067 132,'-10'1'251,"1"3"-25,-7 2-23,-5 6-22,-1 5-13,0 2-12,2 3-14,-3 3-11,1-1-12,-7 14-11,10-11-9,-1 3-16,-1 1-5,2 0-7,-2 11-15,6-13-11,1 1-22,1-2-36,3-3-33,4-7-38,1 2-47,-1-4-202,2-5-361,2 2 159</inkml:trace>
  <inkml:trace contextRef="#ctx0" brushRef="#br0" timeOffset="110478.6503">10067 11003 272,'-2'-4'263,"1"1"-24,-3 1-24,4 2-21,-3-4-20,3 4-10,0 0 5,-9 13-5,6-2-11,0 7-17,0 2-13,1 4-3,-1 2-21,3 0-11,2-1-6,-2-4-9,1-3-8,1 1-3,1-1-8,0 1-4,0-3-5,1 0-9,0-4-15,0 0-15,0-2-21,1 0-19,2-2-28,0-3-28,2 2-23,-4-4-34,4 0-35,1-3-40,2-4-145,-3-1-399,1-6 177</inkml:trace>
  <inkml:trace contextRef="#ctx0" brushRef="#br0" timeOffset="111087.5022">10304 11088 18,'1'-4'212,"-1"-1"-21,0 5-21,3-4-13,-3 1-13,0 3-3,0 0 3,0 0-4,0 0-11,0 0 1,0 16-9,0-6-10,0 2-10,0 4-8,1 1-1,2-2-9,-3 5-8,2-4-6,4 1-3,-1 1-5,4-1-8,-2-3-4,6-1-4,-4 0-6,-1-4-2,1-1-3,4-1-3,-5 2-6,5-3 2,-3-1-5,0 0-2,3-3 0,-2-2-4,-2 2-1,3-5-1,-3 2-4,-3-4 0,1-1-8,1 0-5,-2-5-6,-3 2-3,0-3-8,0-5 4,-3 0-2,0-2 0,-6 0 1,3 2 4,-3-2 2,-2 2-3,3-2 4,-4 3 0,0 2 3,-2 2 9,5 1-1,2 5 0,-2-1 3,2 0-2,-2 2-1,4 0-1,0 2 2,1-3-3,-1 3 2,2 3-8,2-6 1,1 4 3,5-2-3,0-1 1,2 3 0,6-3-1,1 1-3,3 0 2,0 2 3,-1 0 1,3 3-3,-3 0 4,-3 4 1,-3 1 2,0 2-6,0 3 5,-2 4-3,-3 0 6,1 1-6,-2 0 5,-3 1-6,3 0 6,-2 1 0,-3 1-2,4-2-2,-3-4 2,2-2 2,-1 1-1,0-1 1,0-1 2,1-3 0,2 4-1,0-6 2,1 2-3,-1-2 1,2-4-2,2-1 0,1 0-1,0-2 0,1-2-2,6-3-2,-3-2 3,9-5-13,-2-1-2,-4-3-9,-1-2-6,1 1 1,-2-3 1,-7 1-3,-1 3 4,-6-3 4,1 3 6,-4 2 9,-2 1 6,-2 3 5,-3 1 8,0 1-1,-3 1 2,-8 0 0,4 2 2,-6 2 0,4 2-1,-2 0-1,-1 6-3,4-2-1,-1 3 2,-2-1-4,4 4-14,3 0-18,1 0-40,-1 2-40,8 0-41,-3 3-219,2-2-397,4 1 175</inkml:trace>
  <inkml:trace contextRef="#ctx0" brushRef="#br0" timeOffset="111421.6216">11484 10940 2911,'-6'-11'-8,"-3"-4"16,2 5-1,3 3 3,-1 1-4,3 0-1,0 1 4,2 4-6,0 1-1,-5-4-2,5 4 28,0 0 15,9 16 2,-2-7-3,4 5-4,10 2 0,0 5-7,-1-3-2,2 2 3,1 3-6,4-5-2,-9 2-5,1-1 3,-6-3-3,2-3-8,-4 2-2,3-3-10,-6-1-23,-1-3-24,-1 1-29,1 0-26,0-3-27,-5-2-33,4-2-37,-5 0-245,-1-2-480,0 0 213</inkml:trace>
  <inkml:trace contextRef="#ctx0" brushRef="#br0" timeOffset="111621.0776">11789 10849 86,'-4'-3'240,"4"3"-20,-13 2-25,3 1-16,2 3-13,-2 1-5,-4 6-3,4-1-8,-4 0-11,3 5-16,-1 0-12,-2 5-9,0 2-10,5 1-8,1-8-8,3 2-11,0-1-5,0 1-14,-1 0-19,6-2-26,-2-1-35,2-4-33,2-2-40,5-1-44,0-2-53,0-3-116,1-2-347,5-2 154</inkml:trace>
  <inkml:trace contextRef="#ctx0" brushRef="#br0" timeOffset="111929.2655">12178 10749 31,'0'-2'227,"-1"-2"-15,1 4-26,-4-5-15,4 5-8,0 0-10,0 0-13,-15 9-10,9 0 2,2 2-12,2-2-9,1 8-9,1 0-13,3 1-8,1 0-5,2 0-9,4 0-4,2-1-11,-1 1 1,6 1-7,2 2-3,0 0-3,-1-4-3,-1-5-7,-2 2-1,-3-2-3,2-1-1,-7-1-6,0-3 3,-4-1-3,1 0 1,-2 0 5,-6 1-3,-1 0-3,-3 2-3,-4-1-4,-6 1-1,-2-5 3,-8 4-11,1-3-8,0-2-11,4-2-13,2-2-31,1 1-24,-1-3-31,7-2-20,-2-4-48,4 4-186,1-10-399,6 3 177</inkml:trace>
  <inkml:trace contextRef="#ctx0" brushRef="#br0" timeOffset="112316.0945">12223 10807 73,'8'-6'222,"3"-1"-21,0 2-18,4-5-18,2 3-3,3-1 1,7 0-3,-7 1-9,6 0-12,-2 3-16,-2 1-13,-2 3-10,2-2-8,0 4-8,-6 4-9,3-1-8,-3 1-6,-3 3-7,-2 3-1,-1-2-8,-3 7-3,2 0-7,-3 0 1,2 7-4,-6-4 1,-1-1-1,2 1-3,-2-1-3,1 0 0,0-2 1,2 1-2,-1-5-3,2 3 4,1-5-1,2 5 3,-1-6 3,0-2 0,2 1-2,0-3 1,1-1-5,3 0 0,5-4-1,-1 2-4,1-3-3,2-3 5,1-1-4,-3-1-3,1-1 2,-1-2-8,-2-2 3,-3 0 1,0-5-5,-2 2-4,-3-3 3,0 2-1,-5-6-5,1 3 2,-8 0-1,-1 0 0,-2 0 3,-4 1-4,-9-2 0,0 0 2,1 8-3,-2-1 0,-2 2 3,-5 1-3,5 4-1,2 2 1,3 0-14,3 2-16,-2 2-24,4 4-27,4 0-40,1-1-43,3 1-60,-1 5-213,5-6-474,3 1 209</inkml:trace>
  <inkml:trace contextRef="#ctx0" brushRef="#br0" timeOffset="112599.8821">13231 10713 158,'0'-5'353,"0"0"-34,7 2-34,-4 2-25,4 0-31,2 3-17,2 3-1,5 3 3,2 3-13,2 4-9,4 0-15,1 3-24,1 3 0,0 0-18,-3 1-5,1-3-31,-5 0-7,-5-3-9,1-2-10,-3-1-24,-4-2-21,0-1-11,-2-2-27,-2 1-22,-2-3-27,2 2-40,-1-5-32,0 1-25,-3-1-22,0-3-44,0 0-59,0 0-162,10-10-479,2-4 212</inkml:trace>
  <inkml:trace contextRef="#ctx0" brushRef="#br0" timeOffset="112785.3717">13709 10693 21,'-1'-11'249,"0"3"-18,1 3-17,-3-2-27,3 2-10,-2-1-11,-4 3-2,6 3-2,-11 3 3,-1-1-4,2 2-9,-12 7-2,-2 4-15,-3 2-5,-1 4-15,4 0-10,-2 1-10,3 3-13,-1 0-4,3 0-10,2 0-14,0-4 2,3 2-11,0-1-20,4 0-17,2-5-25,3-1-32,2 0-37,1-2-45,4-2-53,1-2-83,-1-3-144,4-1-444,0-4 197</inkml:trace>
  <inkml:trace contextRef="#ctx0" brushRef="#br0" timeOffset="113230.3571">14055 10714 135,'0'-4'317,"-1"-3"-32,1 3-25,0 0-24,1-1-24,5 1-22,-5-1-12,2 0-17,5-2-7,4 3-11,2-1-13,5 0-11,-2 3-10,3 1-7,3 1-6,3 0 0,-4 3-3,-2-1 0,1 5-10,-2-2-9,-2 2-3,-4 0-1,-3 0-4,1 3-11,-8 2 1,1-1-13,-2 1 1,-4 5 3,-2 0-5,1 0 9,-9-2-20,-1 1-6,-6 2 4,2-5-3,2-1-4,-1-1-9,2-2 1,2-2-7,-2-2 9,8-3-2,1 1-4,-3 1 3,4-1-5,0 1-2,-1-3 3,5-1-2,0 0 6,-1 3-7,1-3-1,0 0 2,16 0-1,-8 2-2,1-2-1,5 3-4,-1-3 6,5 1-2,-1 2 2,-4-2-1,5 1 0,2 0 1,0-4-2,2 4-3,-3-4-8,-1 2-20,1-3-23,1 1-25,-4 2-27,-1-1-33,-2 0-50,1-2-48,-1-1-84,-1-1-182,3-4-539,-5 3 238</inkml:trace>
  <inkml:trace contextRef="#ctx0" brushRef="#br0" timeOffset="113567.0727">14852 10545 5,'-8'-5'270,"8"5"-22,-10 3-25,1 0-25,-3 1 1,1 1 0,-5 5-7,2 2-12,2-2-11,-4 3-10,7 4-16,2-1-11,-3 1-9,8-6-13,-2 5-11,4-4-12,0 4-2,2-6-6,4 2-15,2-4-3,-1 3-7,2-2-5,5 0-1,-2-2-6,-1-2-7,3 2 5,2 0-1,-5 0-3,2-3 1,-2-2-3,0 2-5,-2 0-1,-3-1 3,-1 1-2,2-3 1,-5-1-4,2 3-3,-4 2 7,3-1-3,-9 1-3,0-2 0,-4 4-3,-6 0 0,-1 1-7,1-1 5,0 0-8,0-2 1,-2 2-13,8-2-12,-4-1-24,1-1-32,1-1-31,1 2-30,2-3-50,0-2-43,2 0-74,2-2-168,3-1-504,0-2 223</inkml:trace>
  <inkml:trace contextRef="#ctx0" brushRef="#br0" timeOffset="113995.663">14898 10575 121,'4'-4'309,"-1"0"-30,5 1-31,3 1-20,-1 0-3,3-2 2,5-1-8,5 0-12,8 1-21,-2-3-14,2 6-17,2-5-16,-1 2-13,6-1-16,-6 5-5,2 0 1,-6 0-28,-9 0-11,-2 3-6,-3 1-8,-2-1-6,-3 3-8,-2 2-8,-1 0-2,-1 4 2,-5 0-7,-5 3-1,1 4 0,-3-2-6,-4 1 3,-1 6-3,1-7 3,0-3-3,0 2-1,2-1-2,-1-1 1,2 2-1,2-5 1,3-3-2,0 2-4,3 1 18,-2-6-16,0 2-4,4 3 6,1-4-1,1 0-5,1-1 2,3-2 0,2 0 2,1 1-2,2-3-6,-1-1 2,5 0 2,-2-2-1,3-3 0,1 1 1,0-4-4,2-1-6,2-3 7,0-1-3,-5 1 5,-2-1-6,-2 1 5,0-1-2,-1-4-3,-5 4-5,-3-3 6,-3 4-2,-2 0-1,-3-4-1,-1 5-2,-1-3-3,-9 4-15,-2-2-1,-2 3-8,0 1-8,-2 0-11,-6 2-8,4 5-11,3-1-19,0 4-34,3 3-45,3-3-59,3 3-289,0-2-559,8 1 247</inkml:trace>
  <inkml:trace contextRef="#ctx0" brushRef="#br0" timeOffset="114363.6576">17492 10741 199,'-4'-6'325,"-1"3"-20,4 0-14,-3-2-12,1 3-9,2-2-15,1 4-15,-3-5-14,3 5-14,-2-3-13,2 3-10,0 0-20,0 0-14,15 2-12,-4 1-13,7-4-6,5 2-14,8 2-4,-2 0-5,7 1-16,-4-2-5,-1-1-16,4 1-11,-3-3 3,0 2-11,-2-1 1,-6 0-10,-3 0 4,-7 2-42,-4-2-18,-1-2-7,-3 2-37,-1 0-34,-5 0-43,0 0-48,0 0-42,0 0-39,-18-6-48,6 4-212,-8-2-572,-8 3 254</inkml:trace>
  <inkml:trace contextRef="#ctx0" brushRef="#br0" timeOffset="114531.2131">17504 10875 57,'-7'5'278,"2"-2"-22,1 3-14,-1-3-8,4 1 8,-3-1-2,4-3-2,4 6 6,-2-2-21,7-3-18,2 0-18,10 0-22,12-1-14,3 0-27,1-1-38,17-1-54,-5-6-46,-10 7-70,0-2-79,-3 2-328,5-3-531,-6-3 235</inkml:trace>
  <inkml:trace contextRef="#ctx0" brushRef="#br0" timeOffset="135839.5319">18357 10640 88,'0'0'110,"0"7"-4,0-3 15,0-4-18,1 4-6,-1-4-7,0 5 5,0-5-10,0 7 3,0-7-3,0 2 7,0-2-5,0 0 0,0 5 0,0-5-1,0 0 0,0 0-2,0 0-3,1 3-3,-1-3-4,0 0-4,0 0-8,0 0-4,0 0-10,0 0-2,3 1-6,-3-1-3,0 0-4,0 0 1,0 0-3,20-6-5,-11 3-2,5 2-3,-5-5 5,10 4-7,-1-3-2,4 1-3,1-2-2,-2 1 2,4 0-1,4 1-2,-9 1-4,2 1 2,0 2 1,0 4-1,-2-1-4,-4 2 0,3 2-3,-4 0-2,-3 1 3,2 1-2,-1 3 2,-7 0-1,2 2 1,-3 3 1,-4 0-1,-2 6 3,-3-4-3,-4 8-1,1-2 3,-7 0-1,-2 0 2,-4-1-4,-1 2 6,2-1-4,-6-1 2,6-3 0,-3-1 7,-3-2 0,3-1 2,5-5-3,1-3 0,5-1 4,1-1 0,-2 0-3,7-3 4,-1-1-7,1 0-3,2 1 0,-1-2-1,4-2-3,0 0 2,0 0-3,17-1 4,-4 1-2,2-3-1,2 0 0,6 4-1,5 1 5,0 2-9,2-4 2,-3 4-2,-9 1-5,1 2-1,9-2-5,-10 1-7,1 1-9,-3-4-1,-3 4-4,3 1-1,-6-4-9,1 1-5,0 0-8,-4-3-10,-1 1-8,0 0-15,0 0-1,2-2-12,-3-2-12,3-1-22,-8 2-175,9-4-337,-4-1 149</inkml:trace>
  <inkml:trace contextRef="#ctx0" brushRef="#br0" timeOffset="136140.6986">19160 10679 110,'-2'-5'266,"-2"3"-28,2-1-21,-1 2-23,3 1-19,0 0-19,-10 1-14,10-1-12,-4 7-14,4 0-16,0 0-2,4 4-8,-2 0-11,6 5-5,2-2-7,-1 0-6,1 1-6,6-1-5,3 3-11,-4-2 2,7 2-6,-7-7-2,-1 1-4,-1 2-3,-3-1-3,0-1 1,-2-2-4,-3 1-3,0 1-1,-1-3 1,1 2-2,-5 2-3,0-2 0,-5 3-5,-1-2-16,-2-1-24,0 0-26,-2-1-14,0-1-28,-8-1-30,5-6-20,-3-1-58,-3 0-128,-2-3-364,1-5 162</inkml:trace>
  <inkml:trace contextRef="#ctx0" brushRef="#br0" timeOffset="136509.5613">19162 10667 109,'11'-16'175,"1"4"-27,3-1-8,-1 4-18,1-3-3,0 1-3,2 2-3,1 1-10,-4 1-6,5 1-2,-6 4-13,1 1-13,0 0-3,-2 1-4,1 1-6,0 2-5,2 5-6,-1 0 0,0 4-7,-3-4 1,0 4-1,0 2-1,-2 3-6,1 0 2,-1 0-5,0 0-2,-2 0-3,5 0-1,-3-1-2,0 0 0,1-3-3,-1 0-1,0-2-2,-2-3-7,4 2 2,-2-3-1,2-1-4,-3-2 6,1-1-4,-1-2 0,5-1-1,-2-1 0,0-3 3,0-3-1,-2 2 0,7-4 2,-5 0-4,-5 1-2,3-6 1,-1 4 3,-4-5-1,-2 5-5,-1-1 4,-1 1 4,0-3-4,-6 2 0,-1 1-2,-3-5 3,0 2 2,2 3-2,-8-1-1,3 4-2,0 2 0,3-1 3,-4 5-8,3-1-8,-2 2-4,-5 0-15,6 2-20,0 0-24,0 1-20,7 4-34,-4-5-59,5 2-117,-1 1-327,3 1 146</inkml:trace>
  <inkml:trace contextRef="#ctx0" brushRef="#br0" timeOffset="137099.9749">19966 10802 44,'2'5'195,"-2"6"-21,4-5-10,-3 4-13,3-5-25,-3 4-12,-1-2-8,4 3-11,-3-1-17,2-1 4,-2 0-12,-1-2-9,0 0 4,-1 0-8,-2 0-8,-1-1 13,2-1-3,-3-1 3,-1 1-7,0-4-1,6 0-3,-13 1-9,4-3 2,3-1-5,-3-2-4,2-2 1,-1-2-10,3 0-4,-2-2-2,2 1-6,4-7 0,-1 1 2,5-4-4,1 3-3,3-2-1,2 1 0,3 1 1,1 3-6,2 0 0,0 2-1,2 0-1,0 3 1,2 1 0,1 5-6,-1 0 9,1 1 1,0 2 1,-2 2 3,-1 1-3,-2 4 3,-1-3-2,-5 2 1,-1 3 2,3-1-3,-2 2 1,-1-3 2,-3 5 3,3-4-3,-2 2-2,-3-3 3,-1-1 0,-2 2-2,0-1 0,0-2-4,0 2 3,0-4-1,-2 1 2,-1 1 0,-1-2-4,-1 0 1,5-3-1,0 0-6,0 0 1,-13-11-11,11 5 3,-1-5-4,2 2-4,1-5-1,1-2 3,3-2-1,1 2 2,3 0 1,2 1 5,-2 1-2,1 6 8,5-5-10,-5 6 5,2 1 3,6-4 3,-1 5 3,1 3-2,2 0 11,-1 4 0,-4 0 0,2 3-3,-4 1 1,1 5-1,-4-4-1,1 2 0,-1-1 0,-1 4-10,-3-1-10,4 3-20,-5 2-28,0-1-18,-2-2-29,-2-2-30,1 0-54,1 1-132,-5-2-350,3 1 155</inkml:trace>
  <inkml:trace contextRef="#ctx0" brushRef="#br0" timeOffset="137693.7347">20680 10793 250,'1'7'248,"-2"-5"-28,-2 3-18,3 3-25,3-4-15,-6 5-19,3-2-8,0 0-11,0 1-12,0-2-10,0 1-10,0 2-17,0 1-3,-1 0-6,-4-3-5,5 0-5,0-1-5,0-1-4,0-1-6,0-4 0,0 5-7,0-5-2,-1 3-9,1-3-13,0 0-11,0 0-3,-9-12-2,7 4 3,0-1-3,-1 0 0,3-3-5,4 1 5,1-4-1,-1-2 1,6 0 3,-1 1-3,3 3-1,2-1 4,-1 0-1,4 1 1,-1 2 3,2 2-3,0 2 2,1 2 8,2 2-7,-4 2 8,-2 2 3,2 3 4,-3 0 2,1 4 0,-2-3-3,-3 2 3,-1 2 2,0 1 4,-1 1-1,-2-2 2,-2 0-5,1 2 3,-1 0-2,-1-1 2,-2 0-2,-1-3-2,0 5-7,0-5 5,-1-1 4,-1 1-5,0-3 3,-1 1-3,1-3-1,2-2 3,-5 1-4,5-1-1,0 0-10,-7-10-10,5 2 0,0-2-2,4-6-1,-1-4-3,2 1 2,0 0-4,5 2 3,1-1 3,-1 0 1,9-4-2,-8 8-1,4-1 5,1 0 0,0 4-4,4 0 4,-4 5 3,4 2 2,-5-2 0,2 4-1,1 3 3,-4 2 3,1 2 6,-1-1 1,-2 1 2,3 7-2,-1 0-1,-5-4 0,-1 3-1,-2 0-1,1-2 1,-5 3 0,5 1-8,-5-4 7,0-2-2,0 1-5,0 1-8,0-3-10,0 0-10,0 0-11,-3-1-23,3-5-15,-4 6-27,4-6-40,-7-1-46,7 1-180,-15-5-400,7-3 178</inkml:trace>
  <inkml:trace contextRef="#ctx0" brushRef="#br0" timeOffset="138151.5203">21076 10077 8,'-7'-1'192,"7"1"-19,0 0-17,0 0-14,0 0-7,-3 7-10,3-7-6,0 0-12,-4 4-3,4 0-12,0-4-6,4 5-8,-3-1-8,1-3-5,2 4-6,-4-1-8,4-1 2,0-1-10,0 1-7,0 1 1,1-1-3,-4 3-8,4-2 1,-2 5-3,2-4-2,-4 3-3,3 1 1,0 1-6,-3 0-1,2 1-3,-3-1 4,-3 0-1,3 1-2,-1-2 0,0 2-1,-2-5-3,3 1-3,-4 0 0,4-2 9,0 2-8,0-2 4,0 2-9,0-2 5,4 2-1,-1-2-4,-1 0-1,6 2 10,-2-2-2,0 0-2,1-2 2,-1 6-6,0-7 4,0 4-2,-4-4 5,1 5-2,-1-3 0,0 1-2,-4 0 0,0 0-13,-3 1-16,-3 2-32,1-1-18,-4-2-26,1 3-23,0-3-67,-2 2-98,-2-2-313,4 2 139</inkml:trace>
  <inkml:trace contextRef="#ctx0" brushRef="#br0" timeOffset="138884.3337">18125 12048 3281,'-37'6'3,"3"-2"32,-1-2 12,9 2-18,3-2-11,10 0-10,2 3-8,1-4 3,7 2-4,0-2 8,3-1 1,10 4 8,10-6 13,13 0-1,19-3 2,9-5 3,34-7 2,-1-3-9,5-5 4,4-4-1,7-7 2,10-4 3,9-1-6,6-4 1,-4 0 2,2 2-1,-2 4-3,-1-1-2,-4 11-15,-11 5 0,-14 2-12,-12 6-6,-35 7-22,-17 5-10,-2-1-8,-6 2 2,-10 3-3,-5-1 9,-3 1 8,-4 0 2,-2 0 10,-5 0 1,0 0-5,0 0 8,-19 12-8,-8-2-8,-7 5-11,-17 4-7,-8 3-6,-29 13-5,3 2-9,-2-3 0,-2 3 4,2 2-4,-7 1 5,-5 2 2,2-1 9,-4 0 3,-2-2 20,3 4 9,4-3 10,6-2 19,31-13 20,-4 0 12,4 0 5,8 2 9,5-5 5,18-8 0,4 0-6,8-4-9,9-5-4,4 2-2,8-4 0,8-3 3,15-2 8,26-8-6,9-7 3,36-13-1,10-5-8,3-4-2,12-7 3,1-1-10,8-8 2,2 0-4,3-4 6,-2 4-2,-3 4-7,-13 5-4,-15 14-12,-17 4-17,-33 11-33,-18 8-35,-3 1-42,-13 1-25,-2 1-8,-7 2 14,-4 0 8,-3 0 16,0 1 13,-4-1 7,-2-3 2,-3 3 2,-1 2-3,0 1-26,-3-2-10,4 0-26,-2 3-26,0-2-101,-1-1-305,2 0 135</inkml:trace>
  <inkml:trace contextRef="#ctx0" brushRef="#br0" timeOffset="308989.8791">3399 14750 21,'0'0'122,"0"0"-9,0 0-11,0 0-2,0 0-5,0 0-4,0 0-9,0 0-2,0 0-5,0 0-1,0 0 4,0 0 0,0 0 7,0 0-8,0 0 2,0 0 9,0 0-13,0 0-2,0 0-2,0 0-2,0 0-3,0 0-2,0 0-4,0 0-2,0 0-5,0 0-2,1-3-6,-1 3 0,0 0-5,-5-5 1,5 5-3,-4-2-1,0-1-6,4 3-1,-7-5-1,4 0-7,-1 3-2,-6 0-3,6-2-4,-4 3 1,-1 0-2,0-1-1,-1 2-2,-2 2-1,1-2-2,-1 3-1,-5-1-1,1 5-2,2-2 1,3 1 2,-6 2-2,2 1 0,1 2 1,0-1 2,0 0-25,2 5 3,1-2 2,2 1 0,1 2 2,0 0 1,3-3 1,0 2 6,-1 2-6,6-3 2,0-2 0,0 2 0,2-2 1,3 1-3,2-1 7,2-1 0,0-2 0,2 0-1,6-2 3,-1-1 1,2-1-3,9 0 1,-5-4 4,5-1 0,-7 0-2,1-3-1,-1 0 1,-1 1-6,-1-2 10,0-1-4,-6-1 0,1 4 1,-4-2 1,0 0 2,-1 0-1,-3 1 1,0 0-7,0 2 7,-3-1-1,0-1 9,-2 3-10,2-6 1,-2 6 1,-7-6-4,1 6 1,6 0-3,-17 0 3,4 3-3,-4 1 0,-5 4-1,-4-2 2,-2 8-4,2-2 3,0 2-1,1 1-1,1 2 2,4 0-1,4-6-2,1 1-2,1 4 5,5 0-3,0-2 2,3 3-1,-1-2 2,6-1-4,1 1-2,1 2 5,6-2 2,-2-1 0,4 0 4,1-2-4,3-5 4,3 0-3,0-1 2,4-1 1,0-3-2,0 1 1,8-2 1,-9-1-1,0-1 3,-1-2-3,4 1 1,-4 1-1,-4 1 0,-2-3-2,-1 2-3,-2-2-4,0 2-7,-4-1-5,2 1-18,-1 0-8,-1-1-17,0 1-8,-1-1-13,-4 2-17,9-1-7,-8 0-17,-1 1-19,6-5-124,-6 5-288,0 0 128</inkml:trace>
  <inkml:trace contextRef="#ctx0" brushRef="#br0" timeOffset="309412.7631">3617 15148 70,'0'0'189,"-2"-4"-6,-1 3-3,3 1-16,0 0-11,0 0-17,-1-6-9,1 6-19,0 0-12,0 0-7,0 0-13,0 0 5,12 10 12,-5 1 6,2 3-9,5 4-8,0 0-9,2 6-9,-3-1-3,2 6 3,-1-1 1,2 2-9,-2-2-5,0 2-5,-5-6-4,0-2-7,0-3-5,0-1 0,-4-1 0,0-1-6,1-5-3,-2-2-1,0-2-3,0 0 5,0-2-10,-2 2 4,1-3-4,-3 0 0,2 0 0,-2-4 0,4 3 0,-4-3 1,0 0-7,0 0 4,0 0 0,4-15-4,-1 3-1,-3-5-2,5-7 9,-3 5-11,1-1 1,-1-6-7,4 2-8,-4 6-11,3-1-2,0 1-2,0 0-10,-1 1-3,1 0-22,-1 1 5,1 5-10,-1 1-21,-1 0-11,2 2-24,0 0-19,-1 1-38,-3 2-140,2 3-347,-1-4 154</inkml:trace>
  <inkml:trace contextRef="#ctx0" brushRef="#br0" timeOffset="309728.9019">4140 14855 52,'1'-3'240,"-1"3"-20,0 0-28,0 0-16,5-1-20,-5 1-16,8 0-12,0 0-15,3 0-6,-1-3-11,4 3-13,7-1-7,-2 1-21,0-1-20,-2 1-21,0 0-30,-3-1-30,-1 1-12,-1 1-17,-1 0-28,-2 3-18,-2-2-123,-2 2-265,-3 0 117</inkml:trace>
  <inkml:trace contextRef="#ctx0" brushRef="#br0" timeOffset="309892.1581">4254 15051 47,'-7'8'164,"4"-1"-23,-4 3-9,7-3 0,0 3-11,-4-3-11,5 0-14,2-2-6,-3 2-11,5-1-3,3-2-11,-2 0-4,3-2-8,3 4 1,1-6-8,4 0-10,2-3-19,0-1-23,2-1-30,4-3-31,-4-1-65,-6 1-82,3-3-230,-1 0 102</inkml:trace>
  <inkml:trace contextRef="#ctx0" brushRef="#br0" timeOffset="310350.4478">4785 14645 174,'-4'-4'208,"4"4"-24,-8-3-18,8 3-9,-5 0-13,5 0-6,-10 2-14,4 0-14,2 3-14,-3 3-5,-1-1-10,1 10-2,-3-3-6,3 5-4,-1 5-7,0 1-1,3 1-6,1 4 3,-1 0 5,5 3-11,0-2-8,0-1-1,5-1-6,0 1-3,1-3-3,4-3 3,1 0-11,-3-6-2,1-2-1,3 1-3,4-2 0,-2-1 1,0-5-4,5 2-3,-2-5 4,2-1-10,0-4 7,0-1-2,-1 0 0,2-5-2,1 0 3,6-7-2,-3-1-2,-1-2-2,-3-2 2,-2-1-1,0-2 5,-6 4-8,3-6 6,2-2-4,-12 0 5,4 7-6,-4-7 1,-4 5 0,-6-1 2,4 1 0,-8-8 6,-1 10-2,-3-7 9,-5 4 4,-3 1 0,-2 0 6,3 5-6,-3-3-2,3 8-4,1 1-3,-2 3-1,2-1-8,1 2-13,0 1-25,5 3-30,-2 3-45,5 0-48,0 0-42,-3 3-211,4-1-440,0 3 196</inkml:trace>
  <inkml:trace contextRef="#ctx0" brushRef="#br0" timeOffset="313982.5157">3745 16230 127,'0'0'177,"-4"-3"-20,4 3-14,0 0 0,-10-2-5,10 2-8,-9 0-8,2-2-11,1-1 6,6 3-14,-17 0-5,8 0-7,-3 0 1,0 0 1,-2 0 10,1 2-13,-7 1 0,4-1-5,5 1 5,-7 0-1,0-1-11,0 5-6,-1-1 5,4-2-12,-2 1 1,6 2-8,-3-5-6,-2 8-5,4-3-3,-1 5-2,-1 1-6,1 1-5,4 1 3,-1 2 1,1 2 20,1 9-7,1-1-6,0 3 1,5 0-4,-2 2-7,4-3-2,1 5-1,2-7-7,3 3 5,-1-3-8,7-1-1,1 0-2,0-2-3,2-2-1,2 0-2,-4-6 2,9 1 0,-7-4-5,8 1 4,-4-6-1,7 3-1,-3-8-5,-4 1 3,-1-1 3,5-5-2,-4 1-2,0-3-1,-1-1 3,1-5-8,-1 2 5,-3-4-5,2 0 8,0-2-2,-2 0 0,2-7-1,1 0-3,-4-3 1,-2 1-2,-2 0 0,-2 4 3,2-4-3,-4-2 0,0-1 5,-3 7-6,1-7 2,-4 2-4,0-2 2,-4 6-2,1-1-5,-3-1 14,2 1-3,-1 3-4,-4 1 2,0-2 2,0 2-3,-6 5 8,2-3-10,-9-2 0,-1 5 1,3 2 0,-1 3-2,-8 3-3,1-1 5,7 4-1,-8 4 0,10-2-6,-3 5-6,3-2-31,1 2-15,0 1-31,6-1-31,1 7-36,1 0-32,3-1-21,4 2-67,-1-1-154,6-2-464,5-1 205</inkml:trace>
  <inkml:trace contextRef="#ctx0" brushRef="#br0" timeOffset="314283.5415">4418 16327 274,'0'0'272,"0"0"-27,8 0-24,-8 0-21,14-2-19,-6 1-21,4-1-13,5 1-18,3-3-10,0 2-13,10-5-11,1 2-37,-1 0-44,0 2-43,-3-1-58,-4 4-59,-13 0-181,5 4-353,-4-1 156</inkml:trace>
  <inkml:trace contextRef="#ctx0" brushRef="#br0" timeOffset="314461.0669">4657 16612 197,'-4'0'349,"-1"0"-38,5 0-35,0 0-29,0 0-33,0 0-13,0 0-20,0 0-18,18-12-17,0 6-24,-1-2-38,8-7-46,1 5-57,4 0-54,-4-1-68,-9 6-242,-3-2-415,6-1 184</inkml:trace>
  <inkml:trace contextRef="#ctx0" brushRef="#br0" timeOffset="314970.7068">5373 15576 101,'-5'-5'228,"1"1"-17,-1 2-13,1-1 3,-1 0-9,-2-1-3,1 2-15,3-1-13,-3 3-9,1-2-14,5 2-8,-13 0-11,13 0-8,-9 2-11,3 0-10,-1 1-9,0 1-5,0 4-3,1 4-10,-3 0-3,0 5 7,3 0-13,1 2-9,1 6-6,0 1-2,2 0-6,4 4-2,-2-1-2,4-1-1,1 0-5,3-2 4,3-1-7,1 0-2,-1-3 3,7-1-3,-4-4-5,3 2-2,2 1-6,-5-7-16,4-3-22,-3 2-26,3-2-23,0-3-33,1 3-31,-3-5-42,1 1-63,-4-3-154,0-3-441,0-2 196</inkml:trace>
  <inkml:trace contextRef="#ctx0" brushRef="#br0" timeOffset="315322.4864">5826 15604 133,'-3'-4'286,"1"-1"-28,0 3-28,0-3-25,2 5-18,-4-4-22,1 3-13,3 1-17,0 0-15,0 0-13,0 0-4,-4 12 15,4 1-3,2 10-4,0 6-14,1 1-6,-1 2-14,4 0-2,-1 1-11,2-4-7,-4 3-4,3-1-5,-3-2-6,4-3-2,-2 1-7,3-2-2,-6-7-3,3 0 0,-1-2-5,1 1-5,-1-2-16,-3-4-23,1-4-13,1 2-21,0-2-29,-3-4-32,4 5-40,-2-4-19,1-2-43,-3-2-178,0 0-428,0 0 189</inkml:trace>
  <inkml:trace contextRef="#ctx0" brushRef="#br0" timeOffset="315569.8407">6231 15850 198,'-2'-2'338,"2"2"-38,0 0-31,-4-3-31,4 3-22,0 0-25,4-5-16,-4 5-22,11-2-7,-4 1-18,7 0-13,5-2-13,0-1-8,3 2-9,-2-1-29,10-2-24,-11 5-31,4-3-31,-6 3-23,-4 0-35,-2 3-46,3-6-25,-6 3-52,0 0-150,-2 0-390,-6 0 173</inkml:trace>
  <inkml:trace contextRef="#ctx0" brushRef="#br0" timeOffset="316097.4495">6742 15548 163,'-7'-5'253,"-1"3"-29,4 1-20,-2-1-19,6 2-19,-5-2-16,5 2-14,-6-3-13,6 3-12,-4-3-14,4 3-10,0-3-9,0 3-8,4-7-6,3 3-7,-4-2-4,6 0-7,-2 0 2,5 1-12,-2-2-7,2 2 0,-1 1-4,7 2 0,-4-3-4,4 4-3,0 2 1,3 1-3,-3 3 2,3 1 6,-3 5-2,3 5-4,-1 4 4,-4 2-1,1 1 0,-7 0-3,3 1 0,-7 3 1,-4-3-9,-2 3 3,-4-2-1,0 1-1,-6-2-1,1 0 1,0-7-2,-7 7-1,2-10-1,-1 1 0,2-2 0,-4-4 0,5 1 1,0-3-2,0-3 2,0 0 1,0-2 4,4-2-2,0-2-1,3-1-2,-1-2 1,2-2-4,4-3 0,-4 0-1,5-4-4,3-1 0,5 0 4,0 2-4,1 0-1,2 1 2,5 3-1,1 0 1,0 3-7,-1 1 6,7 0 0,-5 5-2,3 3 1,-2 1-4,0 1 4,-1 0 0,0 5 0,-2-3 1,0 2-2,-3-1-18,-1 0-18,-3 1-26,2-2-33,-2-2-35,0 2-40,-1-2-63,-4 0-127,2-5-392,-1 3 173</inkml:trace>
  <inkml:trace contextRef="#ctx0" brushRef="#br0" timeOffset="316693.3909">7512 15732 81,'0'0'241,"0"5"-25,0-5-25,0 0-19,0 0-18,0 0-10,0 0-12,0 0-16,0 0-13,0 4-3,0-4-8,0 0-12,9 2-3,-9-2-7,14-2-6,-7-2-5,1-1-5,1-2-6,2-1-3,4-2-5,-4-2-3,-3 3-2,2-7-6,0 2 1,-6-1-4,1-3-6,-2 0-1,-2 0-1,0 0-3,-2-1-1,1-2 0,-4 2-1,0 2 1,0 0-1,1 2 1,-5-2 0,3 7-5,0 0 6,1 3-4,-1-1 5,2 3 6,0 1-6,3 4-2,-6-7-7,6 7-2,0 0 6,0 0-5,-9 11-6,8 0 10,-2 0-3,2 7 0,1 2-2,4 7 3,1-2 2,2 2-2,-3 0-1,7-2 3,2 0-3,-3-9-2,1 0 0,0-2-2,0 3 4,1-5-1,-1 1 1,1-5-3,3 1 0,-1-5-2,3-1 3,1-2 1,1-1-3,-2-2 3,3-4-4,-4 0-1,2-4-8,-1-1 2,-2-1-11,2-1 1,-4-1-16,-1-8-8,0 5-4,1-8-4,-8 1-13,4-2 1,-5 0 1,-1-6 5,-1 7 10,-4-1 0,2 7 15,-4 0 17,2 7 22,1 1 6,-1 5 2,-1-2 2,3 1-1,-4 1-3,3 2-3,1 1-2,0 3-3,0 0 1,0 0 9,0 0 13,0 20 1,1-5-2,1 4-6,3 7-3,-2 0-2,3 3-1,0-3-2,3 1-1,-1-2-1,-1-7 2,-1 1-6,1-2-2,-1-2-1,2-1-1,-3-3-20,0-1-23,1-2-26,-3-3-35,4 1-37,-3-4-44,0-1-198,-4-1-407,8-6 180</inkml:trace>
  <inkml:trace contextRef="#ctx0" brushRef="#br0" timeOffset="316963.6756">8263 14950 45,'3'0'270,"-3"0"-24,10 5-28,4 6-19,4 8-19,4 7-16,1-1-6,7 14-5,-2 1-18,-3 4-11,-4 1-12,0 4-10,-4 2-7,-1-1-13,-4 0-11,-6-1-4,-1-15-14,-3 3-19,-4-2-12,-2-1-17,-1 2-29,-1-4-10,-5 2-18,-2-5-57,0-3-69,-10 2-179,-5-6-386,-3 2 171</inkml:trace>
  <inkml:trace contextRef="#ctx0" brushRef="#br0" timeOffset="317374.8518">6223 16595 209,'-9'-2'339,"0"2"-35,5-2-31,4 2-28,0 0-22,0 0-29,16-10-16,9 0-7,5-2-11,6-1-10,18-3-4,7-2-18,30-6-13,1-3-2,-2 2-15,9 0-8,9 1-3,5-1-1,-1 0-10,5-1-6,-1 4-11,-2 3 7,-6 1-12,-4 4-1,-10 4-13,-28 4-11,-6 1 4,-6 0-2,-14 1-2,-5 1-18,-2-2-9,-11 1 3,-2 2 3,-9 1-6,-1 1 3,4-2-2,-9 2 7,-5 0-4,0 0-2,0 0-6,0 0-19,0 0-21,0 0-21,0 0-15,-41 10-25,19-3-12,-5 2-23,-2 1-27,-1 4-40,4-1-43,-1 2-207,-1-1-492,2 1 218</inkml:trace>
  <inkml:trace contextRef="#ctx0" brushRef="#br0" timeOffset="317698.9793">7328 16755 360,'0'0'322,"-9"0"-32,9 0-32,-6 3-34,6 1-12,0 3-18,1 1-22,1 5 1,3 2-10,0 2-11,4 8-6,2 6-14,1-1-7,-1 3-13,4-4-11,-3 3-11,7-1-14,-7-2-16,1 0 8,0 3-7,0-6-1,1-1-13,-1-1-5,-3-7-7,0 0 6,2-3-11,-4 1 1,-2-3-40,5-1 4,-4-3 7,3-1-6,-1 1-2,2-4 3,2 1-4,0-5 14,1 1-23,-1-2-9,7-2-20,-1-2-20,2-2-10,-2-3-44,-1-1-45,5-2-32,-6 2-1,0-4-32,-2 3-209,-6 5-473,2-8 211</inkml:trace>
  <inkml:trace contextRef="#ctx0" brushRef="#br0" timeOffset="317880.4902">7758 17079 129,'-18'-2'263,"4"-1"-6,-6 1-16,10 2-10,-3-2-13,-1 1-16,5 1-12,9 0-19,-11-1-15,5-2-13,6 3-14,0 0-18,-9-3-9,9 3-7,0 0-11,0 0-9,0 0-8,0 0-6,0 0-19,26 6-21,-16-9-26,11-1-26,-3-2-27,10-4-35,-1-2-46,-3 1-47,1 0-44,-12 1-145,1-4-406,-6 5 181</inkml:trace>
  <inkml:trace contextRef="#ctx0" brushRef="#br0" timeOffset="318069.9965">7592 16808 25,'-19'-2'270,"5"0"-30,3 1-21,0-2-25,4 3-15,7 0-23,-13-1-16,13 1-14,-5-3-14,5 3-8,0 0-7,0 0-12,0 0-5,30-5-10,-13 5-4,13-5-8,5-2 0,1-2-23,4 0-20,13-2-32,-3-3-40,-13 7-44,0-1-61,-3 1-170,3-1-360,-4 1 159</inkml:trace>
  <inkml:trace contextRef="#ctx0" brushRef="#br0" timeOffset="319094.0515">9260 14907 29,'1'-5'241,"-1"3"-23,3-1-24,-3 3-22,0-7-18,0 7-13,5-3-16,-5 3-9,0-4-1,0 4-11,0 0-11,0 0-8,0 0-9,0 0-8,0 0-6,0 0-6,-19 7-3,10-3-3,-6 2-9,-2 1 1,-2 2-4,-1-1 6,-5 1-15,4 0 3,-7-1 0,7 0 3,2-3 2,-2 4 3,1-5 0,1 3-8,-2-2 5,1 1-2,3-4 4,-1 2-2,5 0-3,-1 0-6,3-1 0,2-1 5,0-2-8,4 2-5,0-2-2,-1 3 1,6-3-4,-7 1-2,7-1-4,-7 1 2,7-1-1,0 0-2,-5 0 0,5 0-3,0 0 0,0 0-2,-2 3-2,2-3 0,0 0 3,0 0 2,0 0 3,4 7-4,-1-4 3,-3-3-3,7 4 2,-3 0-1,1 3 6,0-3 12,1 2-7,0-1 8,2 3-11,1 3-3,-1-1 3,3 5 12,-2 0 8,2 4-1,3 3 1,-3 2-6,3 4-2,-1 0 1,0 4-3,2 19 4,3-3-6,-4 2 7,2 1-10,-3 2 6,1 1-9,-3 0-2,1 4 8,-1-5-10,-4 2-5,0-4 2,2-3-1,-3-12-1,-1 10-6,3-14 4,-2 1 2,0-3-1,0-2-1,-2 2 0,2-5 2,-2-7-5,0-2 0,-1-3 1,0 1 1,7 1-3,-3-7 5,-1 1-4,1 1 1,2-4 1,4 0 3,4-1-4,3-5-1,2 0 0,6-2-13,3-5-10,0 1-25,3-3-21,1 2-26,-4-3-36,4 2-40,-1-2-49,-4 1-78,0-1-151,-1 0-484,-2-1 214</inkml:trace>
  <inkml:trace contextRef="#ctx0" brushRef="#br0" timeOffset="321181.2503">9632 15425 174,'2'1'189,"-2"-1"-24,7 3-20,-3-3-13,-4 0-18,10 1-9,-10-1-9,9 0-8,-5 0-10,4 0-6,-1-1-6,6-2-8,-6 3-3,0-6-8,1 5-11,0-3 6,-1 1-9,-3-1 2,3 0-5,-2-2-3,0-2-1,0 0-8,1-3 9,-4 2-8,2-1-3,-3 1 3,-1-3 1,0-1-10,-4 3 6,2-3-5,-2 0-6,-2 0 3,-1 2 1,0 0-4,-2-3 5,0 5 5,-1 0 8,1 1 2,0-1 3,0 3-3,-2 0-4,1 0-1,0 2-2,0-2-2,1 4 0,-2 0-3,-1 2-4,3 0-6,-2 2 3,1 2 2,3-1-2,-2 2-1,-2 1 1,2 2-3,3-1 1,0 4 0,-3 0-1,6 2-3,0 1 0,-1 2 3,4 0-2,4 3 1,-1-1-3,5 0-1,3 2 6,6 3 1,1-1 3,6-2 11,-1-1 2,3 1 0,1-1-3,1-1 4,1 0-4,-1-2-1,-2-3-2,-1 1-1,-8-2-2,0-1-3,-2-2 0,-2-2 4,-7 0-7,1 2 0,3 0 17,-7-1 5,-1 2 0,-4-2 2,-1 3-1,-7-1-4,0 3-6,-3 2 3,-4-5-1,-1 1-4,-4-3 27,4-1-5,-2 0-5,-2-4-3,3-1 1,-1-3-10,2-1 7,-1-3-9,1-2 2,4-3-3,1 1 0,1-1-5,4-5-3,2-2-1,4-1 1,2 0-1,5 0-3,3-5 2,2-1-2,5 3-2,3-1 0,0 0-1,6 0-3,2 3 2,-3 0-8,-2 1-10,5 4-7,-11 2-9,1 2-12,0 2-7,-3 2-7,-1 0 7,1 1 7,-6-1-2,1 1 0,-3 2 8,2 0 6,-1 2 4,-6 1 0,5-5 7,-5 5 1,5-2 5,-5 2 12,0 0-7,4-7 4,-4 7 1,0 0-3,0 0 4,0 0 0,0 0 2,0 0 0,0 0 3,0 0-3,0 0-4,-11 14 8,8-7 3,0 5 3,3 0 2,-1 0-4,5 3 0,-1 2 1,3-1-2,-1 1-1,3 0-1,1-2 4,1 0-3,0-1-1,2 2 3,2-3-1,-1-1 7,-2-4-9,4 1 4,-4-4-5,0 0 2,-1-1-3,3 1 10,-2-3-8,1-1 4,-7-1-2,9-2 7,-4-1-2,0-2 1,-2-2-2,-1-2 1,-1-2-2,3-5 0,-5 0 0,2 0 1,-6-12-2,0 3-5,-2 5 4,-4-6-2,-1 0 2,-1 1-2,-1 8-2,-6-4 3,2 6-2,0 2-3,-1 1 1,-1 3 1,2 0 1,0 3 1,2 2-2,0 3-2,0 0-2,2 2-2,-1 4-16,-1-1-21,2 3-30,3 2-34,2 0-34,2 1-52,-6 6-195,8-4-418,-2-1 185</inkml:trace>
  <inkml:trace contextRef="#ctx0" brushRef="#br0" timeOffset="324862.2131">10559 15386 14,'0'0'71,"0"0"-4,0 0-3,0 0-5,0 0 3,0 0-4,0 0 3,0 0-9,0 0-3,0 0 8,0 0-7,0 0 5,0 0-8,0 0 6,0 0 11,0 0-15,0 0 0,0 0-3,0 0-3,0 0 1,0 0 2,-2 4-4,2-4 3,0 0 1,0 0-2,0 0 10,0 0-13,0 0 5,0 0-12,0 0 8,0 0 0,0 0-5,0 0 3,0 0-4,0 0 0,0 0 0,0 0-6,0 0-2,0 0-4,0 0 0,0 0-4,0 0-1,0 0-1,0 0-3,0 0 0,0 0-2,0 0-4,0 0 5,0 0-2,0 0 4,0 0-1,14-7-4,-10 6 0,0-1 3,3 1-6,-2 0 7,4-1-3,-2 0 3,6-2 14,-1 0-6,-2 1 2,2 0-5,-1 0 2,2 0-6,-1 0 1,-3 1-2,1 1-5,-1 0 1,1-2-1,-6 2 2,5-1-1,-4 1 0,2-2-4,-3 3 1,-4 0-3,9-4 2,-3 3-4,-6 1 0,10-1 2,-6 1-2,-4 0 0,6-1 0,-6 1 1,6-1-2,-6 1 1,4-3 2,-4 3-4,0 0 4,0 0 0,0 0 10,0 0 0,5-1 3,-5 1 5,0 0-6,0 0 4,0 0-4,0 0 2,0 0-6,-16 4-3,8-2 0,-3 0-7,1 2 8,-2-1-4,2 1-1,-3-1 2,0-1-1,1 1-1,1-1-3,-2 1 3,3-1-3,-3-1 2,0 1-2,3-2 1,-1 1 0,1 1-4,3-2 2,-4 1 0,4-1-1,0 3 0,0-3 2,1 1 1,1 0 0,5-1-1,-10 3 1,10-3-5,0 0-2,-7-3-2,7 3 7,-5 3-4,5-3 1,0 0 1,0 0-2,0 0 3,0 0-2,0 0 0,0 0-1,0 0 0,0 0 5,0 0-5,0 0 2,0 0-1,0 0 0,0 0 1,0 0 2,0 0-2,27-4-1,-22 3 2,8 1 1,-6-4-2,7 1 3,2 0-3,-1-2 2,2 3 0,1-1 0,-1 1-1,-4-1 0,5-4-1,-1 3-1,-3 1 2,-2 0-1,1 2-3,-2 0 4,3-2 0,-1 0-1,-3-1 1,1 4-3,-2-2 3,0 1 0,-3 0-3,0 1 0,-6 0 1,8 0 5,-8 0-6,7-2 4,-7 2-4,0 0 5,4-1-3,-4 1 2,0 0-5,0 0 6,0 0-5,-19 4-1,7-3-1,2 1-4,-9 8-1,0-8 2,-2 3-10,2 0-1,-1-2-1,3 0 0,-1 1 1,1-2-2,3 1-11,3-3 0,-2 2-9,1-2-16,7 3-16,-2-3-22,7 0-27,-9 0-24,9 0-41,0 0-114,-3-6-325,3 6 143</inkml:trace>
  <inkml:trace contextRef="#ctx0" brushRef="#br0" timeOffset="326122.0012">10692 15237 45,'0'0'118,"0"0"-1,-7-1-4,7 1-10,-3-3 3,3 3-18,-2-3 7,2 3 3,-4-2 0,4 2-7,-4-5-2,1 2-2,3 3-1,-1-4-1,1 4 6,-4-3 0,4 3-3,-2-4-4,2 4-6,0 0-6,0 0-5,-2-2-8,2 2-4,0 0-6,0 0-9,0 0-3,0 0-7,0 0-4,0 0-2,0 0-6,0 0-2,0 0 1,4 12-4,0-2 0,0-1-1,2 6 2,3 2-7,-4 0 2,0 4-3,6 2 5,-1 0-3,-4-6 4,1 2-8,-1-4 1,-2-3 0,1 0 1,-1-3 0,-1-1 0,1-1 0,-2-1 0,-1-1-1,1 0 1,0 1-2,0-4 2,-2-2-9,0 5-12,0-5-14,0 2-20,0-2-23,0 0-11,0 0-38,0 0-14,0 0-19,0 0-25,0 0-104,0 0-304,-9-8 135</inkml:trace>
  <inkml:trace contextRef="#ctx0" brushRef="#br0" timeOffset="326764.6066">11325 15093 91,'0'0'212,"0"0"-23,0 0-23,0 0-14,13 12-11,-11-5-22,2 3-9,0 1-9,1 3-11,1 3-9,-2 0-9,3 2 0,-2 0-7,0-2-9,0-1-8,-1-1-6,-3-3-2,0 2-3,-1-3 2,1-1 3,-2 1 0,0-3-1,0 2 3,-3-4-12,-1 2 2,-2 1-5,-1-4-2,0 2 1,-2-3-4,1 0-3,-2-4 2,0 0-3,1 0-7,-2 0 0,-1-7-10,3-1-6,-3-2-12,3-3 2,0-4-11,0 0-4,3-2-4,0 3 9,1-4 2,-1 3 2,2 0-1,1 7 7,3-3-2,-4 1 8,5 2-8,-3 0 7,2 1-1,1 0 0,0 3 7,0 1-6,1-1 5,2 0-11,-3 2 10,0 0-3,5-1 0,2-2 0,1 3 6,3-1-4,4-3-1,4 2 6,2-2 0,6 0-6,1 1-1,-2-2 7,3 3-1,0-1 1,0 3 3,0-2-3,1 2 4,-9 2-2,2-1-5,-5 1 3,0 2 1,-2-2 1,-5 2-4,0-3 3,0 3-1,-6 0-5,-5 0 1,7 0 6,-7 0 1,9 0-2,-9 0-7,0 0 7,6 0-5,-6 0-9,0 0-21,0 0-17,0 0-12,0 0-16,0 0-23,0 0-41,-9 10-110,5-8-275,4-2 122</inkml:trace>
  <inkml:trace contextRef="#ctx0" brushRef="#br0" timeOffset="327444.2673">11676 15211 136,'2'-4'174,"-2"4"-13,0 0-19,3-3-13,-3 3-3,0 0-3,0 0-12,0 0-6,14 5 4,-10 1 0,0-1-8,1 3-6,-3 1-2,3 4 10,2 2 0,-3 0-6,0 2-8,-2 1-11,4 0 0,-3 1 6,0 0-1,1 1-8,-2-3-6,1 0-5,-1-1-6,0-4 3,-1-1-10,2 2-10,-2-4-3,1 0-2,0-2-2,2 0-6,-2-3-2,6-1 2,-3 1-5,5-3 2,-2-1-2,2-2-6,1-2 4,-2-1-6,8-3 0,-2-2 1,-3-2-4,1 0-4,-4-2 7,5 1-7,-5-4 10,3-7-12,-7 7-1,3 0 2,-1-1 0,-4 1-1,0 0 0,1 0 0,-3 6-6,0 0 10,-1-1-8,0 3 2,1 0-1,-1 2 0,-1 2-1,0 0 0,1 1-3,0-1 0,0 5 2,-1-4-4,1 4 3,0-4-3,0 4-2,0 0 2,0 0-1,0 0 3,-7 12 0,5-2-1,1-1-1,-1 4 0,1 4 1,1-2-1,0 6 10,1-2-9,1-1 1,-1 3 0,0-4-1,0 3 6,7 3-5,-6-2 2,0-3 0,2 1 3,0 1-7,1 0 4,-1-2-3,2-1 3,-1 3-2,-1-4 2,-2 1 0,1-6-1,-2-1 0,2 2-1,-2-1-1,0-1-1,1-3 0,-4 0 10,4-1-11,-2 0 2,-2 0 4,1 0-1,-4-1 0,0 2 2,-4 1-4,-4-3 0,3 3 5,-8-4-2,3 2 2,-5-2-4,0 0 13,-1 0-11,2-2 4,2 0-5,-1-2-2,-3 0-14,7 0-15,-6-2-16,9 3-15,-3-4-15,3 2-14,-3 1-21,4 0-19,0 0-35,4-2-30,-3 2-206,2-1-435,7 1 192</inkml:trace>
  <inkml:trace contextRef="#ctx0" brushRef="#br0" timeOffset="329052.524">12434 15233 34,'0'0'109,"0"0"-5,0 0-4,0 0 3,0 0-19,0 0 4,0 0-1,-5 3-2,5-3 7,0 0-9,-1 4-3,1-4 0,-2 2-5,2-2-1,-1 5-7,1-5-2,0 0-3,0 0-7,0 0-6,0 6-3,0-6 0,4 2 0,-4-2 5,4 3 4,1-2 1,-1-1-2,3 3-8,3-6-1,3 3-3,3-1-2,-1-3-1,5 0 4,1-1-1,13-3-2,-2 0-1,0 0-5,-2-1-3,2 1 0,-3 3-8,0-2 1,-2-1-3,-8 5-2,2-1-2,-3 2-4,-7-3-2,1 3 2,-1-2-3,-4 4 0,2-1-3,-6 0 2,2 0-1,-5 1 1,9-2 0,-9 2-4,6 0 0,-6 0 3,0 0-2,0 0 0,0 0-6,0 0-6,0 0-25,0 0-31,0 0-24,0 0-8,-16 6-23,10-5-16,6-1-23,-14 0-37,5 0-101,-3-1-317,2 0 142</inkml:trace>
  <inkml:trace contextRef="#ctx0" brushRef="#br0" timeOffset="329306.8412">12700 15026 112,'0'0'170,"-2"-6"-14,2 6-22,0 0-5,0 0-14,0 0-5,0 0 3,0 0-11,11 11 2,-4-2-4,4 5-4,-2 1 0,1 2-9,8 4-7,-5 1-8,0 0-10,2 4 0,1-4-6,-4 2-9,4 1-3,-5 1-8,4-3 3,-5-7-5,2 8-5,-1-1-2,-3-8-9,-3 1 4,0-4-5,-1-2-14,1 2-20,-1-1-20,-3-3-28,0-1-16,4-3-32,-3 2-26,-1-3-165,1-2-328,-2-1 145</inkml:trace>
  <inkml:trace contextRef="#ctx0" brushRef="#br0" timeOffset="329662.5108">13365 14869 90,'0'-6'204,"0"2"-18,0-1-24,0 5-13,0-6-18,0 6-12,3-5-16,-3 5 2,0 0-6,6 0-11,-6 0-6,0 0-4,11 12 4,-5 0 5,2 3 3,-1 3-12,4 5-4,0 1-2,-1 4-6,-1-1-6,0 0-7,-2-2-1,0 3-8,3-5-5,1 1-3,-6-5-5,1 1-3,3-1 4,-4-2-7,2-1-3,0 0-4,0-5 3,-1-1-22,-1 0-34,2 2-26,-1-3-27,1-1-39,-1-3-38,0-1-191,1-4-383,-1-1 169</inkml:trace>
  <inkml:trace contextRef="#ctx0" brushRef="#br0" timeOffset="330059.9425">13826 14976 75,'0'0'234,"0"0"-25,0 0-20,-11 7-26,8 4-9,0-2-13,3 7-15,-3-1-10,3 5-13,0 5-10,3 1-7,2-1-10,1 4-7,3-1-8,-2-3-3,2 0-9,2 0-3,-6-8-5,4-2-1,4 3-6,-4-4-4,1-3-3,0-1-1,-1-3-3,2-1-5,-1-3 2,1 0-3,-2 0 0,3-6-7,-2-2 5,0-2-5,-1 1 1,0-5-2,1 1 0,0-5-16,-1 0 3,-3 1-3,-2-2-1,-1 6 2,-3-2-2,0 0-2,-2 0 0,-1 4 4,-3 2-2,2-1 2,-5 2-2,1 4 3,-3 0 1,-1 2-1,0 0-1,-4 3-3,0 1 4,-1 0 0,6 2 1,-1 1 0,2 0 0,3 0-1,1 0-21,-1 1-15,2-3-20,5 2-13,0-3-25,3 3-23,-1-4-31,2 2-129,0-5-304,1 0 136</inkml:trace>
  <inkml:trace contextRef="#ctx0" brushRef="#br0" timeOffset="330475.8296">14308 14913 234,'-5'-2'219,"5"2"-27,0 0-13,0 0-24,-10 9-14,6 0-16,3 2-8,-1 4-12,2 5-10,2-1-7,-1 5-8,5 0-11,1 0-7,-4-4-5,7 6-9,-1-4 1,-2-4-9,2 0-1,3-2-2,-3-2-7,1-1-2,-1-3-4,-1-3-1,1-1 2,1-1-5,-1-1 2,4-2-3,0-4-3,0 0-3,-1-1-1,6-4 1,-3-2 1,0 0-3,-3-2-2,3-3 2,-4 0 1,-4 0-4,2-2 0,-2 0-4,-2 1 3,-4-3-3,-1-1 4,-1 2-3,-4 0-2,-7-1 2,4 4-4,-2-2 2,-2 3-2,-5 4-1,2-3-1,-4 4 3,0 1-4,7 2 3,-10 0 0,2 4-1,1 1 0,2 0 2,4 0-7,-2 2-14,4 2-20,2 1-19,1 0-25,2 2-13,2-1-33,4-1-45,-5 1-141,5 0-342,0 0 151</inkml:trace>
  <inkml:trace contextRef="#ctx0" brushRef="#br0" timeOffset="331127.0951">14622 14432 72,'-7'-4'280,"0"1"-21,4-2-15,-3 3-24,2 1-17,1-2-17,3 3-14,-5-4-17,3 2-18,2 2-10,0 0-14,0 0-12,0 0-9,0 0-12,10-3-5,-1 2-8,3-1-4,6 0-5,3-2-7,6-1-2,3 0-4,-2 1-8,0-2-1,-1 6-2,3-4-3,-3-1-4,-6 2-6,-1 1 1,0-1-5,-1 3 0,-5 0-2,-1-1 3,-3 1-6,0 0 1,-2 0-4,-3 0-1,1-3 4,-6 3-5,11 1-1,-11-1-3,9 0 1,-9 0-1,5 2 0,-5-2-1,3 4 3,0 0-1,-3-1 1,0 2 0,4 0-3,-1 1 2,-3 0-1,2 4 1,-1-3 0,2 5 0,0 0 4,-1 5-6,2 2 4,0 1-5,3 6 2,-1 3 1,1-2-1,1 4 0,2 1 1,-1 4-1,3 10 0,0-2-2,0 4 3,0-14-3,3 9 1,-4-11 2,5-1-3,-4 4 0,2-4-1,4 3 0,-2-3-2,-2 0 5,-2 1-4,-3-3 4,-1 1-3,0-5 0,-2 0 1,-6 1 0,-1-1-1,-3-4 3,-2-3-3,-3-1 0,-2-3-16,-3 3-24,-4 2-17,2-6-27,0 0-29,0-1-42,0-2-30,-1-2-72,-2-1-144,2 2-433,-3-5 192</inkml:trace>
  <inkml:trace contextRef="#ctx0" brushRef="#br0" timeOffset="333307.786">7237 18117 57,'-4'-4'184,"4"4"-15,-4-5-30,4 5-10,-5-3-11,5 3-11,0 0-11,0 0-10,0 0-13,10-7-4,-2 7-9,4-3-4,2 1-2,9 0-4,5-5-8,4 2-3,2-3-3,3 1-2,2 1-3,12-7-2,-13 5-8,4 4 3,-7-2-6,2 4-5,-4 1-14,-1 1-25,-3 1-28,-8 1-34,3 2-28,-7-2-126,-7 2-262,3 1 116</inkml:trace>
  <inkml:trace contextRef="#ctx0" brushRef="#br0" timeOffset="333498.268">7546 18277 67,'-25'5'200,"25"-5"-25,0 0-21,-21 8-16,21-8-8,0 0-15,0 0-11,0 0-7,0 0-8,0 0-13,0 0-1,89-11-7,-48 4-8,8-3-5,4-2-6,-2 3-9,-13-1 3,2 8-7,-3-5-11,-3 4-42,-1-2-34,-3 4-33,-1 0-54,-29 1-113,31-1-273,-31 1 121</inkml:trace>
  <inkml:trace contextRef="#ctx0" brushRef="#br0" timeOffset="333857.3184">7921 17938 42,'-4'-7'181,"4"7"-17,0 0-28,-6-3-5,6 3-21,0 0-7,0 0-11,0 0-7,0 0-6,24 10-10,-11-3-8,6 3-5,6 2-8,2 0-6,4 0-3,1 1-2,-2 3 1,4-1-8,-5 2-2,5 0-3,-2 0-5,-1-1-1,-5 2-2,-3 1 8,0-2-13,-9-3-1,-1 1 3,-3-1-2,-4 6-1,-3-2-2,-6-1 3,-3 6 3,-7 3-9,-2-2 2,-2-2 3,-2 3-4,0-2-2,-4 0-4,0-2 9,-1-1-7,-2-1-6,3-2-5,2-2-18,5-7-11,2 3-20,14-11-16,-18 12-32,18-12-37,0 0-88,-16 8-247,16-8 110</inkml:trace>
  <inkml:trace contextRef="#ctx0" brushRef="#br0" timeOffset="334880.2803">9314 17810 1903,'0'-10'3,"0"5"14,0-4-2,-2 4-19,2-1 5,2 1-14,-2 5 9,0-3-1,0 3-2,0 0 3,0 0-2,8 13 5,-3-2 1,5 3-3,-4 5 3,7 4 1,-2 5-5,0-4 5,-2 2 3,-1-1-1,-3-7-6,2 0-2,-2-2 5,0 0 4,-2-5-5,-2 1 5,-2-1 1,-2 1 0,-1-1 0,-2-5 7,6-6-1,-18 17-6,5-13 6,-4 1-5,4-4-4,-7-4-1,-10-2 8,3-4-2,3-4 0,-2-3 4,3-1-3,3-3 13,2 1 2,6 3 7,-1 2-3,2-2 10,1 1-2,5 3-5,2 2-3,0-2-1,6-4-7,2 0 0,0 5 3,5-5-7,9-4-4,2 3 2,6 0-4,1-3-1,7 1 3,12-3-1,-2 1-3,3 2 4,-11 6-2,13 2-2,-12 0-3,-4-1-1,3 4 1,-4-3 1,-5 4-1,-1-1-1,-4 4 1,-6 0-1,-2 2-1,-6 0 2,1-1 0,-3 1-1,-7 2 0,9-3-1,-9 3 4,14-2 3,-14 2-6,0 0 1,9-2-4,-9 2-7,0 0-15,0 0-18,0 0-24,0 0-11,7 7-8,-7-7-14,2 8-8,0-2-16,-2 0-12,0 1-11,1 3 12,0 2-3,2-2 7,-3-3 9,2 2 14,-2-3 9,0 0 23,0-6 36,3 8 27,-3-8 29,0 5 21,0-5 20,0 0 14,0 0 5,0 0 11,1 9-2,-1-9-4,0 0-13,0 0-4,0 0-6,0 5-4,0-5-9,1 10-8,-1-10 4,3 14 2,-2-4 7,2 7-1,1 0 1,-1 2-9,4-1 0,0 0-8,0 2 1,1-2-4,-2-2-8,4-2-2,-1 1 0,1-3-1,0-2-5,0-3 5,-1 2-5,3-6 0,-2 2 1,2-3 2,-1-2-5,2-2-3,0-3 4,-1-3-4,0-2-3,4-2 4,-2-3-4,-3-1-1,-1 0 1,-1-2-1,4-6-3,-9 6-2,0 0 9,0 3-1,-4-1-8,0 4 6,-4 2-5,3-1 1,-2 3 1,2 2-1,1 6 0,-5-8-5,5 8 4,-3-6-6,3 6-3,0 0 2,0 0 4,0 0-2,0 0-2,4 36 3,0-10 1,5 0 0,-2 0-4,7 5-2,-6-2 5,9 4 0,-5-2 2,2 2-2,1-2-1,-3-1-5,-2-1 8,2-2 1,-4-2-5,-2-4 0,2 2 0,-6-3 1,-2-1 13,-1 0 2,-3 0 2,-2-1-3,-2-1 1,-1 0 1,-2-3 8,-6-3-1,4 2-6,-10-1 4,-3 0-1,6-4-5,0-2 0,-8 0-2,6-2 2,22-4-2,-41 6-5,41-6 2,-38 1-9,38-1-13,-30 0-23,30 0-19,0 0-31,-30-4-36,30 4-49,0 0-202,-7-16-404,7 16 179</inkml:trace>
  <inkml:trace contextRef="#ctx0" brushRef="#br0" timeOffset="335147.5722">10645 17741 2959,'-3'-4'42,"3"0"20,-2 0-23,-1 2-27,3 2-1,-5-4-9,5 4-4,0 0 4,0 0-2,13-3 0,-7 3 6,7-1-6,5-2 3,4 2-2,6-1-2,4 0-28,-1 2-46,-3-3-40,1 3-62,-9 0-82,-9 0-155,3 0-448,-3 0 199</inkml:trace>
  <inkml:trace contextRef="#ctx0" brushRef="#br0" timeOffset="335300.157">10791 17895 3414,'-13'4'136,"-1"1"7,1-1-82,2 0 3,-4-2-23,5 1-14,3 0-5,0 0 0,2-2-6,0 0-10,5-1-2,-3 4 7,3-4-4,0 0 3,35-1-5,-7-3-38,3-1-55,0-1-58,5-1-78,0 0-359,-6 0-633,-2-2 280</inkml:trace>
  <inkml:trace contextRef="#ctx0" brushRef="#br0" timeOffset="344978.9402">11373 17606 51,'0'0'48,"0"0"-8,0 0-1,0 0 0,0 0-7,0 0 0,0 0-3,0 0 12,0 0-14,0 0 0,0 0-2,0 0-8,0 0 1,0 0-2,0 0 4,0 0-4,0 0-1,0 0 5,0 0-1,0 0 5,0 0 2,0 0 3,0 0-8,0 0 2,0 0 9,0 0-4,0 0 0,0 0 9,0 0-17,0 0 9,0 0-8,0 0 1,0 0-6,0 0 3,0 0-3,0 0 9,0 0-10,0 0 5,0 0-4,0 0 5,0 0-3,0 0-3,0 0 0,0 0-2,0 0 7,0 0 1,0 0-6,0 0 5,0 0 0,0 0 0,0 0-1,0 0-2,0 0 3,0 0-4,-3 2-1,3-2-5,-6 3 0,6-3 1,-2 2 3,2-2 3,0 0 0,0 0 3,-5 1-2,5-1-12,0 0 9,0 0 4,0 0-6,0 0 15,0 0-13,0 0 3,0 0-4,0 0-1,0 0 1,0 0-7,0 0 1,0 0-2,0 0 8,0 0-11,0 0 3,0 0-4,0 0 10,0 0-8,0 0 1,16 2 0,-9-2 3,2 0 5,0 0-4,1-2 10,3 2-13,-3-1 5,3-3 1,1 2-1,1 1-4,-1-1-3,-2 2-3,2-2 4,-2 1 4,1-1-3,-4-1-1,1 6-2,-3-6 0,2 3 1,-2 0 3,0 0-7,-7 0 4,8 0-2,-1 0-3,-7 0 8,0 0 4,9-1 12,-9 1 4,0 0 6,4-1 2,-4 1 0,0 0 3,0 0 1,0 0-12,0 0 1,0 0-4,0 0-4,0 0 0,0 0-3,-26 2-5,17 3 2,-1-2-1,-3 1-6,-3 2 5,-1-1-3,4 2 0,-4-2-4,4-3-5,-4 6 9,4-4-5,-1 1 3,2 0-6,4-2 4,-2 2 0,1-3-4,2 2 1,1-3-5,0 2-2,2-2-8,0 2-10,4-3-8,-4 4-16,4-4-10,0 0-5,0 0-15,0 0-22,0 0-22,0 0-27,0 0-124,0 0-293,18-8 129</inkml:trace>
  <inkml:trace contextRef="#ctx0" brushRef="#br0" timeOffset="345884.5158">12056 17398 20,'-7'4'95,"7"-4"-1,-7 1-13,7-1-16,-8 3 2,8-3 5,-10 2 2,2-2 2,8 0-5,-11 0 1,11 0-15,-9 3 17,9-3 2,-14 0-3,9 0-1,5 0-10,0 0 1,-15-3-7,15 3 1,-6-2-6,6 2-14,-2-8 3,2 8-6,8-12 0,-1 0-8,6 1 2,1-2-8,2 1-10,6-5 8,1 4 0,-5 4-2,7-3-5,3 3 6,-8 8-9,0-2 1,0 4-2,0 2-3,-1 3 3,-1 2 0,-5 2-6,2 5 5,-3 1-2,-3 7 2,-4 3-3,-3 3-2,1 0 8,-8 3-8,-3-4 12,-1 3-11,-4-1 4,-2 3 5,-1-8 0,-1 4 2,-1-3 39,2-2 1,-4-3 5,1 0-2,6-9-7,0-1-5,-2 0 2,6-4 1,-1-2 9,3 1 9,0-1-6,2-4-6,1 4-3,0-3-8,0-1-5,4-1-1,0 0-4,0 0-6,0 0 1,8-14-8,-1 6 4,9-2-7,-2 0-1,4 3 1,-1-4-5,4 5 0,-2-4-2,-1 5-9,0 5 9,-1 0-4,0-2-1,-2 4 4,-2 0-6,0-1 1,0 1 2,0 1-16,-1 1-13,-2 1-22,-1-2-15,3-1-16,-5 5-14,3-3-15,-4-1-19,2-1-22,0-3-31,-2 0-163,0-3-370,2-4 165</inkml:trace>
  <inkml:trace contextRef="#ctx0" brushRef="#br0" timeOffset="346561.8674">12514 17441 6,'-4'-4'196,"4"4"-9,0 0-16,-3-9-19,3 9-18,0 0-9,0 0-14,0 0-3,0 0-20,0 21-7,3-9-9,1 1 0,-2 2-7,3 2-4,-1-1-12,3 2-1,0-2-7,-2-6 2,3 3-1,1-1-8,3 1-4,-2-1-6,2-2 0,-1-5 0,1 0-3,-2-2 0,2 1-2,2-5 0,4-3-1,-2-1 1,3-2-6,-2-2 4,-2 0-3,1-3-1,-3 3 1,-6-1-4,1-2 3,-4 3-4,2-6-2,-5 3 2,-2-4-3,-3 0 0,-5 0 1,-1-1-4,-2 2-3,-1 1 3,-2 2 6,-2-3-3,-8 3-4,9 6 7,-2-3 2,2 2-5,-3 5-2,6-1 2,2 1 0,-1 0-5,3 0 2,-1 0-3,5 1-1,1-1 2,4 2 1,0 0-2,0 0-1,0 0 1,0 0 1,0 0-1,0 0-1,19-10 0,-4 7 6,2-6-7,0 2 10,10-8-6,-3 3-1,2-3 1,1 2-2,-3 0 3,0 5 0,-6-1-1,-1 5-4,-2 0 2,-2-1-3,0 3 3,1 2-5,-2 2 4,0 3 2,-1 0-5,0 6 4,-1-1 2,1 5-2,-2 0-2,3 7 3,-4-5-2,2 7 2,-7-6-1,4 0 3,-1 2-3,1-2-1,4 7 5,-1-1-6,0-7 2,0-2 1,-4-2 1,0-2-6,4-1 6,-2 2-2,1-7 3,0 4 0,0-4 0,0-1 3,1 1 0,1-3-2,0-4 3,2-2-2,-1 1-6,-1-4 7,2-2-3,3-4 2,-2 0 0,-1 0-1,0-2-2,-4 0 4,-4-1-2,1-2 3,-3 0 0,-3-2-4,-1-6-1,-1 1 2,-4 1-3,2 5-3,-4 2 6,-4 2-1,-1-1-2,-1 3 0,0 4 1,-2-2 0,1 5-3,0 2 7,3 0-7,-1 2-15,1 4-12,0 2-21,1 0-14,1 1-16,3 3-38,0-2-48,0 3-156,2-1-346,1 0 153</inkml:trace>
  <inkml:trace contextRef="#ctx0" brushRef="#br0" timeOffset="349156.821">12428 17069 51,'0'0'66,"0"0"0,0 0-6,0 0 3,0 0 16,0 0-25,0 0 5,0 0-10,0 0 3,0 0 1,0 0-2,0 0-3,0 0 8,0 0-11,0 0-11,0 0 11,0 0-1,0 0 3,0 0-6,0 0-14,0 0 14,0 0-18,0 0 18,0 0-5,0 0 0,0 0-11,0 0 4,0 0 0,0 0-3,0 0-2,0 0-7,0 0 5,0 0-11,0 0 8,0 0-2,0 0-8,0 0 4,0 0-4,0 0 5,0 0-11,0 0 5,0 0-5,0 0 0,0 0-4,0 0 5,0 0 1,0 0-9,0 0 11,0 0-7,0 0 6,0 0 1,0 0-2,0 0-3,0 0-2,0 0 4,0 0-3,0 0 2,0 0-6,0 0 4,0 0-2,0 0 4,0 0-5,0 0 7,0 0-5,0 0-2,0 0 2,0 0-6,0 0 14,0 0-10,0 0 2,0 0 7,0 0-3,14 4-3,-14-4-5,0 0 5,0 0-1,0 0 3,0 0-7,7 1 4,-7-1 4,0 0-10,0 0 11,0 0 0,0 0-2,0 0-5,5 3 0,-5-3 3,0 0-1,4 0 1,-4 0 2,0 0-5,5 2 12,-5-2-10,6 3 5,-6-3-7,5 1 5,-5-1-9,6 2 6,-6-2 0,4 1 2,-4-1-7,0 0 2,7 3 5,-7-3-7,6 2 8,-4-2-3,-2 0-3,4 3-2,-4-3 3,7 5 7,-5-4-12,0 3 8,1-2-6,1 0 15,-2 1-9,4 1-2,-3 1-1,-1-2 3,3 2-5,-2 0 9,3-1-7,-2 3 7,-1-2-5,3 0 2,-3 2-4,3-2-1,4 1 6,-7 0-4,3 0 1,0 0 1,-1-1-1,1 0 0,1 2 0,-3-2 0,0 3 1,2-1 0,1 1-2,-3-2 1,0-1-1,0 3 0,0-4-1,0 3-1,2 1 4,0-3 5,0 4-5,-3-4-5,4 4 5,-2-2 1,3-1-6,-5 1 1,3-2 1,-3 2 1,3-2 2,-1 2 3,1-2-5,-2 1 1,0 0-2,1 0-3,1 0 5,-1 1 1,0 1-4,-1-3 0,-1 4 3,1-4 0,0 4 4,-2-3-8,3 0 4,-3 2 0,1 0-2,2-1 7,-3-1-6,1 2 0,1-3-4,-2 0 9,1 2-1,0-2 4,-2 2-9,1-4 4,-1 4-1,0 0 1,0-4-9,-1 4 9,0-2-3,2 0 3,1 2-5,-3-2 3,0-1-2,0 2 8,-3-2-10,3 1 4,-2 2 4,2 0-1,-2-2-7,1 3 1,-5-3 3,3 4 3,0-4 1,-3 2-7,-1 0 7,4-1-3,-4 1 6,1 2-12,0-3 6,-1 0 1,2 0 1,-1 0-7,2-1 5,-2 0-3,0 0 7,1-3-8,0 3 6,1-2-6,-1 1 5,4 1-4,-5 0 13,3-2-9,-3-2-5,4 2 2,2-3 8,-9 4-6,6-3 2,0 2-8,-1-2 6,0 2 2,-2-3-4,-1 2-1,7-2 3,0 0 5,-15 0 0,15 0-6,-13-2 2,13 2-1,-13 0-2,8-3 2,-4 2 1,9 1-5,-9-5 5,4 0-7,1 3 9,4 2-4,-9-5-2,3 5 3,0-5 0,1 0-2,5 5 2,-6-10-2,2 5 0,1-2 3,-2 3 2,0-1-6,5-3 2,-2 2 2,-2 0-3,2-1 10,0 0-7,2 0-2,0-1 0,0 4-2,-2-1 5,2 5 2,-1-12-7,1 7 0,0-3 5,1 1-4,1 2 1,-2-2-7,4 2 9,-2-1-5,0 0 1,0 0 2,1 1 1,-1-1-3,3 1 5,-5 0-8,3 1 5,-1-1 5,2 0-3,-4 0 0,1 0-3,2 0 1,-3 5 3,5-7-11,-3 4 8,0-1 2,-2 4-8,3-7 2,-3 7 5,6-3 6,-6 3-2,4-4-8,-4 4 1,6-4 1,-6 4-2,3-2 4,3-2-5,-6 4 0,7-3 3,1 1 0,-3 0-3,-5 2 2,12-3 1,-7 2-1,-5 1 1,12-1 6,-4-2-4,-8 3 2,12 0-1,-5-2 3,-7 2-6,14 0-2,-6 0 5,-8 0-5,13 0 3,-6 2 3,-7-2-5,16 3-4,-11-2 3,0 0 4,2 2-3,1 1 0,-1-1 2,0 3 1,0 2-6,1-3 7,2 2-4,-4-2 5,0 4-5,3-3 3,3 4 1,-3-1-5,0-2 7,3 5-6,0 0 3,-4-2 2,2-2 5,-2 3-10,1-1 7,1-1-5,-3 1 1,2-2 0,0-1-1,-1 1-1,0-1 6,-1 2-5,0-1 5,2 1-2,-6-4-7,4 0 3,1 0 4,-1-2-3,0 3-1,-4-2-27,2 0-9,2-1-34,0 1-24,-3-2-27,3 1-95,-7-3-235,9 2 105</inkml:trace>
  <inkml:trace contextRef="#ctx0" brushRef="#br0" timeOffset="350444.4495">13673 17292 54,'3'5'105,"-2"0"-14,1 1-1,-1-1 0,1 1-2,-2 0-4,0 2-9,3-2 3,-2 2-5,-1-3-7,0 1 4,0 1-2,0 0-1,0-2 3,-1 2-1,-2-1-6,2-1-1,-3 2-1,0-3 1,1-2-5,-3 3 0,2-1 4,0-1 3,-1 0-4,-2-3-8,1 0-3,6 0 4,-12 0-10,5-3 0,-2-4-9,3 2-1,4-4-1,-1 0-5,3-4-6,0 1 0,3-5-2,-1 0-2,4 5 0,-3-3-5,6 1-7,1-1 6,-1 5-4,3-2 4,-1-1 0,4 2-4,0 4-2,-5 0 2,3 2-2,1 1-4,-1 1 3,-1 2-5,3 1 1,-1 3-1,4-1 2,-6 2 3,4 4-5,1-4 0,-2 4-1,-1 0 7,1-3-2,-5 3-8,3-2 8,0-3-1,-2 3-1,-1-3 2,0 1-1,-2 0-3,-1-4 4,-2 4-1,1-2 2,-2-1-2,1-1 6,-5 0 3,0 0 4,11-2 2,-6-3 1,-5 0-4,0-1 3,0-5-3,-5 0 1,2 2 2,-2-5-8,-4-5-1,1 2 2,-2-1 1,-5-6-5,-1 0 4,-2-2-3,2 4 0,0-2-1,2 6-5,0 4-1,7-1 6,-2 5-3,-2 2 3,6 0-5,2 3-3,-3-2-23,1 2-26,2 3-33,3-4-15,0 6-18,0 0-20,0 0-15,0 0-23,0 0-117,0 0-316,15 8 140</inkml:trace>
  <inkml:trace contextRef="#ctx0" brushRef="#br0" timeOffset="353585.7138">12838 17517 106,'0'5'106,"1"-3"-15,-1 4-18,1-2 4,-1 2 9,0-6-22,3 4 4,-3-4 4,0 4 1,0-4 4,0 4 6,0-4 3,0 0 5,2 4 6,-2-4-6,0 0-3,0 0-8,0 0-9,0 0-7,0 0-6,-7-15-9,6 10-4,-3-1-3,4-1 0,-3-1-8,1 0-3,0 1-1,-2-3-10,4 0-2,-1-1 0,0 6-4,0-1 1,1-1-9,-3 2-17,0 0-9,3 1 1,0-1-21,0 5-7,-3-5-15,3 5 2,0 0 1,0 0 10,-11 6 2,8 1 3,-3-1-1,-4 5 18,3-2-12,0 6 9,-4-1 3,2-1 6,0 3-7,2 1 6,0-2-4,0-1 11,4-2-6,-3 0 3,5 0 4,0-2 0,1 2-2,0-6 5,1 2 7,0-2-10,2-1 19,3-1-4,1 1-8,-3-4 8,1 1-3,2-2-2,-1-3 2,4 1 8,-1-5-12,2 2 12,-1-2-6,1-3 2,1-2-3,0 1 5,1-3-10,-1-2 0,-1 1 9,-1-3-12,-1 2 0,-3 0-13,-1 1 7,-2 5 5,-2 0-3,-1-2 4,0 4 11,-1 2-10,-3 1 17,-1-1-6,1 2 5,-3 4 1,-2 0 1,-1 3 4,-3-1 2,1 3 8,-5 4-10,5-2 17,3 1-5,-8 1-4,11 0 2,-3-1-15,2 0 10,-1 0 0,5-3-4,-1 1 6,4-1-12,0 0 3,0 1-5,3-5 3,-3 3 4,0-4-12,7 4-6,-2-1-13,2-3-7,-7 0-18,13-3-18,-11 0-18,7 1-37,-8-2-73,4-2-202,-3 1 89</inkml:trace>
  <inkml:trace contextRef="#ctx0" brushRef="#br0" timeOffset="356626.3525">12177 17558 63,'0'0'97,"0"0"-12,0 0-10,0 0-3,0 0-8,0 0-3,0 0-14,0 0 2,0 0-6,0 0-7,0 0 8,0 0-8,0 0-4,0 0 11,0 0 7,0 0-2,0 0-5,21-10 3,-11 7-3,-1-1 0,1 2 13,4-6-17,1 1 6,1 2 0,-2-1-10,4-1-3,2-1-3,-1 3 1,2-2 0,-5 1-9,5-3-4,6 1 1,-9-1-2,8 1 0,0-1-3,-1 0-1,-4 4 2,-1-5-9,2 5 7,5-4-7,0 1 4,-4 6-3,2-8 2,-4 5 0,0-2-1,-3 2 0,4 0-6,-5 1 1,-5 2 3,2-2-5,-1 2 6,-2-2-3,0 2 5,-3 1-8,-2-1-2,-6 2 3,8 0-6,-8 0 2,0 0 5,7 4-13,-8 3 1,1-7-16,-13 14-7,6-1-17,-6 2-1,-9 4-3,-3 0-5,-2 1-4,1-1 5,-4 1 2,-1 2 16,-9 6 0,-2 1-1,8-8 20,2-1 8,0-1 29,-1 1-14,1 0 8,3-1 7,1 3 16,2-5 0,1 1-2,9-5 1,-1-4 0,2 2 1,6-5-10,-1 0-6,2-1 5,4-1-8,0-1 9,3 0-6,1-3 5,0 0 1,11 2 11,5-5 8,0-5-6,16-4 5,0-4 3,15-8 1,3-5-1,3-1-5,25-12 7,-21 11 6,29-19 6,-4 10 1,-1-4-7,7-1-1,-3 6-1,-27 10-9,-1 2-2,0 9-4,-2 1-4,-5 1-4,-15 7-3,-3 0-5,-4 2 4,-7 3-15,-3 0 5,-5 0 2,0 2-2,-3 2-2,-4-3-1,-6 3 0,11 0-1,-11 0 0,10-1 0,-10 1-3,0 0 1,0 0-1,0 0-5,0 0-5,0 0-18,-26 21-11,12-12-32,-6 4-18,-6 3-28,-1 1-28,-8-2-42,-11 10-131,-7-4-337,-2 1 149</inkml:trace>
  <inkml:trace contextRef="#ctx0" brushRef="#br0" timeOffset="356996.3546">11665 17694 25,'-25'8'158,"2"-2"-14,4 1-24,3 1 4,3-4-18,-1-1 3,5 3-19,-2-2-1,5-3-3,1 2-10,1-2-14,4-1-1,0 0-2,0 0 10,0 0-2,21-8 8,-7 0-5,14-5 2,6 3 4,12-12-7,11 1 2,25-14-1,6-1 1,1 2-1,6-7-4,4 5 1,5-1-1,2-5-7,8 5-2,-2-5 1,3 6-7,4 5-7,-7-1 4,-2 9-11,-13 3-4,-31 7-1,-4 1-8,-6 5-21,-1 0-12,-19 5 1,0-3-4,-8 2 4,-6-1 0,-2 0 1,-2 0-1,0 0 4,-7-1 4,-2 5 1,2-5-1,-4 2 8,2-2-5,-3 1-1,0 1 0,0-1 0,-1 3 1,-5 1-3,7-4-7,-3 1-14,-4 3-18,0 0-39,0 0-36,0 0-42,-22 27-224,-5-9-410,-3 3 181</inkml:trace>
  <inkml:trace contextRef="#ctx0" brushRef="#br0" timeOffset="357326.1813">11899 17641 49,'-37'2'220,"5"3"-23,2 2-17,3 0-21,11-6-15,4 4-15,2-4-14,4 2-13,-1-2-18,7-1-1,0 0-5,0 0-12,0 0-10,18-8-1,8-4-7,8-2-2,19-6 4,5-5-5,32-11 4,2 1-8,3 1 7,2-3 8,7-2-2,4 3-1,1-3 2,8 2-6,-3 3-6,-2 2-2,-5 8-1,-8 6-6,-35 6-6,1 4-9,-9 1-29,-16 5-10,0 1-19,-8 0 5,-6 3-6,-8-3 4,-9 2 2,1-1 20,-4-1 6,-6 1 3,0 0-1,0 0-1,9 1 3,-9-1 0,0 0 0,0 0-23,0 0-15,0 0-20,-27 9-34,20-4-38,-1-2-181,-10 2-342,8 2 151</inkml:trace>
  <inkml:trace contextRef="#ctx0" brushRef="#br0" timeOffset="357985.4102">10963 16884 184,'-6'-1'201,"6"1"-24,0 0-24,0 0-8,-1-5-19,1 5-9,0 0-7,6-7-6,2 4 0,4-8 12,7 3-6,4-4-12,7-1-1,3-3-1,12-5 0,-13 3-7,16-3-33,-14 7-5,0-1-7,-1 1-4,-2 5-6,-2 0 0,-8 5-5,-1 0 1,-7 0-7,-1 2-4,-2 1-1,-4-1-1,1 0-2,-2 1-3,-5 1-9,11-1-13,-11 1-29,5 2-16,-5-2-24,4 6-25,-4-6-46,0 6-45,-3-2-125,3-4-345,0 0 152</inkml:trace>
  <inkml:trace contextRef="#ctx0" brushRef="#br0" timeOffset="358473.7039">11886 16317 10,'0'0'195,"0"0"-23,0 0-15,0 0-17,0 0-20,0 0-3,0 0-15,0 0-7,0 0-12,0 0-10,0 0-4,-14 12-9,14-12 5,0 0 8,0 0 9,0 0-1,-10 2-5,10-2-5,0 0-6,0 0-3,0 0-11,1-11-3,-1 11-12,10-10 3,-2 0-8,3 4 0,4-2-1,0-2-10,2 0 1,0 6 0,2-1 0,0 5-8,-2 3-1,1 3 0,0 1-5,0 6 3,-6 1 3,2 3-4,-3 5 3,-3 4-7,-4 1 2,-7 1-5,-1 2 4,-3-1-2,-5 3 2,-4-5 2,0 3-4,-3-5-2,1-2 4,1-2 6,-3-2 9,5-7-4,2-1 3,2-2 6,2-1 5,-1-3-3,2-2-2,5 0-4,-3 3 1,5-3-4,1-3-2,0 0-1,0 0-2,0 0 0,19-12-2,-1 4-1,4-1-4,2-1-2,7 1 4,0-1-3,-1 5-1,3 0 0,-6 1-2,-5 1 0,-2 3-9,-3 3-34,-3 1-15,-1-1-25,0 1-22,-3 2-36,-2 0-19,6-3-29,-8 4-159,-2-2-372,0-4 166</inkml:trace>
  <inkml:trace contextRef="#ctx0" brushRef="#br0" timeOffset="358830.6576">12529 16266 2246,'3'-12'85,"-6"-1"-56,3 0 12,0 10-12,-2-5-13,2 4-13,0 4 0,0 0 0,0 0-1,0 0-1,0 0-3,-10 20 4,10-3 3,-3 3 1,-1 8-4,0 1 0,-3 2-1,5 1 1,-2-4-1,-1 3 2,1-1-5,0-4 3,-1-8-1,4 1 1,-1-2-4,2-5 6,-1-2-4,-1 0-1,2-2 0,0-2 4,0-1 1,5 0-2,0-3 7,-5-2-5,9 3 3,-3-6-1,6 2-2,1-3 3,-3-1-1,10 1 2,0-5-3,6 1 0,0-2 1,0 2-2,2-4 1,-8 7-1,1-3 3,-1 2-5,-1 3 6,-8-1-23,3 3-13,-5 0-18,-4 1-24,-5 0-28,11 4-16,-8-2-17,-3-2-32,0 8-151,0-8-341,-6 7 151</inkml:trace>
  <inkml:trace contextRef="#ctx0" brushRef="#br0" timeOffset="359206.167">12666 16348 209,'0'0'195,"-3"-4"-22,3 4-18,0 0-15,0 0-11,0 0-26,0 0 5,0 0 9,-3 21-4,7-6-11,1 10-11,0 1-3,0 1-12,5 2-6,-1-1-8,-1-1-6,0-1-5,1-1-6,0-1-6,-2 0-2,0-4-4,-5-4-1,7 0-7,-4 1-2,1-3-23,-4-2-28,5 2-22,-4-6-27,4 3-33,-4-6-38,0 2-163,-2-2-334,3-4 147</inkml:trace>
  <inkml:trace contextRef="#ctx0" brushRef="#br0" timeOffset="359620.0592">13025 16390 173,'0'0'178,"0"0"-14,0 0-22,0 14-7,3-3-21,-3 0-10,1 4-9,5 2-9,0 9-7,-2-6-5,4 5-11,0-2-10,1 2-9,-1-8-2,2 1-6,-1-3 7,0 2-10,4-5-4,-3 0-2,2-1-2,2-3-2,-4-2-5,4 0 3,-1-4-6,-2-1 5,5-2-5,-4-1 0,1-2-2,4-4 0,-1-4 1,-2-1 0,4 1-2,-5-1 1,1-2-1,-4-4-4,-1 2 3,1 1-3,-8-3-1,2 3 0,-7-3-4,2 2 7,-3-1-9,-7 2 5,-1-8 0,2 10 0,-11-4-3,3 9 0,-1-1 2,-3 3-5,2 0-1,0 6 1,-3 1-2,1 4-4,6 0-8,-4 3-19,4 2-17,0 1-21,2 2-26,2 0-29,6 3-148,-4-1-297,5-3 133</inkml:trace>
  <inkml:trace contextRef="#ctx0" brushRef="#br0" timeOffset="361450.3399">13762 16714 2,'-7'2'173,"7"-2"-16,0 0-17,0 0-15,0 0-12,-11 0-9,11 0-17,-5 0 0,5 0-8,-6-2 0,6 2 5,-6-5-8,2 1-8,-1 1 2,3 0 2,-1-4-6,1 2 0,-1-2-9,2-3-2,1 1 0,2-1-9,2-1-3,0 0 1,5-6-5,1 4-2,-2 0-4,6 0-4,0 0-1,1 4-3,1-2-2,1 4-3,3 3-1,-3 1-2,3 2 3,-8 1-4,9 3 1,-3 2-1,-2 2-3,1 0-1,0 1-1,-2 3 3,-3-5-6,-2 0 3,1 2-5,-3-6 0,-3 1 2,1 4 1,0-6-4,-3 2 2,-2-2 0,5 1 11,-6-2 15,4 2 10,-4-2 10,0 0 1,0 0-11,5-8 0,-5 3-3,0-3-6,-2-5-1,-2-3-7,-5-3-2,3-6-3,-4 1 0,1-3-3,-2 1-1,-1-1-3,-3-2-3,2 4 2,-2-1-3,2 3 0,1 7 0,1 2-2,-2 2-1,8 0-1,0 5-9,-2 0-39,3 3-45,2-2-50,2 6-25,1-5-24,-1 5-214,0 0-433,0 0 192</inkml:trace>
  <inkml:trace contextRef="#ctx0" brushRef="#br0" timeOffset="361702.6593">14135 16145 177,'0'0'229,"0"0"-26,0 0-18,14 15-11,-9-1-2,6 11-6,3 3-8,-2 7-7,10 15-7,-4-1-14,7 1-16,-3-3-7,2-2-14,-10-11-9,4-2-9,-6 2-7,4-3-9,-7 2-3,3-3-11,-1-1 2,-6-3-10,3-4 0,-7-5-3,3 3-4,-3-8-16,2 0-28,-3-2-35,0-3-37,5-2-40,-5 1-46,0-6-219,0 0-423,0 0 188</inkml:trace>
  <inkml:trace contextRef="#ctx0" brushRef="#br0" timeOffset="362207.3102">14514 16633 1,'0'0'269,"0"0"-38,0 0-18,5 7-24,-5-7-18,4 4-19,-4-4-14,1 4-13,2-2-12,-3 1-15,0-3-9,5 2-4,-5-2-10,0 0-5,2 3-9,-2-3-4,0 0-8,0 0-9,0 0-10,0 0-4,-7-18-4,4 9-4,0-2-7,3-6 1,-2 0-6,7-10 2,-6 8 1,2-1 1,2 4 0,4 0-5,1 1 1,0 0-6,-3 6 1,3-1 3,3 4 0,0-1-2,-2 2 1,2 3-4,-1 1 2,2 2 10,2 3-5,-3 4-1,5 1 8,-2 4 2,-2 0-1,-3 0 0,0-3-1,0 6 0,0-6-2,-1 3 3,-2-4-5,0 1 0,-4-1 1,-1 1 0,3-6-3,-3 2 3,-1 1-1,0-4-1,0 1 1,0-4-3,-5 4 3,5-4 1,-3 1-2,3-1-1,-10-9-1,8 0-5,-1-2 1,1-6-4,-1-9 1,4 1 1,1 0-2,2 0 1,3-1-1,-1 8 4,2 1-5,-3 5 8,4-1-8,0 4 1,0 0-1,-1 1 3,2 1-2,0 3 1,-2 1-1,4 1 4,-1 2 0,1 2 9,-6 1-5,4 3-2,-2 0-1,0 2 0,-3 2 0,2 0-1,-3 0 1,0 2-25,-2 0-32,0-1-42,0 0-43,2-1-67,-4-1-158,1-1-392,1-4 174</inkml:trace>
  <inkml:trace contextRef="#ctx0" brushRef="#br0" timeOffset="362771.0574">15068 16382 192,'0'0'245,"0"0"-26,5 11-22,-3-4-20,2 3-15,-1-1-8,-1 3-17,3 0-8,0 3-11,2 0-9,-3 1-6,0-4-13,-1 0-10,0-1-6,2 0-9,-3-2-5,2 1-5,-4-4-5,3 0-3,-3-1-4,0-2-2,2 2 13,-2-1-2,0-4-5,0 0-3,-2 3-7,2-3-6,0 0-9,-9-15-7,3 6-3,4-2-5,-4-7 3,5 1-4,-3-4-2,0-4-1,4 7 6,0 2-6,2-1 2,1 0 1,0 5-3,1-3-2,6 5 2,-1-4-3,0 4 0,2 2 0,1 4 1,-1-4-4,7 4 2,-6 2-2,1-1 2,7 6 1,-2 1 1,-3 2-1,0 2 0,1 4 5,-1 2 0,-2 2 5,-1-1-6,-3 4 0,0-4-1,1 1 1,-2-1-1,-3 1-3,-1-4 3,-2-1-1,0 1 2,-2-1-1,0-2 0,0-1-1,-2-2 3,2-2-1,-2 1 4,-1-2-2,3-3-5,-4 0-4,4 0-1,-6-10-6,2 0-5,1-7-5,0-2 1,6 2 1,-1-4 3,-2-4-1,3 7 3,3-3-1,-1 2 4,3 2 1,0 3-3,4-1 6,-2 3-2,1 3 2,3 1-3,-1 2 3,-2 0 4,2 4-4,2 2 0,-2 3 5,1 2 0,0 4 1,2 0 4,-4 6-1,-4-5 3,2 6-3,0-2 3,-2 1-3,-2 0 0,-2 3 0,1-2 5,-2-6-5,-2 2-3,-2 0-11,1 0-25,-3-3-28,3 0-33,-3-3-34,1-1-71,-2-3-176,4-2-409,0 0 181</inkml:trace>
  <inkml:trace contextRef="#ctx0" brushRef="#br0" timeOffset="363094.1799">15569 15875 2427,'-4'-16'41,"0"2"-1,3 5-13,-3 0-16,2 1-3,4 2-3,2 1-4,1-4 1,0 2 5,4-1-6,0 4-1,2-1 2,-1 3 0,1 1-4,2 1 3,-2 3 0,-1 2-3,-1 3 0,-3 2-1,-1 1 3,-1 4 1,-4 2 4,-1 0 6,-4 0 4,5-1 3,-5-4 0,1 5 7,0-6 2,4-4-6,-1 0 4,-2 0-5,3-4-5,-1 3 2,1-6-2,0 5 4,0-5-2,0 0-3,13 3 0,-3-6 2,2 2-7,1-4-1,4-1-14,4 0-27,-4-4-26,-2 4-35,2-1-46,2-1-66,-6 2-188,0-5-425,-1 4 188</inkml:trace>
  <inkml:trace contextRef="#ctx0" brushRef="#br0" timeOffset="363902.2063">16504 16801 180,'-4'-3'230,"-1"0"-24,5 3-17,-4-4-22,4 4-17,-4 0-16,4 0-9,0 0-16,13-7-6,-3 2-13,11 0-4,7-2-9,4-2-13,2 3-1,3-3-9,2 4-5,-4-5-3,4 4-13,-5 0-27,-7-1-37,-3 5-43,-3 2-35,-6 2-42,0 0-149,-11 3-324,0 0 144</inkml:trace>
  <inkml:trace contextRef="#ctx0" brushRef="#br0" timeOffset="364046.8186">16640 16987 38,'-10'5'221,"5"0"-27,1-3-24,2 1-10,1-1-17,1-2-10,0 0-15,12 3-13,2-5-8,4-1-12,11-4-4,0-3-10,4 0-9,4-2-5,9-6-33,-9 6-23,0 1-52,0-1-45,-7 0-174,-2 0-291,-10 2 130</inkml:trace>
  <inkml:trace contextRef="#ctx0" brushRef="#br0" timeOffset="364325.482">16965 16598 2177,'-4'-7'72,"2"2"-1,-1-3-17,-1 3-29,3 1-22,1 4 2,0-5-5,0 5 3,0 0-6,0 0 3,26 8 12,-7-1 4,6 5 4,4 3 5,2 2 6,-2 4 6,14 7 0,-16-5-9,0 1-4,0 2 2,-6 3-4,-4 1-3,-3 0 1,-3 2-4,-9 0 2,-6 1-3,-3 2-1,-10 8-3,-1-13 1,-12 10 4,-2-1-8,-1-2-4,2-12-21,-7 3-17,8-7-17,-4-4-15,4 2-44,0-6-36,1 0-58,-1 0-165,9-6-399,-6 1 177</inkml:trace>
  <inkml:trace contextRef="#ctx0" brushRef="#br0" timeOffset="365302.1086">17889 16498 154,'0'0'161,"11"1"-15,-4 1-13,3 3-2,-1 2-14,-1 3-4,1 0-15,3 4-4,-3 3-11,0 2-6,-1-4-10,-2 2-3,-2-3-1,1 1-14,-5-1 3,0-4-10,-1 2 6,-3-2-3,0 1 1,-2-3-2,-2-1 1,-1-1 3,0-1-2,0-3 1,-4 2-8,2-4 1,-3-5 0,1 1-2,-3-4-5,2-3 0,1-4-1,0 0 0,0 1-4,3-3 0,6-3-8,2 4 2,2-1-4,2-1 7,5-1-8,7-5-3,-4 7-3,4 2-1,7-4 2,5 2-6,0 3 5,3-1-3,1 1 0,3 4-1,3-2-2,14-3-1,-13 3-2,3 3 2,-3-1 1,3 0 0,-4 1-2,0 2 3,-5-2-6,-2 1 3,-7 3 1,-5 0 6,-4-2-8,1 5-1,-5-1 2,-1 0 2,-3 1-6,-1-1-12,1-2-13,-5 5-15,5-3-14,-5 3-17,0 0-27,0 0-21,0 0-30,0 0-15,0 0-147,-9 16-336,4-8 150</inkml:trace>
  <inkml:trace contextRef="#ctx0" brushRef="#br0" timeOffset="365757.4086">18510 16465 115,'1'-7'193,"-1"4"-5,3-3-7,-3 0-2,1 1-13,-1 3-12,0 2-17,4-8-13,-4 8-17,1-2-10,-1 2-10,0 0-11,0 0-2,8 12-9,-4-1-1,0 5-9,2 1-6,-1 1-2,4 8-3,-3-1-2,1 0-5,-2-7-6,4 0-3,-4-1 0,0-2-4,2-4-1,-2-3-3,1 3-2,0-3-2,-2-3 1,1 0 0,-1 0-1,1-1-4,0-3 6,-5-1-6,11-5 3,-2-2-7,-2 0 4,3-6-2,-2 1-1,2-5-3,-1 3 0,0-3 2,-4 2-3,2 1-2,-2 3 0,1 0 0,-1 3-3,-1 1 5,0 3-7,0 1 2,2 0-1,2 3 3,-2 3-3,2 0-4,1 6 3,5 3 1,-2 4-2,5 7 1,-4 0 1,2 3 1,0-2 0,1 4 1,-4-3-1,3 0 1,-6-2-1,-1 3-1,-2-2 4,-4-4-1,-8-1 6,1 8 0,-4-2 7,-6 1-7,-6-4-1,-3 2 0,-2-6-1,-2-1-2,0 1 0,-1-6 3,-4 1 1,3-6-29,0-2 5,3-3-9,7 1-12,-1-6-14,0 3-20,3-5-13,6 3-26,3-8-40,0 1-63,0-3-112,6 0-352,3-1 156</inkml:trace>
  <inkml:trace contextRef="#ctx0" brushRef="#br0" timeOffset="365952.5039">19218 16334 2707,'10'-17'17,"-1"3"-2,3 0-18,0 1 2,2 2-8,10-3 8,2 0-2,4-3 0,1 5-15,4-3-12,0 4-29,0 0-39,-1 2-64,-4 1-230,-9 6-425,-1 2 187</inkml:trace>
  <inkml:trace contextRef="#ctx0" brushRef="#br0" timeOffset="366102.1031">19391 16477 3126,'-11'4'-9,"2"-2"14,-1 2-12,5-2 0,0 3-34,2-5 3,3 0 7,0 0 11,0 0 7,23-5-2,2-5-13,5 2-25,5-6-36,13-3-46,7-3-67,-18 7-206,14-4-441,-16 4 196</inkml:trace>
  <inkml:trace contextRef="#ctx0" brushRef="#br0" timeOffset="370399.577">20116 15484 132,'0'-3'159,"-4"1"-14,1-2-10,1-1-5,2 5-9,-1-5-17,1 5-10,-4-3-6,1 0-5,3 3-5,-1-6-1,1 6-7,-2-4 3,2 4-7,0 0-1,0 0-7,0 0-9,0 0-5,0 0-9,0 0 2,0 0-7,0 0 0,0 0 9,-1 23 1,2-8-1,4 11-2,-4 2 1,4 5-7,0 1-2,1 12-2,-1-9 1,4 9 22,-4-13-6,2-1-4,1 2-5,-2-4-4,2-2-3,-1-2-2,-4-6-2,3-1-2,1-2-3,-6 0-4,3-7 2,-3-1-3,2-2-2,-2-1 2,-1-2-2,3 1 1,-3-1-1,1 1 1,-1-5-4,-1 6 3,-2-4-2,3-2 1,-5 4-2,1-3-1,4-1-9,-8 0-20,8 0-19,-11-5-15,7 2-24,-1-1-35,-4-3-31,4-1-27,-2-2-32,1 1-110,0-3-339,-2-3 150</inkml:trace>
  <inkml:trace contextRef="#ctx0" brushRef="#br0" timeOffset="371122.1616">20038 15511 30,'0'0'108,"0"0"-11,0 0-15,0 0-1,0 0-1,0 0-11,0 0 0,0 0 2,0 0-1,0 0 9,0 0-17,0 0-8,0 0 3,0 0-3,0 0 0,0-4-3,0 4 8,0 0-15,0 0-1,0 0 0,0 0 1,0 0-4,0 0 1,0 0 6,0 0-10,0 0 1,0 0 9,0 0-13,0 0-1,0 0 0,0 0-8,0 0 0,0 0-5,0 0-1,0 0-3,0-7 0,0 7-4,0-3 0,0 3 1,0-5-2,0-3-1,0 8-6,4-7 5,-1 2-3,-1-2 1,0 3-2,5-6 0,-2 0 0,3 2-3,2-6 0,3 3 3,1 1-4,-1-5 3,5 3-4,-3 1 1,4 0-2,-1 3 6,-3-1-6,6 3 1,-8 5-2,2-1 2,0 4-5,1-1 7,-6 4-7,4 4 2,-5-1 5,2 4-3,-2 2 0,-2 2 1,-3 2 0,-2 0 0,-2 1 0,-2 5 1,-2 2 2,-6-2-1,-1 0 1,-4 2-1,-3-4-5,0 0 11,-2-1-10,-2 1-2,-4-4-1,4-1-8,0-3-17,4-2-13,-3-3-8,6-1-25,-3-1-20,7-4-21,-2 0 0,5-1-123,1-2-260,1 0 115</inkml:trace>
  <inkml:trace contextRef="#ctx0" brushRef="#br0" timeOffset="371640.7807">20434 15680 142,'4'-3'164,"1"-3"-25,-1 4-8,3-1-17,-7 3-18,10 0-6,-10 0 0,11 3-13,-7 2 0,1 2 10,1 2-5,-2 3-4,0 1 5,0 1-4,-1 0-2,2 1-14,-1 0-4,0-4-9,2 3-2,-1-2-5,-1-3-6,1 1-1,0-2-5,2 0 3,-1-3-6,-1-1 0,3-1-8,3-3 6,0-2-7,1 0 1,6-6-3,-3-1 0,6-1-3,-7-1-3,9-7 0,-5-1-1,-5 3 0,-2-1 0,-3 3 3,-2-2-1,-2 3-6,-3 1-1,1 0 3,-1 4 3,-2 3 6,2-1-3,-1-1 4,0 7-13,0-3 1,0 3-4,0 0 3,0 0-4,1 17 2,0-5 1,4 5 0,-1 0-2,3 8 4,0-1-4,1-1 3,2 2-3,-1-1-1,-4-5-2,0 6 6,-1-6-4,2 7 1,-4-10 1,-4 2 0,1-3-1,-5 4 9,-2-4-3,-1-1-1,-6-1 1,5 0-2,-6 0 6,-1-3-6,-3-1-17,1 1-13,0-4-21,0 0-13,2-1-33,-1 2-16,6-6-35,0 0-55,-6 1-103,9-1-325,0-1 144</inkml:trace>
  <inkml:trace contextRef="#ctx0" brushRef="#br0" timeOffset="372039.7142">20163 16564 73,'-11'2'274,"-2"0"-22,2 0-9,2-1-21,4 1-19,0-2-21,1 3-20,4-3-14,-6 1-18,6-1-6,0 0-11,0 0 2,30-5-9,-7 1-2,9-7-8,6 0-2,15-11-7,8-1-6,30-12 3,-2 0-7,3-2-3,9 5-9,0 2-2,0-4-7,4 0-2,-3 5 5,-2-1-13,-2 4 2,-35 9-12,-1 5-2,-5 3-1,-18 4-6,-3-2-2,-8 6-15,-9-1 2,-2-2 5,-4 3 7,-6 0-9,1 0 1,-8 1-4,13-3-11,-13 3-25,0 0-25,0 0-28,0 0-17,0 0-26,0 0-20,0 0-31,-17 13-32,9-9-54,-3 4-170,2-1-464,-1-2 206</inkml:trace>
  <inkml:trace contextRef="#ctx0" brushRef="#br0" timeOffset="376853.2599">20225 16956 115,'-3'-8'127,"3"8"-3,0 0 2,-2-4 1,2 4 3,0 0 0,-3-3 1,3 3-9,-5-2-1,5 2-12,0 0-8,0 0-7,0-7-13,0 7-7,0 0-10,0 0-7,0 0-10,0 0-2,0 0 12,-1 17 1,1-1-4,0 2-4,0 6-26,-3 5-5,3 3-2,3-2-1,-2 1 2,-1 1-6,5-4-1,0 2 0,-1-3 1,-1 0-4,-1-1-2,1-6 4,1-3-3,0-1-30,-2 1-23,3-5-24,-4-2-28,2 2-35,-1-4-35,-2 1-129,0-2-320,2-5 141</inkml:trace>
  <inkml:trace contextRef="#ctx0" brushRef="#br0" timeOffset="377581.8341">20454 17062 30,'-9'15'164,"7"-7"-16,2 1-12,2 5-12,0 1-18,5 3-8,-1 7-13,3-8 4,0 0-22,0 0 0,4-3-15,-3 0-1,-2-1-1,7-3-2,-5-4-8,3-2-5,0 0-4,1-4-4,-2-2 2,5-3-6,1-4 3,-3 1-5,1-4 2,-6 2-3,5-4-6,-2 2 3,-3-3-3,-2-1-5,-4 1 0,-2-4 4,-2-1-4,-2-6-1,-2-1 4,-5 3-3,-4-2 1,-1 3-2,-1 3 3,2 4-4,-9 1 7,-1 1 3,3 4 7,1 6-1,0 1 0,3-3 2,-2 3-2,4 5-4,0-1-7,6 0 2,8-1-6,-11 8 5,7-5-7,4-3 2,0 11-1,0-11-1,12 11-3,-2-6 3,8-1-10,3 0 2,7-4-26,3 0-12,-4-5-14,6 0-5,-7-2-14,2 0-4,0 0-11,-6 0 13,-3-2 0,0 0 7,-2-2 17,-2 3 0,0-2 24,-2 0-5,1-1 7,-5 3 13,0 1 14,1-1 11,-1 1 0,-2 1 6,0 1 0,0 0 3,-2 3 0,-1-2-9,-4 4 8,7-4-7,-7 4 14,0 0-5,18 8 12,-11 0-1,-1 2 8,2 5-8,1-3-4,0 7 10,-2-3-1,0 3-1,0 0-1,4 4 1,-4-6-8,2-1 0,-3 0 0,2-3-7,0 2-1,-1-4-1,1 0 3,-3-3-6,4-2 2,-1-2-4,-4 2 4,6-4-1,2-2 5,-12 0-6,20-5-1,-10 1-3,3-4 0,-2-4 1,3 2-2,-4-2-1,0-2 3,-5 4-4,2-8-1,-5-3-1,2-6 1,-6 1-3,-2 2 2,-4 0-2,1 7 0,-2 1 0,1 0 1,-8 1 7,2 1-2,-4 3 4,0 1-4,0 7-3,0 0 2,0 1-4,-1 2-1,0 2 4,2 3-9,0 1 2,6 0-9,0 1-25,2 5-18,1-3-10,3 4-29,1-3-29,4 2-24,1 0-169,1-2-335,2-3 148</inkml:trace>
  <inkml:trace contextRef="#ctx0" brushRef="#br0" timeOffset="377825.6964">21347 16665 13,'0'0'200,"4"-9"-18,-4 9-23,6-2-9,-6 2-4,10 2-8,0 3-12,6 2-13,3 2-11,4 4-8,0 1-15,3 0-1,-1 4-9,1-1-9,-1 2-5,-2 0-2,2 1-11,-2-2 3,-4-1-7,-7-4-23,2 1-20,-1-1-22,-4-1-15,1-2-42,-3 1-28,-2-6-41,-1 3-103,-3-4-277,-1-4 123</inkml:trace>
  <inkml:trace contextRef="#ctx0" brushRef="#br0" timeOffset="378002.2179">21734 16619 79,'0'0'185,"-13"10"-21,6-2-18,-4 6-12,2 0-7,-1 3-11,2 0-11,-3 6-14,3 6-5,-1-6-14,1 4-2,2 0-10,1-1-36,3-3-16,-1-5-40,4-2-43,-2 0-152,1-2-246,3-5 110</inkml:trace>
  <inkml:trace contextRef="#ctx0" brushRef="#br0" timeOffset="378424.0996">22022 16566 2204,'-3'-12'8,"2"2"17,-2 3-7,0-4-18,2 5 1,1 1-2,1 1 1,-1 4 4,7-8-4,-1 6 0,-6 2-1,19 2 6,-2 1-3,4 4 0,4 6 6,-3 3-1,-2 4 0,2 2-2,-8 2-5,0 4 8,-6 2-7,0 1 8,-6-4-8,-3 4 3,-3-4 0,-1-1 0,-7 0-2,-2-1 4,-1 0 0,-7-1 4,-1-5 3,5 0 4,-5-3 6,7-6 1,3-4 16,0 0 6,1-3-10,4-2-4,-2-1-3,1-3 2,2-2-9,1-3-3,3-3-3,3-1 2,0 2-2,7-5-2,-2 2-3,2-3 0,5 4-2,-1 0-1,6-2-1,0 8-2,1-5 0,1 5-3,1 1 1,-3 1-2,-5 3 2,1 2-1,1 1-2,-2 3 4,-1-2-5,0 2 3,-2 1-1,-1 3-1,-1-4-12,-2 1-20,1 0-14,-2-1-16,0 1-27,1-1-38,-2 0-43,-1-3-16,-2-2-163,0 0-379,0 0 168</inkml:trace>
  <inkml:trace contextRef="#ctx0" brushRef="#br0" timeOffset="378675.7652">22370 16524 137,'0'0'219,"0"0"-22,0 0-24,22 13-9,-13-6-18,10 3-11,4 5-7,1-3-11,1 5-10,0-3-18,-2 3-3,-7-2-10,2 2-9,-7-1-2,-1-3-12,-6 4 1,1 0-7,-6 0 1,-3 0-14,-4-1-7,-9 6-26,2-6-23,-8 5-18,1-5-18,-1-1-21,5-8-20,-4-4-20,3-1-32,2-4-116,-6-1-290,5-8 128</inkml:trace>
  <inkml:trace contextRef="#ctx0" brushRef="#br0" timeOffset="379007.497">22585 16426 22,'14'-8'152,"0"-3"-17,-1 8-11,-3-2 1,3 3-12,-3-1-7,0 4-22,-1 4 9,0-1 2,-1 7-3,1 1 10,-2 4-8,-1 3-4,-1 6 1,0-1 1,-1 2-5,0-2-7,-1-4-5,0-1-12,3 1-5,-4 1-1,1-4-7,1-1-3,-1-3-7,5 2-1,-1-4-3,-2-3-1,5 0-4,1 1-4,-1-6 0,-1 1-4,6-4 0,-2-4-6,5-1 4,5-8-4,1 0 3,0-1-5,-8 2 1,-2-4-3,-1-4-1,1-4-1,-4-1-2,0-1 1,-6 0 0,-2-4-4,-3 4 8,-3-3-9,-4 3 1,-5-3-2,-4 9 4,0 0-4,1 7-2,-8 3 2,5 2-1,-2 4-11,2 4-17,-3 2-31,0 2-48,3 3-39,1 2-59,-7 5-148,9 0-379,-3-2 168</inkml:trace>
  <inkml:trace contextRef="#ctx0" brushRef="#br0" timeOffset="379634.3447">18660 18078 47,'7'-2'132,"-7"2"-2,10 3-9,-2-1 0,0 7-11,-8-9-6,27 25 9,-13-1 5,5 0-4,1 5-1,-1 2-9,6 8-3,-8-10-6,7 12-9,-9-7-7,0-3-8,-1-1-4,-1 1-4,-4-4-6,4 0-4,-3-4-6,-5-3 23,0-3-8,-1-5-6,-4-12-1,5 22-8,-5-22-5,3 17-1,-3-17-11,0 0-18,-1 17-46,1-17-37,0 0-49,0 0-32,0 0-196,-36-50-376,19 20 167</inkml:trace>
  <inkml:trace contextRef="#ctx0" brushRef="#br0" timeOffset="379855.7465">18741 18152 4,'-1'-20'133,"-2"3"-14,7 0-8,5 0 1,3-1-10,0-5 0,1 7-3,4-4-2,0 7 3,0 3-4,3 2-16,-2 4-3,2 3 0,-1 5-5,-2 3-2,-2 1-5,0 4 3,5 9 9,-8 3-7,1-3-2,-5-2-6,-2 5 2,-1-1-6,-5-2-11,-2-3-1,-3 3-1,-1-1-10,-2-2-2,-3-3-2,1 1-2,1 0 2,-4-3-23,2-1-31,11-12-11,-19 15-31,19-15-50,-21 11-15,21-11-60,-9 10-99,9-10-313,0 0 140</inkml:trace>
  <inkml:trace contextRef="#ctx0" brushRef="#br0" timeOffset="380298.5235">19200 18421 8,'0'0'249,"0"0"-23,0 0-24,0 0-18,0 0-25,0 0-20,0 0-10,0 0-8,0 0 9,24 26-17,-17-15-10,0 4-9,4 2-12,-1-3-8,-2 2-7,4-1-4,1-3-10,-13-12-1,23 22-3,-14-15-9,-9-7-4,20 8-4,-20-8 1,25 4-2,-25-4-3,0 0-5,33-12-4,-33 12 1,19-16-9,-9 0 1,-5 5-1,2-6-11,-1 0-8,-1 1 2,-5-1 0,2 2 6,-2 15-5,-2-19 4,2 19 7,0 0-3,-1-17-7,1 17-3,0 0 7,0 0 1,0 0-2,0 0 0,0 0 3,0 0-3,21 55 3,-9-33 1,2 5 3,-1 3 4,5-2 4,-4 1-2,1 0 3,1 2 2,-5-2-3,-2 0 5,2-1 3,-3 0-4,-3-3-1,-2-6 16,-2-2 7,-3 1 2,-3-3-1,5-15-3,-10 23-2,-2-11-2,-3-1-6,-1-3 0,16-8-4,-24 9-15,24-9-25,-36 0-34,36 0-23,-37-11-15,22 0-31,1-2-2,2-1-13,5-4-12,3 0-24,0-8-192,4 7-392,2-7 173</inkml:trace>
  <inkml:trace contextRef="#ctx0" brushRef="#br0" timeOffset="380470.0094">19752 18380 58,'0'0'293,"0"0"-26,15-21-26,-15 21-28,30-15-19,-7 3-22,8 0-11,-1-2-49,2 2-46,-4 2-72,4-2-79,-4 2-196,-1 1-305,-6 4 134</inkml:trace>
  <inkml:trace contextRef="#ctx0" brushRef="#br0" timeOffset="380622.1856">20006 18444 3182,'-18'10'68,"3"1"6,0 0-29,15-11-31,-22 9-2,22-9-3,-13 9-9,13-9 6,0 0-2,0 0-1,0 0 4,0 0-1,0 0-16,0 0-28,0 0-34,96-18-40,-66 5-41,0 1-61,0 1-259,0 0-510,-6 0 226</inkml:trace>
  <inkml:trace contextRef="#ctx0" brushRef="#br0" timeOffset="381182.7005">20830 17981 185,'0'0'180,"-7"-4"-14,7 4-11,0 0-16,-17 8-15,8 1 9,-1 3-10,-3 5 0,-2 7-6,1 4-1,-1 1-12,1-1-4,1 3-13,3 1-12,-2-3-4,7 1-6,0 1-8,4-2-7,2-3 0,8-3-7,-4-3-3,3-2-6,2-4-2,3 0 1,-2-7-7,-11-7-2,32 12-5,-32-12 2,32-1-3,-32 1 0,39-12-7,-18 4-2,-3-2-4,-3-2-5,-1 1-1,-14 11-3,16-19-1,-11 9 3,-5 10-12,2-21 3,-2 21-1,-6-19-1,6 19 5,-13-14 0,13 14-1,-23-9-1,23 9 5,-29-1 0,29 1-1,0 0 0,-53 13-1,37-7 9,16-6-3,-23 17-2,15-7-3,8-10 4,-10 22 3,8-11-2,2-11-3,4 18-10,-4-18-25,15 20-16,0-11-24,0-2-13,4-1-26,-19-6-26,45 1-31,-45-1-109,46-10-305,-22 0 135</inkml:trace>
  <inkml:trace contextRef="#ctx0" brushRef="#br0" timeOffset="381868.3895">21122 18178 55,'1'-5'161,"-1"5"-16,2-10-14,-2 10-15,0-7-9,0 7-10,0 0-12,0 0-9,0 0-8,0 0 13,0 0-11,0 0 13,0 0-2,0 0 0,23 35-1,-21-19-7,3 0-2,1 3-7,0-1-16,0-1 3,4 0-6,0 0-8,-1-3 3,4 1-5,-1-3-8,-1-2 1,-11-10-3,19 12 0,-19-12-5,27 6 4,-27-6-4,26-1-2,-26 1-6,34-14 2,-18 5 7,-2 0-13,-2-3 1,0-3-2,-3 3-8,-3-2-10,-5-6 1,3 1-3,-5-1-5,-5 1 5,-2-6-1,-5-1 2,-3 3-1,-1 0 0,-7 4 3,3 0 8,-3 2-1,5 9 5,-8-6 6,6 9 4,0 1-2,0 3 1,3 2-1,0 1-4,6-2 2,-1 5 1,3 0-3,2-1 1,-1 3 0,7-1-1,-1 1-2,3-7-5,5 10 7,3-8-3,2 5-5,3-4-5,6-2-7,0-1-5,3-4-7,7-3 0,3 0 0,3-4 0,-3-5 2,1 1 1,1-1 4,1 2-2,-4 2 2,-2 1-4,-6 1-1,-1 3-7,-6 2 2,-3-2 9,1 5 0,-2-1-9,-3 3 9,-9 0 5,12 0 2,-12 0 14,12 8-3,-7-1 10,-2 5 12,2 2-4,-3 2 2,-1 1 3,3-1 1,-4 3 5,3 0-2,-2-1 0,2-1-4,0-1-2,2 0 0,-3 0-7,6-2-4,-8-14 7,11 24-2,-7-16 0,-4-8 0,15 14-5,-15-14 0,18 9 4,-18-9 0,26 3-4,-26-3 1,0 0 1,46-15-1,-31 4-6,4 0 4,2-5 3,-5 4-9,-4-4 3,1 0-3,-3 0-7,-2-1-9,0 0 9,-4-1 3,-4 0-3,0-2 3,-2 3 4,-7 0-3,0-6 0,-1 12 4,-3-4-2,0 4 8,-3 3 3,3 0 1,-4 6-3,-1-2-2,3 3 2,1 4-4,0-2-3,1 2-6,1 5-29,2-1-35,3 1-23,3 2-57,1 1-159,-1-1-332,6 0 147</inkml:trace>
  <inkml:trace contextRef="#ctx0" brushRef="#br0" timeOffset="382243.3845">22060 17919 99,'2'11'148,"0"2"-7,0 2-15,1 1-10,3 1-16,1 0-14,0 0 0,0-1-10,3 2-10,-4-8-7,5 2-2,-11-12-2,17 19-12,-4-11 6,-13-8-5,22 10-4,-12-8-6,4 2 5,-6-6-2,7-2-1,2-4-3,1 0-4,2-7 13,-2 3-1,4-5-3,-6-1-1,-3 2 2,-4-2-13,-4 2 1,0-1 2,-1-1-7,-4 0-2,-5-2 1,-1 2-3,-4 1-7,-1 1-1,-2 4 0,-4 4 1,-2 2-11,-7 2-4,-2 4-14,-2 4-22,5 3-18,-2 4-22,0 0-35,5 2-45,3-1-95,3-2-276,4 3 124</inkml:trace>
  <inkml:trace contextRef="#ctx0" brushRef="#br0" timeOffset="383022.3036">22729 17682 123,'-1'-3'110,"1"3"-5,-1-6 7,1 6-1,0-5 8,0 5-2,-3-3-8,3 3-5,-2-3-5,2 3-7,0 0 1,0 0-4,-5-4-3,5 4-11,-4-2-3,4 2-5,0 0 1,0 0-7,0 0-6,0 0-1,0 0-9,0 0-2,0 0-7,-9 11-1,6-4-6,1-1-1,2 4 1,0 2-5,0-1 7,0 8 33,2-2-4,0 1-9,3 1-1,-8 1 3,8 5-4,-4 2-2,5-2-7,-4 0-1,3-2-38,-3 3-2,0-2 4,1 1 0,-1-7 0,3 0 0,-1 1-1,3-2-4,-4-3 0,-3-14 6,4 23-1,-4-23-3,2 12-4,-2-12-19,0 0-13,5 17-27,-5-17-27,0 0-49,0 0-251,7 0-422,-7 0 187</inkml:trace>
  <inkml:trace contextRef="#ctx0" brushRef="#br0" timeOffset="383330.474">22893 17713 66,'-23'14'184,"13"-8"-17,1 6-16,-3 0-19,-3 0-19,1 0 6,1 2-21,-1 2-11,1-4-14,1 1-8,1-1-5,-1-2-5,3-2-8,1-1-2,0-2-3,2 2-1,0-2-17,3-4 1,3-1 0,-4 5-6,4-5-10,0 0 3,5 8 7,0-6-4,3 1-5,-2 0-2,5-1-2,3 4 7,2 2-6,2-3 0,-3 0-6,6 4 7,-3-5-5,1 2 3,-1 0 3,0 0-7,-6-1 0,0 0-26,0-2-28,7 2-18,-5-2-23,-3-2-40,-2-1-102,-9 0-252,14 0 112</inkml:trace>
  <inkml:trace contextRef="#ctx0" brushRef="#br0" timeOffset="383560.8604">23126 17803 112,'-8'17'190,"4"-8"-5,1 2-18,2 0-16,0 6-8,0-2-13,-2 1-17,4-1-12,-1 4-5,2-4-16,-1-3-8,-1 1-2,1-2-8,2-1-6,-2 0-5,0 0-10,1-1-26,-1-4-28,0 0-12,0-1-9,-1-4-20,0 0-25,0 0-20,0 0 4,0 0-22,-3-19-104,0 7-237,0 0 106</inkml:trace>
  <inkml:trace contextRef="#ctx0" brushRef="#br0" timeOffset="383877.0138">23096 17878 203,'-1'-13'75,"2"-4"9,-1 5-7,-1-5 8,2 8 16,1 1-17,-1-1-6,0 2-3,-1 7-10,0-11-10,5 6 4,-5 5-5,10-4 3,-3 1-1,-7 3 2,0 0 8,23 4-5,-14 3-8,6 0 22,-5 2-6,5-1-1,-2 5 13,0-2-5,1 1-12,0-2 5,-1 2 1,1-2-10,0 1-2,-2 2-5,-3-6-4,2 2-3,-3-2-2,1-1-9,1-1-1,-6-1-2,2-1-1,-1 0-6,0 0-1,-2 0 6,-3-3 9,10 2 4,-10-2-6,0 0 2,8-9-5,-6 0-6,2-1 0,-2 0 3,0-7-8,-3-1-7,1-2-1,-3-6 7,-2-2-8,3-4-3,-6 1 1,-1 2 2,4-1-6,0 0 0,-2 3 1,3 10-1,-3-3 2,0 4-7,5 7 1,-2-4-3,1 6-18,1 0-22,2 2-26,0 5-12,0 0-24,1-10-16,-1 10-34,0 0-31,0 0-193,0 0-405,0 0 179</inkml:trace>
  <inkml:trace contextRef="#ctx0" brushRef="#br0" timeOffset="384496.358">21740 18871 53,'0'0'215,"0"0"-22,0 0-17,0 0-17,0 0-13,-38-4-17,38 4-9,0 0-11,0 0-7,72-26-12,-40 16 2,17-11-4,5 1-5,1-2 1,4-2 5,32-8-5,-2 1 2,-4 2-5,-22 8-4,24-4-8,-26 9-7,-1 3-6,-2 6-5,-7-3-13,-16 7-36,-5-1-30,-7 3-20,-23 1-11,33 1 0,-33-1 11,0 0-1,21 12 10,-21-12-4,0 0-6,-23 29-19,-5-10-17,-3 1-1,-12 9 1,-8-6 3,-2 2 14,-2 4 3,-2-3 1,-28 8 10,27-8 4,-31 9 21,28-11 8,1-2 20,-3-1 16,6-1 26,7-2 17,0-2 15,18-6 8,4-2 7,9-1-5,2-1-10,17-6-8,-21 8-7,21-8-4,0 0-5,0 0-2,0 0 1,0 0 7,0 0 0,0 0-1,96-12-1,-43-5-8,2-1 1,35-12 0,-6 0 1,2-3-5,-1-2 2,1 4-6,1 2-3,-29 13-9,1 2-32,-6 0-69,-1 3-78,-17 7-271,-5-3-458,-7 1 203</inkml:trace>
  <inkml:trace contextRef="#ctx0" brushRef="#br0" timeOffset="406344.7746">5980 14509 3,'0'-2'87,"0"2"2,0-7-1,0 7-1,-4-5-13,3 1-14,-2-3 7,2 6 6,-2-4-9,1 0-5,-1-2 1,2 3-9,-4-1-4,1-2-9,-1-1 7,0 3-7,-3-3-10,3 1 0,-4 0 4,-1 0-2,2-1-6,-2-1-7,-4 2-5,2-1 4,-4-1-5,-2 0-11,2-2 17,-3 2-2,0 0-2,-5-4-3,1 4 5,6 1-1,-10-4-15,0 2 8,-2-2 1,4 4 0,-7-1-2,1 1-3,-2-1-1,-3 2 10,1-1-9,-4-1-2,4 3 4,-3-2-4,1 2-3,1-1 2,-1 0-1,-1 0 0,2 2 3,0-2 4,-1 2-9,-1-2 5,1 4-1,1 1 4,1 1-19,0-1 0,-6 1 3,1 2-6,2 1-5,-4-1 2,2 2 0,-16-1-7,16 3 8,-10-1 5,11 1 3,-12 0 1,10-2-1,4 3 5,-2-3 1,-11 2-2,11 0 5,3-3 4,-1 4 1,0-2 1,4 5 1,-5-4-8,3 5 5,2 0-10,-3 0 11,3 2-4,-1-1-1,2 2-15,-3 1 8,3 1-7,-1 2 1,-3 2 2,-8 3 1,0 7-4,3-2 1,9-8 1,0 1 1,2-1 1,0 0 4,3 5-2,-2-4 4,-3 2-4,5-2 2,1 3-1,1-3 3,2 1 6,0 5-10,1-4 10,0 2-8,2-2-3,1 5 6,1-2-1,0 1 2,-1 2 0,2 0-8,-1 1 2,0-1 2,3 1 4,-2 0-3,2 2 4,0-1 8,-3 3-4,5-3 2,-3 2-3,4 0-1,-3-1 3,-2-2-3,3 0 8,5 0-5,0-4 2,-1-1 2,3-5 3,2-1 6,3 2-10,-1-3-3,3 3 5,0-2 6,3 2-12,2-4 9,-1 1 0,5-1-5,6 5 0,1 0 7,1 0-8,5 0-6,-2 1 10,2 0 4,6 0 1,0-1-10,3 3-2,-2-2 4,14 7-2,-12-9 2,13 6-1,-12-5-2,2-4 3,1 1-2,11 4 1,-15-7 6,6 2 6,-4-3-19,4 0 10,-5-2-7,1 3 3,0-6-4,1 1 8,-4-5-4,0 2 2,0-2-3,1 0-1,1-3 25,0-1-4,0-4-13,-2 1 2,2 1 1,-1-3 7,5-3 6,-3-1-11,3 3 6,0-4-6,0 4-3,-1-2 1,-3-1 1,3 4-5,-6-3 4,4 2-6,-1 0 4,-1 1 13,2-3-7,0 3 4,1-3 3,-2 1-2,1-2 2,1 2-8,1-1 8,-1-1-6,-3 1 2,1 0-10,4-1 6,-4 3-8,1 1 4,-1-1 3,0-2-7,1 3 1,1 0 1,-1 0-4,-1 0-10,-1-2 6,0 2 10,-3 0-9,4-1 5,-5-1-3,3 0 2,-4 0 6,4-4-9,0 5-7,1-5 8,-4 1-5,1 1 1,0-1 0,-1 0 5,1-2-6,-2-1 3,0 1-3,1-1 4,-5 0-6,5 3 9,-12-4 2,5 5-5,5-6-4,-6 4 5,5-5-2,-2-2-6,-4 6 4,5-4-4,1-2-4,2 4 0,-2-3-1,2-1 5,-3-1-6,3 1-8,-3 0-16,0-4 10,1 4 11,1-4-12,-2 3-7,0-1 1,0-1-3,-5 1-3,2-2 0,2-1-6,-3 0-1,-2 0 5,2-1 9,-3 1 4,5 0-5,-8-4-8,1 1 2,-5 1 7,6-2-1,-6 0 8,-3-1 1,-1-1 1,-1 2 6,0-1 2,-3 1-7,-2-1 11,-3 0 1,0 0 9,-3 1-10,-4-1 8,-1 1-1,-2-3-6,-3 1 13,-2 2-5,0-3 6,-3 0 5,-1 3 3,-3-1-4,-6-9 7,5 8-3,-9-5 1,-5 2 3,4 0 1,-6 5 12,-3-2-11,2 7 8,-9-1-5,0 8-4,-7 4 0,1 4-10,-32 6-16,25 5-4,-30 13-16,1 6-32,-5 9-113,0 2-186,5 6 83</inkml:trace>
  <inkml:trace contextRef="#ctx0" brushRef="#br0" timeOffset="407044.1852">6610 14140 114,'0'0'151,"-4"-3"-16,4 3-21,0 0-1,0 0-17,0 0-14,-4 13 0,0 0-6,-1 7 2,1 4-10,-5 8-6,3-1 6,-2 1-3,2 3-6,-1 0-12,0 10-2,0-10-6,1 0-5,-2 0-4,2-2-4,1-1-1,2-5-18,1 0-2,-1-9-1,0 2-15,2-1-9,1-6-20,0-2-11,0 1-19,1-4-29,1 2-124,-4-4-241,4-3 107</inkml:trace>
  <inkml:trace contextRef="#ctx0" brushRef="#br0" timeOffset="407193.7832">6769 14192 1757,'0'0'-15,"-14"17"15,0-2 4,-6 12-13,-8 12-11,0 9-15,1 5-29,-5 27-28,-8 0-28,3-5-115,13-22-254,-2 0 113</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8:50:11.817"/>
    </inkml:context>
    <inkml:brush xml:id="br0">
      <inkml:brushProperty name="width" value="0.05292" units="cm"/>
      <inkml:brushProperty name="height" value="0.05292" units="cm"/>
      <inkml:brushProperty name="color" value="#FFFF00"/>
    </inkml:brush>
  </inkml:definitions>
  <inkml:trace contextRef="#ctx0" brushRef="#br0">4214 10861 51,'23'3'78,"5"-3"-13,-7 1-13,0-1 3,7 0-6,0-2-1,-1 3-6,1-2-3,-1 0 5,-4 1-13,4-1-5,-5 1-1,-3 1 4,4 0-7,-4 0-3,4 0 4,-3 1-3,1-2-15,-2 1 15,4 2-3,-2-3-6,0 1 3,7 1-5,-6-1 9,6-1-12,0 2 6,-1-2 2,0 0 3,-4 0-8,4-2 3,1 2 0,0 2 0,0-2 0,-5 1-2,5-1 2,1 0-4,0 2-4,-1-2 6,-1 0-14,2 2 12,2-2 1,-1 0-1,1 3-2,0-3 4,1 0-6,0 0 6,2 4 1,-1-2 0,0-2-7,-2 2 9,0 1-1,3-2-4,-2 2 11,-1-1-8,0 2 0,2-1-8,-4 0 8,4 2-4,-3-1 6,0-2 2,1 3-6,-4-4 4,2 1 3,1 1 1,0-2 4,0 3 0,-3-3 3,3-1-1,0 3-6,-2-3 5,0 3-13,-1-3 6,1 0-2,3 0 1,-5 0-24,-4 2 20,6 1 3,-1-3-5,1 2 7,-7 0 3,1-2-2,5 0 2,-4 2 3,7 1-7,-1-3-3,1 0 8,8 0-1,-1 0 0,15-3 6,-13 1-4,-3 4 1,4-2-5,-1 0 1,-2 4 1,4 2-10,-6-4 3,4-2 1,-2 5-3,0 0 2,-1 0-4,-1-3-1,0 2 1,-2 2-2,-2-1-3,0-3 4,-4 1-3,2 2 8,-2-3-6,-6 2 1,-1-2-3,1 1 2,-3-1-5,4 1-2,1-1 4,-3-1 0,1 1-7,2-2 5,-3 1 4,-1 1 1,2 0-4,-2-2 3,0 0-3,4 0 2,4 2-1,-5-2 0,-1 0-2,2 1 7,4-1-10,-6 0 8,8 1-2,-3 0 0,-6 0-4,6 2 4,-6-2-3,1 2-4,2-3 4,-2 2 3,-3 2-6,4-3 2,0 0 10,-2 1-13,2-1 6,-2 0-2,2 1 6,0-2-7,6 3 3,-5-3-1,6 0-4,0 0 4,3 0 1,2 0 3,-2 0-2,3-3 1,-4 3-3,2 0-6,1 0 10,-1 0-19,-2 0 12,-2 0 0,-2 0 4,3 0-2,-3 3 2,-5-3-5,0 1 1,-2 0 4,1 1 2,-1-2-7,1 0 3,1-2-1,-3 2 2,1-1-1,1 2-3,4-2 0,-4 0 0,0 1 7,10-3-4,-3 1-2,0 0 6,-1 0-4,2 0-1,-1-2 5,0 2-6,0 2 4,2-3 1,-4 3-5,3 0 0,-8 0 6,8 0-4,-3-1 1,1-1 1,-4 4-6,0-4 1,4 0 4,0 2-1,2-1 5,-1 1-7,1 1 4,1-3-4,-2 1 6,3 1-3,0-4-2,-1 4 0,0 0 4,0 0-4,1 0-2,0 0 5,-3 0-4,-5 0-1,7 0 3,-2 2 1,-9 0-1,10-2 0,-9 1 5,-2 0-6,4 1 1,-2-1 0,1 1 0,-3-2 1,1 1-4,-2-1 6,2 3-6,0-3 9,0 0-6,0 0 1,-2 0 4,6 0-1,-3 1-6,8-1-2,2 0 3,-2-1 5,1 1-5,0 0-2,0 0 3,0-3-2,-1 3-3,2 0 3,-4 0 0,3-1 2,-6 1-1,-2 1 4,0-1-3,7 0 5,-8 3-4,2-3-4,-1 0 3,7 0 5,-8 1-7,4-2-1,6 2 3,2-1 0,-2 0 4,1 1 1,5-2-7,-4 2 4,0-1-11,2 0 10,1 0 2,-2 0-3,5 2-2,-3 0 5,0-1 2,0 0-4,0 1 0,-1 0 5,2 0-7,-4 1 5,-4-2 1,1 2-3,-7-1 4,5 1-6,1 1-1,1-3 5,-2 3 2,-5-3-6,-2-1 4,1 2-5,1-1 1,2 0 3,2-2-1,-4 2-1,0-1 3,0 0-1,-3 0 0,3 0-1,-3 0-5,-1-1 6,1 0 1,0-2-6,-1 3 2,-7-2 3,5 0 3,-3 0 4,-2 1 1,-1-1 6,2 2 5,-1-3 2,-1 2 0,-1-2-4,4 1-2,-3-1 1,-1 3 5,1-3-5,-4 1 4,3 0-1,-1-1-1,1 0-1,-1 2 1,-2-2-5,2 3 4,-1 0 2,-4-1 3,3-2-2,-6 3 5,6-1-5,-6 1 5,6-3 0,-6 3-2,5-2-3,-5 2-3,5-2-1,-5 2-1,0 0-4,4-2 2,-4 2-5,0 0-5,3-3-9,-3 3-21,0 0-24,2-2-32,-2 2-35,0 0-14,8-4-39,-5 2-175,2-2-373,0 1 165</inkml:trace>
  <inkml:trace contextRef="#ctx0" brushRef="#br0" timeOffset="2995.7922">14534 10887 73,'0'0'81,"0"0"1,0 0-3,0 0-3,-7-2-8,7 2-4,0 0-3,0 0-5,0 0-12,0 0-7,0 0-12,0 0 16,0 0-12,0 0 5,0 0-3,0 0-22,0 0 14,0 0-7,0 0 0,0 0 2,0 0-7,0 7 9,0-7-2,0 0-6,10 5-15,-3-3 10,3 1 5,0 1-9,3 0 18,4 3-16,0-3 14,1 1-5,10 0-4,-2 3 1,3-1-7,-1-2 1,4 1 7,0 2-10,2-4 3,0 5-2,2-1 3,-2 1 5,2-3-6,-3 3 2,2-2-12,1 0 14,-3-1-8,4-1 5,-3 1-1,-3 0 0,1-1-1,-1 2-2,1-2-10,1-1 11,1 0 6,6-1-6,12 1 3,3 2 1,0-1-6,5 1 0,-4-1-3,-3 1 5,1 2 0,3-1 0,-6 3-2,-12-6 3,12 3-4,-14 1 9,-1-3-9,1 2 2,0-1 1,-2 3 3,0-5-2,-1 3-4,2-3-6,-4 0 11,4 0 9,2 1-5,1-2 4,0-1 3,12 1-1,-1 0 0,4-1 1,-1 2-1,0 2-2,4-4-3,-2 1 5,5 1-7,-5 1 0,3-2-1,-5 1-4,2-2-6,-5 3 13,7-2-6,-5 1 0,4 0-1,-5-3-1,2 2 3,-2-2 1,1 2-2,-14-3 0,15 3-2,-12-2-2,17 3 2,-4-3 5,-3 0-6,2-1-2,-14 0 1,16 0-13,-5 0 13,6-2-2,-6 2 6,-10-3-5,12 1-2,-12 0 3,-2 1 2,2-2-5,-1 2 5,12-2-4,-12 2 5,-2-3-1,1 3-3,1-2 1,1 0 3,-4 1-3,-3-1 0,3-1 1,-3 3-1,-1 0 3,0 1-2,0-3 1,-2 3-2,2-1 2,-2 1 1,1-3-10,-2 2 6,-1-1 0,1 2 1,-8 0-3,2-1 3,-2 0 4,-1 1 0,-3-1 0,2-1 2,-5 2 2,-3-1 7,0 0 2,1 1 5,-6 0 2,-1 0 10,-5 0-3,11 0-1,-6-3 0,-5 3-1,0 0 4,7 0-1,-7 0-6,0 0-2,0 0 0,6-1-3,-6 1-1,0 0-2,0 0-1,0 0-3,0 0-3,0 0-4,0 0-9,0 0-19,-13-7-12,13 7-29,-7 0 5,7 0-18,0 0-23,0 0-16,-7-1-25,7 1-93,0 0-251,0 0 111</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8:38:10.866"/>
    </inkml:context>
    <inkml:brush xml:id="br0">
      <inkml:brushProperty name="width" value="0.05292" units="cm"/>
      <inkml:brushProperty name="height" value="0.05292" units="cm"/>
      <inkml:brushProperty name="color" value="#FFFF00"/>
    </inkml:brush>
  </inkml:definitions>
  <inkml:trace contextRef="#ctx0" brushRef="#br0">19541 10789 154,'0'-3'149,"0"3"-10,0-5 4,3 2 2,-3 3-8,1-4-14,-1 4 10,1-3-6,-1 3-3,0 0-9,5-3-6,-5 3-3,0-4-4,0 4-5,0 0-1,0 0-2,3-3-2,-3 3-2,1-4-2,-1 4-5,0 0-4,-4-6-5,-1 4 1,4-3-3,1 5-2,-4-6-2,0 3-4,3-2-5,-3 3-6,-1-2 4,-1 3-1,0-4-3,2 4 4,-3-1-5,3 0-3,-3-1-9,-2 1-1,-1 1-2,2 1-5,-4 1-3,1 1 1,-2 0-3,-1 1-2,4 4 2,-5 1-9,0 0 1,0 1-1,2 3-12,-1 1-4,4 0 13,-2 2-15,2 2-1,1-3 2,4 0 1,-1 2 2,3-3-5,-2 3 1,3 0 0,2 0 2,2-4-4,3 5-5,0-3-4,-1-3-2,3 2-1,0-3-4,6 2-1,-3-4 5,-1 0-4,5 0-2,-2-1 1,-1-2 3,3-2-4,-3 1-2,9-1-2,-10-2 2,6-1-5,0 0 2,-4 0-5,-1 0 3,3-1-2,-1 0 3,-3-5 2,-1 3 0,0 3 9,-1-1-4,-1-2 4,-3 2 1,1 0 3,-1 0 2,-1-2 0,-3 3 0,5-2 3,-5 2-1,0 0-1,0 0 7,0 0-7,-9-6 4,1 5 1,8 1-4,-15 1 4,6 2-2,-1 0 8,-2 2-4,-1-2 4,1 1 1,-2 5-2,0-3 2,4 1-2,0 2 1,0-1-1,-1 4 0,-1 2 3,1 0-3,2-1 3,1 3-6,-1 0 4,3-1-4,2 1-3,3 0 4,-1-4 3,2 5-3,2-1 0,-1-4 0,4 3-4,4 1 3,-1-3-2,-2-3 3,6 1 0,3-1-2,-5-6 0,3 3 3,4-1 1,-5-4-4,6 1-1,-4 0 6,-1-2-2,4-1-2,-1-3 1,-2 1-3,2-1-2,-4 2-4,-1-5-1,-1 4 0,3-2 2,-3 2-1,-2-1-4,-3 3 2,2-3 2,-3 2-3,1-1-1,-5 2-5,7-1-1,-7 1-10,4-2-7,-4 2-9,7-1-7,-7 1-17,0 0-16,5-3-18,-5 3-27,5-2-24,-2-3-53,-3 5-143,6-2-379,-2-2 168</inkml:trace>
  <inkml:trace contextRef="#ctx0" brushRef="#br0" timeOffset="389.9552">20071 10946 279,'-2'-6'270,"2"6"-17,0 0-15,0 0-5,0 0-13,-1-2-12,1 2-18,0 0-6,0 0-16,0 0-21,0 0-10,0 0-19,0 0-5,0 0-16,0 0-10,0 0-9,7-3-3,-7 3-10,8-1-7,-1 0-5,-2-1-7,3 1-4,0 0-1,2 0-6,1-1-5,1-1-1,-3 1-2,11-1-1,-8 2-13,1 1-17,-3-3-15,-3 3-16,4-2-19,-6 1-28,3 2-27,-3 1-29,5-2-22,-3 0-26,-7 0-50,8 3-188,-5-2-457,0 0 203</inkml:trace>
  <inkml:trace contextRef="#ctx0" brushRef="#br0" timeOffset="594.4093">20077 11078 71,'-9'6'304,"1"-4"-32,3 2-30,-1-1-21,2-3-21,1 3-15,3-3-11,-4 4-7,4-4-2,3 5-8,-3-5-16,6 2-12,1 1-9,0-1-14,6-1-10,-3-2-10,8 2-13,-1-2-22,-1 2-25,-3-2-31,6 1-31,-7 0-37,3 0-40,-5 0-43,3 0-34,-3 0-213,-2 3-435,-1-1 193</inkml:trace>
  <inkml:trace contextRef="#ctx0" brushRef="#br0" timeOffset="1815.6774">21153 10270 92,'0'0'173,"0"-5"0,0 5-7,2-5-2,-2 1-3,0 4-8,0-5-6,0 5-10,2-5-8,-2 2-8,0 3-7,0-6 3,0 6-7,0 0-2,1-4-4,-1 4 2,0 0-7,0 0-1,0 0-6,0 0-2,0-4-6,0 4-7,0 0-14,0 0-3,0 0-7,-9 12-2,2-2-9,1 7 2,-4 3-2,0 3 1,-1 1 1,1 1-6,1 0-5,0-2-2,-1 1 1,5-6-5,1 0-6,-4-1 5,3 0-3,0-4-6,-3 1-2,5-1-4,0-4 4,-1-2-2,2-1-7,0 0 4,-1-1-5,1 0 2,0 0-3,0-3-1,2-2 4,0 5-9,0-5-5,-3 4-9,3-4-7,0 0-11,0 0-8,0 0-12,0 0-6,7-19-11,-4 9-7,3-1-6,-1-5-3,3 0-5,0-3 9,-1 2-3,2 0 3,4-7 5,-7 7 10,2 0 0,0-1 7,1 0 8,-3 1 8,1 1 4,-1 0 6,0 2 19,-1 0 7,-1 3 11,-1 1 10,0-1 1,0 3 6,0-2 11,-2 5 10,-1-1 1,1 1 6,1-1 7,-2 2-6,0 4 1,0-5-5,0 5 1,4-3-7,-4 3-6,1-4 5,-1 4-12,0 0 1,0 0 4,0 0 16,5 12 1,-3-5-6,1 2-8,1 2-2,-3 3 0,4 1-2,0 2-5,2 0-2,-1-3 1,-1 2-3,2 0-4,3 1-1,-1-1 2,0-1-6,0 0 0,-2-3-2,3 2 0,0 1 5,-4-1-7,0-4 0,2 2-2,-2-1 1,-2-3 0,4 4-2,-4-1 0,1-3 0,-3-3 0,1 1-1,1-2 3,-4 1-6,2-3 5,1 5 0,-3-6-1,0 4 0,0-5-1,4 3 4,-4-3-2,0 0-5,-8 4 1,3-2 7,-2 0-3,-3-1-4,1 1-2,-5 1-1,3-1 1,-5-1 3,1 0 0,2 0 0,-6 4-3,6-3 2,-6 3 2,2-1-3,4-1-2,0 1 1,-1-1 4,2-1-3,2 1-2,1-2-5,1-1-10,2 1-8,-3-1-19,4 3-17,1-2-27,-1 0-23,5-1-26,-7 3-8,7-3-21,0 0-22,0 0-49,0 0-128,0 0-395,16-10 175</inkml:trace>
  <inkml:trace contextRef="#ctx0" brushRef="#br0" timeOffset="2289.4867">21582 10251 173,'1'-3'190,"1"-2"-13,-2 1-5,2 0 1,-1 0-7,-1 4-5,-1-7 0,1 2-3,0 5-7,0-7-5,0 7-1,-2-5 2,2 5-12,0-5-4,0 5-7,0 0-6,0 0-7,0-4-10,0 4-6,0 0-8,0 0-8,0 0 1,0 0-18,0 0-10,0 0-3,0 0 2,-2 17 3,1-5-1,2 4-5,-1 1-3,0 0-5,2 2-7,1-1 2,-1 1-6,-1 0-4,0 1-2,0-2-3,3 2 3,-1-2-7,-1 1-1,1-2-2,0 0-1,-1-4-2,3 3 15,0-4-14,-1-1-3,0-2-1,1 0-2,-1 0 11,1-1-16,1-4 1,-1 3-5,1-3-4,-1 0 0,1-2-9,6 1 3,-5-1-9,2-2 0,4 0-16,-3 0-8,2 0-9,-1-2-13,-2 0-12,3 1-9,3 0-12,-6-2-13,4 1-13,-6-1-14,1 3-18,0-1-15,2-1-14,-4 2-35,0-2-151,-6 2-406,0 0 180</inkml:trace>
  <inkml:trace contextRef="#ctx0" brushRef="#br0" timeOffset="2813.7045">21002 10857 236,'-3'-2'239,"3"2"-8,0 0-1,0 0-3,0 0-2,0 0-11,0 0-5,-4-2-11,4 2-6,0 0-25,0 0-12,0 0-18,0 0-13,0 0-11,0 0-13,0 0-9,0 0-10,0 0-3,0 0-3,0 0 7,0 0 5,18 3-5,-5-2-8,2 2 1,3-3-16,12-3-5,-1 2-5,4-2-13,6 1 19,-4-1-15,2 1-7,2 2-1,-2 0-5,1-2-8,-3 2-13,-2 0-9,0 1-8,-1-2-19,1 2-4,-3-1-5,-10-1-9,-1 1-2,1 1 1,-1-1 6,-4 0-2,0 0 7,-4 0-4,0 1 3,-2 1 7,-3-4 5,-2 4-2,-4-2 3,9 0 2,-5 1-2,-4-1-1,0 0 0,0 0-3,13-1-9,-13 1-9,0 0-7,0 0-18,0 0-16,0 0-14,0 0-18,0 0-33,2 2-4,-2-2-34,0 0-206,0 0-429,0 0 191</inkml:trace>
  <inkml:trace contextRef="#ctx0" brushRef="#br0" timeOffset="3474.4553">21399 11115 191,'0'0'214,"-2"-5"-18,2 5-9,0-5-4,0 5-6,0 0-2,-3-4 2,3 4-6,0 0-5,0-4-2,0 4-19,0 0-8,0 0-11,0 0-10,0 0-6,0 0-3,0-4-4,0 4-3,0 0-9,0 0-5,0 0 7,0 0-18,0 0-4,0 0-10,0 0-4,0 0-6,0 0-6,-1 10 6,1-3 5,0 2-4,-1 4-7,-1-2-1,0 7-2,0 0-5,0-1-9,1 1 0,-1 2 3,1-1-1,0 0-3,-4 7-4,1-6 1,3 3-8,-3-4 10,0 0-9,1-1 1,-1 2-15,1-1 8,0-1-3,-1-7 3,3 2-2,-4-1-4,0-5 4,5 4-6,0-5 2,-1 0 14,-1 0-21,2-1-3,-1 0 7,2-1-3,-1-4 5,2 7-4,-1-4 2,-1 0 0,6-1 1,-1-2-4,4 0 7,0 0-15,3 0 12,0-3-1,1 1-4,1-1 1,2-1-7,1-1-5,-4 2 18,1-1-28,-1 2 4,1-1-2,-4-1 0,4-1 0,-2 2-6,-2 1-4,-1 0-2,0-1 2,-3 0-5,1 2 3,-2-1 1,0 1-6,-5 1-7,8-3-11,-8 3-15,6 0-13,-6 0-17,0 0-18,5-1-27,-5 1-22,3-3-30,-3 3-59,0 0-182,0 0-474,0 0 210</inkml:trace>
  <inkml:trace contextRef="#ctx0" brushRef="#br0" timeOffset="5501.8277">22383 10657 13,'-5'11'138,"1"-3"-8,-5-1-27,2 4 8,0 0-1,-2-2-10,2 5-1,0-7-10,-1 1-5,3-2 0,0-3-16,2 1-4,-1 1-4,1-4-12,0 4-2,2-3-5,1-2 1,0 0-11,0 0-3,0 0 3,0 0-2,0 0-7,0 0-4,0 0 1,0 0-6,5-15 2,1 8 1,-1 1-2,0 0-3,-2-2 4,1 2-6,0 0 6,0 1-9,-1-2 2,1 3-2,-1-2-11,2-1 12,-4 4-2,2-1-1,1 1-1,-3-4 1,3 7 1,-4 0-5,4-5-12,-3 1-11,1 1-8,-2 3-27,2-5-9,-2 5-30,0-4-149,0 4-265,0 0 117</inkml:trace>
  <inkml:trace contextRef="#ctx0" brushRef="#br0" timeOffset="6141.071">22140 10626 54,'-5'-3'134,"5"3"-8,0 0-5,0 0-10,0 0-10,5-6-11,-5 6 0,4-3-6,-3 0 1,-1 3-6,8-4-8,-4 2-6,2-1-3,-2 1-6,5-1-4,-4 3 3,1-1-8,2-1 1,-8 2-5,11 3-1,-6-1-3,1-1-2,0 3-1,-2 1-7,1 0 4,-1 4-3,-3-1-1,2 1-4,0 3-2,-2-2-1,-1 2-4,0 0-3,-1 1 2,-2-2-6,-1 1 4,0-4-1,-1 3-1,4-2-5,-8 1 0,5-6-3,3 3-2,-4-2 4,5 0-1,-1-2-2,-2 2 2,3-5-3,-4 4-3,4-4 5,0 0-7,0 0 0,0 0 4,14-12-1,-5 5-1,-1 0-4,-1 0-4,5-7 5,2 0-3,-2 0 1,0 1-1,0-3-7,4 3 8,-5-1-3,-2 3 0,2 0 7,-2 4-2,-4-2-2,0 2 3,-1 1 2,1 0 4,-1 1 11,-4 1 5,4 0 5,-3-1 6,-1 5 1,0-7 4,0 7-2,0-2-1,0 2-2,0 0-2,0 0-6,0 0 2,0 0-6,-18 9-1,13-2-1,-3 0 1,3 3 0,0-2-2,0 4-2,1 0-2,3 0-5,-1 2 2,0-5-1,0 5-1,2-5-4,2 3-1,0-2 0,0-1 3,-1-3-1,3 0-1,0 0 1,2 0-1,-1-1 0,3-2-5,-3 0-8,8-1-13,-7-2-14,2 3-19,0-4-16,3-1-11,-4 1-19,2 1-12,1-1-13,0-2-32,-4 1-132,1 1-315,0 0 139</inkml:trace>
  <inkml:trace contextRef="#ctx0" brushRef="#br0" timeOffset="6446.2675">22761 10851 236,'0'0'262,"0"0"-26,-2-6-21,2 6-28,0 0-16,0 0-17,0 0-14,0 0-14,0 0-15,0 0-11,0 0-8,0 0-12,0 13-5,-1-8-18,-1 0-27,0 1-20,0 0-36,-1 4-18,1-1-32,-2-2-28,1 1-39,-2 0-173,-2-1-340,3 2 151</inkml:trace>
  <inkml:trace contextRef="#ctx0" brushRef="#br0" timeOffset="7463.6811">22986 10633 203,'0'0'207,"-7"-2"-12,7 2-13,-3-5-7,3 5-14,-6-2-14,6 2-9,-3-5-16,2 3-8,1 2-12,0 0-13,-3-3-7,3 3-9,4-5-10,-4 5-3,3-7-3,3 5-9,0-1-8,-2 2-5,5-3-2,0-1 0,-4 3-10,4 0-3,-1 1 1,1-2-4,-4 3 0,1 0-5,2 0 2,0 0 3,-3 1-6,1 2 0,-1-1 3,-2 2-3,2 1-5,-1 2 2,0-1 1,-2 4 0,1-1-2,-3 1 1,0 4-5,0-3 4,1 0-2,-2 0 0,0 0 0,1-4-2,-2 4 0,2-5 1,0 3-1,0-6 2,0 2-4,2 1-2,-1-1-1,0-4-2,4 3 2,-5-4-3,8 3 3,-8-3 2,11-4-3,-1 1 0,-1-2-3,-1-4-6,5 4-3,-4-5 2,-1 3 1,1-1 0,-1 0 2,0-1 3,-3 1-2,0-1 0,-1 0 1,1 2 2,-1-1 3,-3-2 0,-1 3 3,4 1-1,-4-2 4,0 4 4,0-2 5,0 1 10,0 2 5,0-1-4,0 4-3,-3-7-2,3 4 0,0 3-10,0 0 4,0 0-3,0 0 1,0 0-2,0 0-2,0 0 1,-6 12 1,6-6-5,-3 1 0,3 0 2,0 2 0,3 3-3,-3 0-2,1-2 2,-1 9 1,0-6-3,3-1 2,-2 2 3,-2 1-1,2-2-1,-2-1 1,1 0-3,-3-1-3,2-1 0,-2 0 2,1-1-1,1 2 1,-5-2 1,2 0-2,-4-1 1,5-1 0,-5 0 0,-1-1-1,2-2-1,-2 3 2,0-2 1,0-2-2,0 1-8,-1-2-7,2 0-4,-1 0-3,-2-1-8,3 2-8,2-3-6,0 2-14,-1 0-14,2-2-20,5 0-33,-6 1-21,6-1-52,-3 3-112,3-3-336,0 0 149</inkml:trace>
  <inkml:trace contextRef="#ctx0" brushRef="#br0" timeOffset="7764.4415">23386 10868 143,'0'0'203,"0"0"-20,0 5-23,0-5-13,-2 7-14,2-2-7,-3 1-12,2 0-4,-2 1-13,0 0-9,0 3-6,2-1-9,-3 1-7,1 2-9,-1 0-4,1-4-6,-1 1-3,1-1-5,-2 4-7,2-6-13,1 1-16,1 1-27,-1-1-18,1-3-31,0 2-37,1-2-62,-1 0-95,1-4-289,-2 3 129</inkml:trace>
  <inkml:trace contextRef="#ctx0" brushRef="#br0" timeOffset="8449.5755">23730 10668 90,'0'0'225,"-7"-1"-11,7 1-11,0 0-3,-3-3-8,3 3-2,0 0-9,0 0-15,-7-3-14,7 3-7,0 0-20,0 0-12,0 0-12,-2-4-11,2 4-8,0 0-7,0 0-12,0 0-7,11-2-8,-3 2 1,5-2-5,-4 1-7,4 0-1,-1-2-5,6 0-2,0 1-6,0-1-1,1 2 1,0-2-5,-2 2-3,-3 0-1,-4 0-3,4 1 1,-5 1-1,0-1-3,3 1-2,-5-1 1,-2 0-2,-1 3 1,-1-1 0,1 5-2,-4-3-1,0 2 0,-3 5 0,2-1 0,-3 1 0,-1 0-1,-3 0-1,-2 2 2,4-2-2,-5 1 2,0 0-3,2 1 3,-7-1 0,5 2 0,-2-5-1,3 6 1,-1-3 1,0-3-2,3 1-5,1-3 3,1 0 0,-1 0-2,2-2 4,2-2-4,-1 4-2,0-4 3,4 1 2,0-4-1,4 3 0,2-2 3,0 0-2,-6-1 1,18-2-1,-5 0-2,2-3-1,4 2 4,0-4-2,1 0-1,0 3-2,0-2 2,-1 2-2,0 0-6,-8 2-1,4-2 0,-2 3 0,-4-3-2,5 2 1,-5 1-5,-2 1-2,-1-4-5,2 4-3,-2 0-2,-6 0-8,9 0 2,-5-3-16,-4 3-15,0 0-22,0 0-26,11 0-27,-11 0-27,0 0-61,0 0-118,0 0-373,0 0 166</inkml:trace>
  <inkml:trace contextRef="#ctx0" brushRef="#br0" timeOffset="13238.3438">19316 12179 121,'0'0'140,"-1"-3"-7,1 3-6,0 0-4,0 0-13,0 0-11,0 0-6,0 0-6,0 0-8,0 0-14,0 0 2,0 0-12,0 0-6,0 0 9,0 0 2,0 0-3,0 0-4,0 0 1,0 0 5,0 0 0,-3-4-3,3 4-5,0 0 3,0 0-4,0 0-3,0 0-7,0 0 3,0 0-3,0 0-3,0 0-4,0 0-1,0 0-2,0 0 0,0 0-5,0 0-6,0 0 4,0 0-6,0 0 1,0 0-2,0 0-1,0 0 2,0 0-1,0 0-3,0 0 0,0 0-2,0 0-5,0 0 4,0 0-3,0 0-2,0 0-2,0 0 3,0 0-3,0 0 0,0 0 1,0 0 0,-15 3-1,15-3 2,0 0-2,-5 0-3,5 0 3,-8-3-4,8 3 4,0 0-3,-10 0 0,10 0-1,-7 3 3,7-3-1,-8-3-2,8 3 3,-7 3-1,7-3-1,-10 1-2,3 0 2,3 1 1,-1 0-2,-1-1 1,6-1 0,-11 2-1,7 0-2,-1 1 1,1-3 0,-1 4 0,-1-3 2,3 2-4,3-3 1,-9 1 0,7 2-1,2-3-1,-8 4 1,4-1 1,-1 2 1,1-2-3,-1 0 5,1 3-3,0-3 3,-1 1-4,0 5-1,0-3 0,1-1 5,4 2 0,-5-2-2,4 6 3,-2-2-2,-1 3-1,3-3-2,0 1 2,1 1 6,0 0-7,1 0 6,0-1-3,2 0-1,1 0 1,1-1 4,-1 1-4,3-3-2,-3 3 1,5-5 1,-1 2 0,-3-2-2,3-2 0,1 4 0,-2-2 0,0-3 2,4 1 3,0-1-1,-4-2 0,5 1-4,-6-1 0,4-1 5,0-1-2,-4 2 0,1-2-1,2 1 2,-1 1-8,-2-2-1,1 2-4,0-3 1,-4 1-3,4 0-3,-3 1 2,1-3 2,-1 2 0,0 0 1,0 1 0,-4 1 4,6-7-3,-3 4 4,-3 3-2,0-5 0,0 5 5,-3-4 0,3 4-8,-2-7-4,-2 5 4,0-1 2,0 0-4,0 1 6,4 2-3,-5-1 2,1-5 2,4 6-7,0 0 0,-10-1-1,10 1-10,0 0 8,-12 1-1,12-1 1,-8 2 4,5 2-1,3-4-2,-11 2 4,6 1-3,0 0 4,-1 0 6,-1 2 0,4-1-8,-4 0 5,0 4-2,1-6 4,-3 5-3,4-1 3,-2-2-1,1 2-5,-1 3 10,-1-4-2,1 3 1,1-2-2,1 2 3,-3 0 1,2 0-7,-1-1 6,1 1 0,2-2 3,1 0-12,1 3 12,-2 1 3,0-2-5,4 1 4,-1-2 2,1 3 2,0 2-4,0-1 3,1-2-2,3 0 1,2 3 5,1-2-5,-1 0 1,2-1 1,2 0 2,0-1-2,5 1-4,-4-3 2,-1-1-3,0-1 2,4 1-2,-3-2 2,1-1 1,3-1-3,-2-1 3,0 0-4,-1-1 4,3-1-6,-5 1 3,3-1 1,-4-2-2,0 2 5,5-1-3,-7 1-2,0 1 1,-2-2-2,3 2 0,-4 0 4,1-1-6,-5 2-2,5-2 3,-5 2 0,5-2-3,-5 2 1,0 0-7,5-1-8,-5 1-14,0 0-12,0 0-9,4-3-11,-4 3-21,0 0-22,0 0-49,0 0-106,-4-5-282,4 5 124</inkml:trace>
  <inkml:trace contextRef="#ctx0" brushRef="#br0" timeOffset="14586.9033">19541 12661 125,'0'0'169,"-9"0"-7,9 0-9,0 0-7,0 0-5,0 0-10,0 0 3,-7 0-3,7 0-7,0 0-7,0 0-6,0 0-7,-7-1-10,7 1-10,0 0-7,0 0-8,0 0-6,-7-1-8,7 1-4,0 0-6,0 0-3,0 0-5,0 0-5,0 0-3,0 0-3,0 0-2,0 0-2,0 0-3,0 0-5,0 0 3,12-8-5,-8 5 1,1 1-3,3-1 0,-2-1-2,5 2 1,-4-1 1,0 0-5,2-2 1,-2 4 1,2-3-2,0 1-4,3 1 4,-2-4 0,-2 5-1,-1 0 0,1-2-3,-2 2-1,1-3 3,-1 4-3,-1-2-3,-5 2 2,10 0-3,-10 0 4,3 0-4,-3 0 4,0 0 1,0 0 0,8 2-4,-6 3-1,-2-2 3,0-3 1,2 7 1,-1-4 0,-2 4-2,2-2 2,-1 2-2,0-1 1,0 0-1,-1 4-1,-1-1 2,-2 1 0,4 4 0,-3-4 3,0 2-3,0-4-3,-3 2 3,2 4-2,-3-5 4,0 2-3,1 0 4,-1-1-4,-3 1 0,6 0 1,-3-2 0,-2 1 1,2 0 1,-3 2-2,1-3-1,1-1 2,-2 1-1,4-3 0,-2 1 1,3 0 1,0-5-2,1 3 0,0-3-5,3 1-1,-3 2-3,4-5 2,-4 2-3,4-2-4,-5 1 0,5-1 0,0 0-2,0 0 2,0 0-1,13-8-3,-8 4 2,4-1-2,-3 2-2,1-5 1,2 2-5,2 2 6,-3-5-5,1 2-10,-3 0 5,3 0-1,1-1-7,-2 1 6,2 0 1,-2-1-2,1 3 5,-3-3-4,3 1 3,-2 0 3,2-1-2,-1 1 3,0-2 2,-3 2 4,0 2-1,1-1 7,2 0 0,-2-4 0,0 5-8,-1-4 7,0 1-1,4 0-1,-5-1 3,1-1-1,-1 4-2,1-1 8,0-1 3,0 1-3,-4 2-3,2 0 7,1 1-6,-3-1 0,-1 2 2,3 2 9,-3 1-6,1-6 6,-1 6 2,0 0 0,0 0-5,0 0-3,0 0 4,0 0 4,-9-2 0,9 2 2,0 0-5,0 0 4,-6 9 6,3-6 0,1-1 1,2-2-4,-2 5-1,0-1 0,-1-1 9,3 1-3,-4 0 3,4 1-3,-2-1 3,-1 0 3,-1 2-8,3-1 4,-4 0 2,4 1-2,-2-2 0,-1 2 2,3 1-1,-1-2 0,-1 1-1,0 2-2,2 0 3,-4 0-2,4-3-3,-1 4-5,2-3 3,0 3 1,-1-1-2,1-2 0,0 2-2,1-1 1,1-1-1,-1 2 0,4-3 1,-4 2 0,2 1-2,3-4-3,2 2 8,-2-1-8,1-1 0,2 0 0,2-1 2,-2 0-2,3-1 0,-1-2 3,-1 0-6,2 0-2,-2 0 6,0-2-4,2 1-5,-1-1-6,0 0-2,-2-1-9,1 0 2,1 0-10,-6 2-1,4-1-4,-4 2-5,2-2-1,-1 1-10,-2-1-17,1 1-9,-5 1-13,10-5-25,-7 4-31,-3 1-107,0 0-272,2-3 120</inkml:trace>
  <inkml:trace contextRef="#ctx0" brushRef="#br0" timeOffset="15051.6869">20084 12365 255,'0'0'240,"-5"-1"-21,5 1-21,-1-4-9,1 4-15,-4-2-19,4 2-12,0 0-16,0 0-12,0 0-13,0 0-6,0 0-12,0 0-7,0 0-8,16 1-7,-10 0-6,1-1-7,4 1-4,0-1-3,3 2-5,-1-4-3,2 1-4,-3 0-1,8-3-6,-2 2 0,3-3-2,-7 3-15,2-1-17,-2 2-15,-3-2-24,-1 3-20,-1 0-26,-9 0-13,14 0-19,-14 0-25,14 0-42,-10 2-116,-4-2-336,0 0 149</inkml:trace>
  <inkml:trace contextRef="#ctx0" brushRef="#br0" timeOffset="15240.1623">20171 12514 67,'-4'2'254,"0"0"-24,4-2-26,-5 0-18,5 0-20,0 0-17,0 0-14,0 0-14,0 0-12,15 5-8,-9-5-13,9-2-8,-5-1-29,8 0-30,-1-2-32,3 3-43,-2-2-38,1-2-56,-5 5-129,-4-3-298,2 4 132</inkml:trace>
  <inkml:trace contextRef="#ctx0" brushRef="#br0" timeOffset="17693.4019">21116 12129 119,'0'0'146,"0"0"-10,0 0-8,-3 0-10,3 0-10,0 0-7,0 0-10,0 0-5,0 0-5,0 0-7,0 0-2,-4-4 1,4 4-1,0 0 2,0 0 0,0 0 2,0 0-3,0 0-4,0 0-7,0 0-4,0 0 2,-10 5-1,6-2-8,0 0-1,3 0 0,-3 1-2,0 0 6,3 4-7,-7-1-3,2 3-4,1-3-1,-1 5-4,-1-2-2,-2 4-3,-2 1-4,0 2 1,-1 6 0,3-6-1,-4 4 0,4-4 0,0 0-5,0 0-1,0-3-5,-1 0 1,2 1-3,2-3 3,-1-2-5,1-2-2,2 1-1,-1-2-1,3-2-1,0 0 1,0-1-3,-2 0 4,1 0-3,3-2 1,0-2-1,0 4-2,0-4 0,0 0-2,0 0-2,0 0-4,17-8-7,-11 0-6,4 1-4,0-5-9,0 0 0,5-1-7,-5 0-4,3 2-3,-3-4 3,2 1 0,-1-5-12,-2 4 8,4 0 1,-3-2 8,-1 1-3,-1 0 8,3 2 2,-2 1-1,-1-2 15,-3 5-3,3-2 1,-3 0 4,0 0 3,0 0-3,-1 2 4,0 1 4,-2 1 7,2 0 0,-3 4 7,1-2-2,0 0-3,-2 1 1,1 0 2,1 2 3,-1-1 5,-1 4-4,0-5 2,0 5-3,1-4-2,-1 4-2,0 0 1,-1-5-3,1 5 3,0 0-4,2-3 1,-2 3-4,0 0 10,0 0-6,0 0-1,0 0 0,0 0-4,0 0 5,0 0-2,0 0 7,5 12 2,-5-7 5,1-2 0,0 4-2,-1 0-2,1 0 0,1 2 1,0 4 0,3-1-2,-2 0 4,-1 3-1,2-1-2,3 0-4,-1 4 4,-1 1-5,3-4-3,-1-1 6,1 3-3,-3-2 2,1-2-3,0-2 3,-1 0-2,1 0 0,-2 1-9,1-1 2,1-2 2,-2 0 2,1-1 1,3 0-2,-6-3 0,1 1 2,0 1 2,-2-4-10,-1 2 9,3-1-4,-1 1 1,-2-2 0,0 3 5,-2-1-4,2-2 2,-3 2-1,-1-1-1,-1-4 1,0 7-1,-1-4 1,0 2 2,-4 0-4,0-1 2,2-2-2,-4 4-1,1-2 2,2-1 1,-5 0-4,3 1 2,-4-1 1,0 1 0,0-3-3,-3 3 5,2-1-7,-4 1 2,4-1 6,3-1-8,-1 0 2,1-1 2,-1 1-3,1-1 0,1 1 0,4 0-3,2-1 5,-2 0-4,2 4-11,1-5-11,5 0-14,-9 1-11,9-1-13,-3 1-8,3-1-7,0 0-17,0 0-7,0 0-12,0 0-25,0 0-158,0 0-322,0 0 143</inkml:trace>
  <inkml:trace contextRef="#ctx0" brushRef="#br0" timeOffset="18355.6392">21478 12185 138,'0'0'135,"-1"-4"-8,1 4 2,0-5-3,0 5-6,-3-4-7,3 4-8,0 0-7,0 0-10,0-5 1,0 5-12,0 0 2,0-5-7,0 5 0,0 0 0,0-4-1,0 4-4,0 0-1,0 0-2,3-3-4,-3 3 0,0 0-2,0 0-6,0 0 0,0 0-1,0 0-1,0-5-5,0 5 0,0 0-2,0 0-4,0 0-1,0 0-5,0 0-3,0 0-4,0 0 0,0 0-6,0 0-3,0 0 0,0 0-1,0 0-3,0 0 0,-4 15-3,0-10 1,4 1-2,-1 3 0,-3 0-1,4 3 3,-3 0-2,0 2-4,3-2-1,-2 1 6,0 2-4,0 1-2,2 0 1,-2 1 1,2-3-3,-2 2 3,2-1-1,-2-1-4,4 1 2,-2 1 1,0-3-7,-2-3 6,4 4 2,-2-4-7,-2-1 6,4-1 0,-4 1-5,2 0-2,2-1 4,-2-3-2,4 0 5,0 2-5,-2-4 0,4 1-4,-2-1-7,2-1-2,2 0-12,1-2-8,1 0-8,-2-2-2,5 2-8,-2 0-4,0-2-7,0-1-10,1 1-8,-3 1-8,-3 0-12,3-1-10,-1 1-8,-2 1-17,-6 0-34,10-2-101,-5 1-293,-5 1 130</inkml:trace>
  <inkml:trace contextRef="#ctx0" brushRef="#br0" timeOffset="19641.4104">21808 12537 4,'0'0'160,"0"0"-7,0 0-2,0 0-8,-9-1-11,9 1-7,0 0-8,-5-1-13,5 1-5,0 0-12,0 0-3,-5-2-13,5 2-1,0 0-2,0 0 7,0 0-7,0 0-1,0 0 4,0 0-6,0 0-4,0 0-2,0 0-1,0 0-9,0 0-1,0 0-5,0 0 0,0 0-1,0 0-7,0 0-6,0-6 0,0 6-5,4-6-2,-2 3-6,1 0 3,1 1-4,0-2 1,-1 1-4,3-2-1,-3 1-2,1 0 2,2 0-6,0 2 5,0-1-3,-2 0-1,1 1-1,1-2 0,3 1-1,-5 2-4,1-2 0,0 3-3,2-1-4,-7 1-4,9 0-2,-9 0 5,9 1-1,-7 2 5,-2-3-3,8 1-1,-7 2 0,-1-3 1,5 5 0,-5-1-1,1-1 0,2 2 5,-6 1-1,2 0 1,-2 0 4,1 2-1,1 1-4,-3-1 1,0 4 0,-1-5 2,1 4-1,-3 2 7,-2-5-7,4 4-3,-4 3 7,2-3-6,-2-3 3,4 1 0,-1 0 0,-2 1 1,1-3-1,-2 1 1,3-1-3,0 2 0,1-1 4,-1-4-1,2 1 1,1 0-3,1-2-4,-1-1 0,2 1-4,-2 0 1,3-4 3,0 0 0,0 5 3,0-5-1,0 0-2,0 0 0,16-5 0,-13 1-5,5 0-5,1 0-4,0-3-9,0-1 6,-3 3-2,3-2-3,0 0-2,-1-3-4,1 2 3,-4-1-7,4 0 5,-2 1 9,1 0-5,-3-1 9,0 0-9,1-1 2,-3 0 8,2 1-1,-1-3 4,0 4 3,0-3-2,-4 5 7,5-5 0,-4 1 6,2 5 2,-2 0-6,4-1 5,-4 2-1,-1 0 5,3 0 5,-3 4-11,1-6 5,3 3-1,-4 3-1,0-4 3,0 4 1,0-4-1,0 4-1,4-4 2,-4 4 0,0 0 3,0 0-2,0 0 3,0 0-3,0 0 1,0 0-1,0 0 5,0 0 4,0 0 2,0 0 6,-5 15-2,2-9-2,2 3 1,1-1 3,-4 0-3,4 2-4,-1-1 2,-3 1 3,4 2 2,-4-4-1,3 4 3,1-3-4,0 2-2,0-2 1,0 0-4,0-2 1,0 0-5,1-1-1,2 0 3,-2 2-3,3-3-2,-3 2 1,4-3 0,-1 1 0,-1-1-3,2 0 0,0-3 1,0 1 1,3-2-3,1 0-4,2 0 2,2 0-10,-4-3-5,1 0-8,2 1-14,-2-1-12,-1 0-12,2 0-17,-2 0-12,0 0-19,0-2-27,0 1-38,-4 2-102,0-1-296,2-1 131</inkml:trace>
  <inkml:trace contextRef="#ctx0" brushRef="#br0" timeOffset="20176.1452">20990 13118 118,'0'0'242,"0"0"-27,0 0-19,0 0-19,0 0-21,0 0-15,0 0-15,0 0-11,21-10-11,-10 6-6,7 1-10,1-1-5,11-2-8,2-1-8,0-2-11,6 0 2,13-6-8,0 2-4,3-1-5,-3-1-4,1 1-2,2 3-1,-3 2-5,-1-3-6,-13 4 1,1 4-3,-1-1-2,-2 1-4,-4 1-1,-2-2 0,-7 5-4,-3 0-6,-1 0 6,-5 0-1,-1 0-3,-3 3 1,-4-3-3,4 2 1,-4 0 1,0-1-2,2-1-2,-7 0 3,6 2-3,-6-2-3,4 3 7,1 0-2,-5-3 1,0 4-3,0-4-4,0 5-6,0-5-7,0 5-11,0-5-18,-5 7-12,4-6-20,1-1-26,-3 5-14,2-2-20,1-3-34,-5 3-140,2-1-335,-2 0 149</inkml:trace>
  <inkml:trace contextRef="#ctx0" brushRef="#br0" timeOffset="20681.3119">21642 13173 197,'0'0'183,"-4"-4"-3,4 4-8,0-5-9,0 5 5,-1-3-9,1 3-10,0 0-14,0 0-11,0 0-11,0 0-15,0-5-8,0 5-12,0 0-8,0 0-4,0 0-4,0 0-6,0 0-3,0 0 3,0 0-2,-9 13-5,5-4-4,1 0-4,1 3-4,-2 2-6,0 1-2,2 0-1,-2 1 0,0 1 10,-2-1 0,2 3-8,-2 1-2,-1 3-2,-1 2-5,2-7-1,0 1-3,1-2 4,-2 0-4,3 1 4,-1-4-3,1-2-3,2 1 2,-1-4-3,2 2 1,1-4-4,0 1-3,1 1 0,-1-5-1,4 4 2,1-3 0,2-2 0,-1-2-1,4 2-2,0-3-1,2 0 0,3 0 2,-2-3-5,4 2 6,-6-2-7,3 1-1,-1 0-13,-2 1-16,0 0-14,0 0-22,-6 1-22,4 0-21,-4-3-20,-5 3-28,8 0-22,-8 0-48,9-2-131,-9 2-387,0 0 171</inkml:trace>
  <inkml:trace contextRef="#ctx0" brushRef="#br0" timeOffset="21327.6631">21840 13508 133,'0'0'145,"0"0"-17,0 0-11,0 0-5,0 0-5,0 0-6,0 0-7,0 0-12,0 0-6,12-8-10,-6 6-3,-2 0-4,0 0-2,3 1 1,-7 1-2,12 0-1,-5-2 0,-7 2-12,11 3-4,-8-1 0,0 2 8,-2 3 3,3 2-5,-4 2-2,-1-1-4,-3 4-3,4-1-6,-6 3 6,3 1-10,-3 2-12,1 0-3,-2 1 0,1-5 1,1-2 0,0-5-4,-2 2-2,2 3 1,0-6 4,3 0-6,-1-2-3,0-3-7,2 2-4,0 0-2,1-4-3,0 0 3,0 0-9,0 0 0,14-10 1,-5 2-4,2 4-8,-4-8 6,9 2-3,-6-5 0,4 3 0,2-2 3,-2 0 4,0-1 2,-4 0 7,2 2 0,-3 0 3,-2 2-2,-1 0-3,0-1 4,-1 3 3,-2-2 3,-2 2 1,1 0 4,1 3 15,-3 1 11,1-1 5,-1 0 7,0 2 1,-1-1 2,2 2 2,-1 3-4,-1-5-5,1 5-5,0 0-1,0 0 0,0 0-1,0 0 0,-13 6-2,10-2 1,-1 1 2,1 4 0,2-1 0,-3 4-4,3 1 2,1-1-5,-3-3-3,3 5-5,-1-2 0,-2-2 0,3 2-3,0-2-1,3 2 0,-2-1-1,3-3-3,0-2 1,-2 0 2,3-1-3,2 0 2,-2-2-10,0-1-11,1 0-18,6-1-18,-5-1-11,-7 0-31,22-3-33,-13 0-49,-1 1-159,3-3-357,-4 3 158</inkml:trace>
  <inkml:trace contextRef="#ctx0" brushRef="#br0" timeOffset="22143.9924">22397 12797 143,'-5'-1'166,"5"1"-18,0 0-13,0 0-13,0 0-10,0 0-11,0 0-4,0 0 8,0 0-7,0 0-5,0 0-3,0 0-5,16 5-8,-16-5 1,12 0 1,1 0-4,0 0-3,6 0-9,-1-1-5,2-2-4,1 0-8,0 0-4,1 1-2,-4 0-4,0-1-9,1 2-3,-6 0-10,0 1-8,-3 0-9,-2 0-15,-1 0-9,-7 0-9,12 1-1,-8 0-8,-1 2-4,-3-3-9,0 6-5,0-6-3,-6 8-13,-1 0-2,-1-1-13,-1 2 20,-4-2 8,0 1 12,-2 2 6,-2-1 17,-2-1 8,1 4 4,2-4 11,0 1 18,-1-2 9,7 1 1,0-2 0,-1 2-3,2 0 4,5-4 1,-1 1-4,1 0 6,2-1 9,0 0 3,4 0-5,1 1-2,1-1 5,1-1 0,3-1 2,2 0 2,3 0-2,2-2-5,0-2 0,5 0-6,-4 1 0,3 0-5,-6-2 3,0 1-10,-3-1-7,3 0-8,-4-1-15,1 2-23,-3 2-4,-1-3-15,0 3-9,-1-2-35,1-3-38,-3 3-107,-3 2-268,3-8 119</inkml:trace>
  <inkml:trace contextRef="#ctx0" brushRef="#br0" timeOffset="22555.97">22717 12660 131,'0'0'132,"0"0"-6,0 0-7,2-5-6,-2 5-7,5-1-2,-5 1-7,8 0-4,-8 0-13,9-3-11,-9 3-4,8 0-5,-8 0-7,10 0 2,-4 3 2,3-2-11,-4 0-1,4 3-6,-1-1-2,2 0-4,-2 2-7,-3-1 2,6 1-2,-2 1-7,3 2 3,-1-2-6,-3 1-1,1 2-3,0 3 5,-2-4-1,0 2-6,-1 4-1,0-2 0,-3 0-11,-1 1 13,3 1 5,-7 2 2,-1 1-4,-2-2 0,-2-2-2,-1 3 5,-3 0 1,-1 0-3,-4 3-5,-2-2 8,-5 0-6,11-2-1,-11 1-3,9-4 1,0 3 1,-9 0-1,8 0 0,-4-4-6,7 1-13,-3 1-22,2-1-13,3 1-36,1-5-29,4 1-63,-3 2-105,7-2-301,-2-2 133</inkml:trace>
  <inkml:trace contextRef="#ctx0" brushRef="#br0" timeOffset="23502.966">23410 12625 11,'-1'-3'180,"1"3"-6,-5-6-15,5 2-10,0 4-6,0 0-8,0 0-14,-6-2-6,6 2-11,0 0-2,-9 8-14,2-4-10,1 7-7,-3-2-4,0 4-5,-1 3-8,-2-1-3,2 2-5,-5 6 5,5-5-5,1-2-6,-8 7-1,3-2-5,1-7-7,3 2 0,1-3-8,-5 2 3,0 1-1,5-5-2,0-1-3,1 0-1,2-3-1,1 2 0,0-4-3,2-1-2,-2-1-1,5-1 1,-2 1-7,-1-1 0,3-2-9,0 0-1,0 0 2,0 0-12,10-14 4,-2 6-7,-2 1-3,5-9-2,0 0 3,0-1-1,1 1 2,4-6 1,0 0 1,-2 3 7,-5 0-2,1 2 0,-1 2 1,-1-1 8,0 1 0,-6 5-1,6 0 7,-3 2 7,-3 2 4,0 1 4,0-1 6,-1 1-4,2 1 1,0 1 3,-1 1 2,-2 2 3,3-7 3,-2 5-3,-1 2-4,1-3-4,-1 3-3,0 0-2,0 0 0,0 0 0,0 0-2,12 7 4,-10-2-1,1 0-2,1 0 5,0 5-4,2 1 1,-1-2-2,0 2 4,-1 1-4,0-1-1,4 3-1,-1 1-6,1 1 3,-2-6 0,-2 2-1,1-1-1,5 2 1,-6-2-3,1 0 5,0-1-4,-1 0 0,0 1-7,0-1 5,2-2-3,-3-2 4,-3 2-1,0 0 1,5-1-2,-4-2 4,-1-1-2,0 1 1,3-1-2,-3 0-6,1-3 5,-1-1 1,0 8-1,0-8-1,-1 4 3,1-4-2,-3 5 0,3-5 2,-4 5-1,2-3-3,-1 1 6,2 1-1,-4-1-2,1 0 0,-4-1 1,3 1-3,0-2 3,-5 4-3,-2-3-1,3 3 1,-4-1-2,0 0-3,0-1 0,-2 4 0,-5-3-4,5 0-4,-5 0 5,8 0-6,-6 2 2,3-3 5,-2 1-5,7-1-2,-3 2-1,3-3 2,2 1-4,-2-2-9,3 0-18,5 2-19,-4-2-7,3 4-25,3-5-7,-5 1-20,5-1-27,0 0-150,0 0-323,0 0 143</inkml:trace>
  <inkml:trace contextRef="#ctx0" brushRef="#br0" timeOffset="24065.5164">23666 12584 49,'0'0'210,"-3"-4"-12,3 4-11,-1-2-9,1 2-9,0 0-1,0-7-8,0 7-9,0 0-9,0 0-13,0 0-15,-1-4-7,1 4-12,0 0-11,0 0-7,0 0-14,0 0-2,0 0-4,0 0-6,0 0 7,0 0-1,1 14-1,-2-7 8,-3 4-7,4 0-7,-2 4 3,0-1-4,-4 2-2,1 4-3,2-1 1,-1 1 3,-1-3-12,1 1-2,1 0-2,-4-1-3,2 0-2,1 0 2,2-1-3,-5-2-3,5-1-2,-1-2 0,2-1-6,1 4 2,0-6-3,-1-1 1,1-1-5,0 2-1,0-3 2,1-1-1,0 1 1,2-1-2,1-1 0,-1 1 2,3-4-6,0 0-1,-6 0 4,15 0 0,-4-3-2,1 0-1,-3 1 2,3-1-7,-1-2 1,2 1-14,-4 1-14,4 1-10,-8-1-11,0 1-17,3 0-16,-3 0-22,0 2-21,-5 0-7,5-1-23,-5 1-29,6-3-50,-6 3-158,0 0-423,0 0 188</inkml:trace>
  <inkml:trace contextRef="#ctx0" brushRef="#br0" timeOffset="24847.7265">23782 12951 141,'0'0'168,"0"0"-14,0 0-7,0 0-23,0 0-8,0 0-12,0 0-7,0 0-9,0 0-8,0 0-7,0 0-5,16-8-9,-11 6-3,2 0-7,4-3-3,-5 5-3,4-1-1,-1-2 3,-2 2-5,0-2 0,3 2-1,-2 1-3,-3-3-9,4 3 0,-9 0-1,12 0-5,-6 3 2,-2-3-9,-4 0 9,10 4-9,-5-1 7,-2-1-3,1 3 5,-3-1-7,2 3 1,-3 1 0,1 2 2,-2-1-4,-1 3-1,1-1 0,-3 6 0,0-1-1,-1 1-2,-5 0-4,0-1 5,6 0-2,-4-2-6,-6 0 10,3 1-5,-1-2-2,3-1 3,0-3 1,-3-2-3,0 6-2,6-5 2,-3 1-3,2-4 1,1-1 4,-1 2-6,4-1 2,0-4 1,-2 2 0,1-1-6,4-2 4,0 0-2,0 0-1,0 0-4,0 0 2,9-11-1,-4 5-2,0-1-7,4-4-4,4 0 0,0 1-1,1-4-4,-1 2 0,-2-3 1,3 1 3,-1-6 2,1 3-2,-6 2 1,3 0 0,1 0 3,-3 0-4,-4-1 6,3 1 2,-1 7-1,-3-4-3,0 4 0,0-1 4,-2 4-2,1-2 7,-2 2 1,3-2 1,-3 2 3,1 3-3,0-1 0,-2 3 4,1-4-1,2 1 5,-3 3-4,0 0 3,0 0 4,0 0-2,0 0 2,0 0-2,2 11 10,-3-5 1,1-1 0,-4 2-1,4 1 2,-1 1-3,-3 3 3,3 5 2,-3-2 2,2 2-6,-2-2 5,2 1-5,0-4-2,2 0-1,0 1-2,-1-2 1,1 2-2,1-4-1,-1 1-1,2 0 0,0-1-1,-1-4-8,2 2 4,-1-2 2,3-2-4,0 1 3,0 0-6,0-4-13,2 2-15,-1-2-11,-6 0-10,16-3-14,-9 0-20,-3 2-15,7-5-24,-3-3-23,1 6-43,-4-2-109,2 1-320,0-4 142</inkml:trace>
  <inkml:trace contextRef="#ctx0" brushRef="#br0" timeOffset="25144.9435">24056 12712 39,'-3'-3'228,"3"3"-17,0 0-25,-4-5-14,4 5-17,0 0-16,0 0-3,0 0-4,8-4-11,-3 2-14,0 1-8,8-2-11,-4 1-7,6-2-10,-2 1-4,5 0 0,-5 1-22,0 0-23,1-1-29,-4 0-25,3 3-26,-3-1-33,-1 1-26,-3-3-49,1 3-117,-7 0-306,5 3 135</inkml:trace>
  <inkml:trace contextRef="#ctx0" brushRef="#br0" timeOffset="25300.5228">24069 12810 95,'-3'5'175,"1"-2"-15,0 4-14,2-4-10,0-1-7,0-2 2,4 5-13,-4-5-10,9 2-11,-1-2-6,-1-2-10,5 1-14,1-1-22,-2 0-40,3 0-40,-1-1-49,-1 0-161,-2-1-264,0 2 117</inkml:trace>
  <inkml:trace contextRef="#ctx0" brushRef="#br0" timeOffset="26471.4746">24826 12598 66,'0'0'102,"0"0"3,0 0-1,-3-7-11,3 7 0,-4-5-7,1 3 1,3 2-4,-5-3-4,1 1-9,4 2 3,-6-1-4,2-2-2,4 3 1,-8-4 0,8 4 0,-2-4-4,-2 3-7,-2-1-5,6 2-5,-11 0-8,6 0-2,5 0 3,-9 0-3,9 0 5,-12 2-1,5-2-3,-2 1 1,2 2 3,-4 2-7,2-2 3,-1-1-1,4 1-1,-4 2-4,2 0 1,1 0-3,0-2 0,-1 6 0,0-2-2,2 2-1,0 2-2,1-2 0,1-1-3,1 3-7,0 0 1,1-2 1,1 3-2,1-2 0,1 0-3,1 1 0,0-1-2,0-2 0,1 1-1,5-2-4,-2-1 0,-1 1 2,2-3 3,2 1-8,0 0 5,3-1-3,1-1-6,-2-1 10,0 1-3,0-3-1,1 0-1,-1 3 0,3-6-5,-5 3-1,5 0-8,-5 0 0,0-1 4,-2-2 2,0 2-3,-2-1 1,-5 2 1,8-2-2,-3 1 2,-3-1 0,4 0 1,-6 2 1,1-5 1,-1 5-2,0 0-5,-7-7 5,7 7 1,-11 0 2,5 0-1,-7 2 3,3 0-6,-2-1 1,-2 1 3,0 0-2,-4 3 5,6 2-5,-1-2 6,1 0 2,-4 3 0,5-1-1,1-1-2,-3 1 3,7 2 0,-4-2-2,0 2 1,6-1 0,0 1-2,0-2 1,0 3-1,4-2 0,-1 0-3,1-1 2,1-1 3,2 1 0,6-2 0,-5 0 0,4 0 2,0 1-3,4-2-2,0-2 4,-1 1-3,0-2-1,3 0 5,0-1-3,2 0 0,-5-1-2,3 1-4,-4-1-14,-1 0-8,4-1-15,-8 0-6,0 2-10,2 0-12,-6-3-7,-1 3-17,0 0-17,6-2-20,-6 2-32,0 0-116,0 0-302,0 0 134</inkml:trace>
  <inkml:trace contextRef="#ctx0" brushRef="#br0" timeOffset="27085.9175">24800 12987 128,'0'0'129,"0"0"-12,0 0-9,0 0-14,0 0-6,0 0-11,12-5-8,-12 5-4,8-2-6,-4-1 3,1 1-7,1 0 4,-1 1-9,-5 1-5,11 0 3,-11 0 2,9 1-19,-3-1-3,-2 3 9,-4-3 0,4 4-1,-3-1 5,0 1-5,0 2 5,-2 3-4,-1 1-1,-1 1-7,-1 0-1,-2 4 0,1-4-8,-2 0 0,2 0 5,-1-1-8,-5 2 0,3-5 1,0 3-2,0-1-2,1-1-1,-2-1 0,5-2-10,-2 0 7,3-1-4,-5 1-3,6-3 4,-1 1-7,3-3-5,-5 2-4,5-2 1,0 0-7,0 0 2,0 0-7,10-14 7,-2 9 1,-2-3 6,3-1-8,-1 0-8,6-3 7,-2-1 6,0-1-5,-1 2 1,-1-1 0,1 0 6,-3 3-6,-3 0 4,2 4 1,-4-3 10,2 4 2,-2 0-4,1-2-1,-2 3 10,0-1 4,-1 1 2,-1 0 16,0 4-7,1-4 3,-1 4 0,3-5 2,-3 5-1,0-3-6,0 3 1,0 0-5,0 0 0,0 0-8,0 0 5,0 0 4,-13 7-8,12-4 2,-2 2 8,1 1-4,-3 0 4,3 6 2,0-2 3,-1 2-4,2-4-3,-2 3-2,2-1-3,0-1 0,1 2 0,-2-2-4,4 0 3,-2-1-5,0-2-2,0 0 3,0 0-5,1 0 6,-1 0-9,1-3-11,0 2-11,2-2-12,-3 0-9,3-1-17,-3-2-13,0 0-18,6 0-24,-6 0-39,0 0-138,8-3-315,-7 0 139</inkml:trace>
  <inkml:trace contextRef="#ctx0" brushRef="#br0" timeOffset="27396.0949">25012 12705 190,'0'0'173,"0"0"-21,0 0-10,0 0-7,0 0 0,6 9 0,-6-9-8,4 7-10,-3 1-9,-1-3-12,5 7-8,-1-3-8,0 2-9,1-1-5,0 1-11,0-1-4,-1 2-6,3-3-2,-4 0 0,0 2-9,2-2-9,-1-3-25,0 3-17,-2-4-22,1 0-27,-1 1-31,1-5-32,-1 2-46,-2-3-90,3 2-287,-3-2 127</inkml:trace>
  <inkml:trace contextRef="#ctx0" brushRef="#br0" timeOffset="27671.3488">25131 12704 22,'0'0'141,"-3"-4"-9,3 4-2,0 0-8,0 0-5,-5 11-5,2-8-13,-1 0-7,-1 8-6,-2-6-8,1 6-2,-1-2-1,-2 5-6,-2 1-4,0-3-9,1 2-5,-2-1 0,2 3-9,0-3-7,0-2-3,5-1 1,-3-2-7,0 6-6,2-8-14,-2 3-26,3-4-19,4 0-23,-3 2-23,1-3-25,1-1-132,1-1-263,1-2 117</inkml:trace>
  <inkml:trace contextRef="#ctx0" brushRef="#br0" timeOffset="28116.1669">25211 12567 155,'0'0'145,"0"0"-14,0 0-6,0 0 0,0 0 2,0 0-10,0 0-11,5 12-8,-2-8 3,-2 4-4,-2-1-6,-2 3-3,3 0-7,-1 2 2,1 0 6,-4 4-7,1 1-3,2-2-3,0 4-3,-3 0-2,0 3-4,-1 0-5,1-7-3,0 2 1,-2 0 1,2 0-10,-2 0-1,4-2 1,-2-2-6,-2 3-3,5-3 1,-3 0-4,-1 1-3,1-2-1,2 0-2,2-2-2,-2 0-8,0-3 2,-1 0-6,2-2-1,0 2-1,1-1 0,0-1 0,0-1-3,0 1-2,1-2-1,-1-3-2,8 7-1,-3-5-1,-3 1 2,4-1-3,-6-2-6,11 0-17,-5 0-15,2-2-12,-3 1-16,3 1-21,-2-2-30,-1 0-28,3 0-23,0-1-48,-6 1-168,2-1-408,-4 3 182</inkml:trace>
  <inkml:trace contextRef="#ctx0" brushRef="#br0" timeOffset="28475.7762">25193 13087 2,'0'0'259,"0"0"-28,0 0-22,0 0-20,0 0-19,0 0-6,0 0 2,6 0-1,-3 4-13,-3-4-8,5 6-19,0-4-13,-1 3-11,1-1-8,3 1-8,-2 3-11,1-4-5,-1 1-6,2 3-7,-2-2-5,3 0-6,-4 0-3,-2-1-5,2 0-9,0 1-25,-1-2-16,-2 1-19,2-2-17,-4 2-14,4-3-22,-3 0-18,-1-2-16,4 3-19,-4-3-24,0 0-184,0 0-373,0 0 165</inkml:trace>
  <inkml:trace contextRef="#ctx0" brushRef="#br0" timeOffset="28654.2809">25347 13062 185,'0'-4'200,"0"4"-13,0 0-6,3-4-17,-3 4-14,0 0-13,0 0-14,0 0-14,0 0-10,-16 12-8,8-8-9,-1 5-11,-1-1-9,-3 5-21,-2 0-23,-2-1-31,-1 1-34,3-1-36,1 0-47,-2 2-142,0-6-294,0 6 131</inkml:trace>
  <inkml:trace contextRef="#ctx0" brushRef="#br0" timeOffset="49652.5234">20244 13906 48,'0'0'125,"-5"-4"-9,5 4-3,0 0-12,0 0-5,0 0-4,0-2-8,0 2-3,0 0-15,-4-4 0,4 4-7,0 0-4,-4-7 6,4 5-5,0 2-6,0 0-2,-4-4-3,2 0-6,-1 0-8,3 4-2,-5-4-1,5 4-8,-2-3 5,2 3 1,-3-4 1,3 4-6,-5-5 2,5 5-12,-4-4 2,4 4-4,-1-4 1,1 4-1,-3-2 3,3 2 1,-4-5-7,4 5 0,-3-5-11,0 3 13,3 2-3,-10-4 10,7 0-9,-2 2-2,1 0 2,0-1 7,-1 1-2,5 2-3,-10-4 3,6 1 1,-1 1-2,-2-1-1,0 2-4,1-1 5,-1 0-4,1 1 6,-2-2 0,1 2-1,0-1 6,0 0-2,-1-1-3,-1 3-4,4-1-3,-3 1 3,0 0-2,0 0 7,0 0-10,8 0 3,-14 0-1,1 1 1,4 2 2,-1-1 3,-3 4-7,4 0 3,-5-1-3,5 3 6,-4 3-6,-2-2 1,5 4-2,-4 1 0,2 1-1,2-1-2,-1 1 7,2 2-6,2-2 7,2 3-4,3-2-2,-2 1-2,4-1 7,1-3-4,2 0-4,-1 0 0,3 1-3,2-3 9,0-1 2,3 3-5,5-3 10,0 0-3,2-3 3,2 0 0,-2-2-3,3-1 0,0 0 1,-2-3-4,-1 2 0,-3-2-1,0-1 1,-3 0 0,1-1-1,1 1-3,-3-2-1,1 1 4,-6 0-2,1-3-1,1 3 2,-7 1-1,5-3 0,-3 0 4,0 1-3,-2 2 0,0-5-2,0 5 3,-4-5-2,4 5 3,-9-3-5,0-1 0,1 2 0,-4 1 2,0 1-3,-1 1 0,0 1 2,-4-2 5,3 4-2,-5-3 0,1 4 1,-1-1-2,2 4 6,1 0-2,-2 1 5,4 1-3,-2 1 1,1 1 0,2 1-1,0 1 0,3-3-1,1 0 2,4 0-5,1 0 0,-1 1-1,5 2 3,0-1 1,4 2-4,0-4 4,4 4-4,-1-6 2,5 3-3,1 1 4,2-2-4,0-3 3,4-1-3,-2-1 0,0-2 0,0 3 0,0-2 1,-3-3-1,-1 1 2,1-1-4,-4-2 3,-1 1-3,4 0 0,-3-2 1,-1 1-2,0-1 4,-3-1-4,1 2-7,-1-3-2,-2 1-1,2 1-7,-1-1-4,-1-1-8,-4 3-7,5-6-12,-5 6-15,4-1-20,-4 1-16,3-3-26,-3 3-45,0 0-135,0 0-330,0 0 146</inkml:trace>
  <inkml:trace contextRef="#ctx0" brushRef="#br0" timeOffset="50554.1558">20231 14492 129,'0'0'129,"-2"-4"-7,0 0-4,2 4-16,-1-4-4,1 4-5,0-7 1,1 2-4,-2 0-13,1 0-3,0 1-8,1-1-1,1-2-2,-1 4-2,0-2-3,3 0-2,-1-1 0,2 2-2,-1-2-9,2 1 1,0 0-8,0 0-1,3-2 1,2 4-6,-1-2-3,2 1-2,0 1-1,-5 0-5,3 1 0,3 0-2,-5 1-3,-1 0 0,1 2 0,-2 0-4,1 1 0,-5 1-2,1 2 3,-1 0 2,0 2-1,0-1 1,-4 4 3,0 1 0,-3 0 0,0 0 1,-3 0-2,-4 4-1,3-1-3,1 1 0,-1-2-1,0 1-2,-1-1 3,1-3-8,3 3 5,0-2-1,0-2-5,3 2 4,-2-1 5,3-1-7,-3-1 0,4 0-1,-2-3-1,4-1 0,-1 1-3,2-1 4,1-1-1,2 2-1,0-5-4,6 4 9,-1-3-5,2-1-3,-1-1 6,3-2-6,-2-1-1,5 2-7,1-5-3,0 2 0,-1-3-6,-1-1 5,-1-3-3,1-1-1,-2 3-6,0-3 2,-2-2 6,-1 2 1,-1-2 0,-1-1 0,1 4 5,-4 3 2,1-3 0,-3 4 2,1-1 0,-5 2-2,4 0 6,-1-1-1,-1 5 5,-2-3 2,1 1-1,-1 2-2,0 3-1,2-5-2,0 3 0,-2 2 2,0 0 4,0 0-6,0 0 1,0 0-3,0 0 2,-5 12-1,5-5 2,-5-2-2,5 3 3,0-1-6,-2 2 2,0 0 1,2 1-1,-3 3 2,1-1 0,2 0 0,-2 3 1,0 1-3,2 0 4,-2 3 2,0-1-4,0-1-1,1-1 3,-5 0-1,5 2-2,-2 0 3,1-6-3,0 5-1,0-5-1,-2 1 6,2-1-3,1-1 2,-3 0-2,1-2 2,-1 1-3,2-3 3,-3 0 3,0 1 4,-2 2 3,1-9-1,1 5 1,-4-1-1,-1-1 0,-2-2-2,-3 1 3,3-2 0,-2 3-1,-4-4 0,-1 1-1,-2 0-2,4-1 1,-2 0-1,2-2 0,3 2-3,2-3 2,0 3-2,2-1-2,0 1 3,-1 0-6,2 0-6,5 1-5,4-1-17,-14 0-13,14 0-23,-9 3-19,9-3-20,-5-3-13,5 3-15,0 0-26,0 0-119,0 0-299,0 0 132</inkml:trace>
  <inkml:trace contextRef="#ctx0" brushRef="#br0" timeOffset="50957.0731">21043 14307 97,'0'0'124,"11"9"-9,-6-5-7,-2-3-5,8 2-3,-2-1-7,0 2-8,8 0-4,-2 0-10,5-1-3,2-1-4,-1 2-8,1 0-8,-1 0 0,-3-3-10,1 2-5,-6 0-23,1-3-24,-5 2-28,-1 1-35,-1-2-125,-4 0-219,-3-1 98</inkml:trace>
  <inkml:trace contextRef="#ctx0" brushRef="#br0" timeOffset="51149.6108">20939 14508 53,'0'0'157,"5"6"-10,2-6-20,0 3-6,4-1-16,3 1-6,2 0-24,7-2-20,5-1-37,4 0-33,-1 0-74,-1-1-54,4-1-154,-3 0 69</inkml:trace>
  <inkml:trace contextRef="#ctx0" brushRef="#br0" timeOffset="52614.7706">20155 15337 36,'0'0'125,"0"0"-6,0 0-4,3-5-6,-3 5-8,0 0-5,2-2-9,-2 2-7,0 0-6,0 0 5,0 0-8,2-4-2,-2 4 0,0 0-5,0 0-7,0 0 1,0 0-3,-4-4-7,4 4-12,-3-7 6,3 7-5,-3-3 24,-1 2-1,4 1 0,-7-3-4,1-1-8,-1 2-5,-2 1-3,-1 0-1,2-2-7,-5 2-2,4 1 0,-1-1 2,-1 1-4,0 1-4,-1-1 0,0 1 0,-2 2 1,1 2-5,-1 1-3,-4-2 2,1 4-4,0 0 1,3-2 1,-2 5-5,1-2 1,0 0 0,3 4-3,-2-1 1,4 0-1,0 0-1,-2 2 0,3 1-3,4-4 3,2 2-2,-3 1 0,6 3-16,0-5 0,5 4 2,-1-1 2,4 1 3,-2 0 0,7-3-3,-4 0 2,2-1 2,5-4-4,-3 2 0,3-3 3,0 1 0,1-1 2,-2-1-2,2-3-1,-4 1 3,1-3 0,-4-1 1,-1 5-3,-1-3 5,1-1-4,-3 1 4,-2-1-4,-4-1 3,9 0-2,-9 0 0,0 0-1,0 0 0,0 0 2,-4-8-5,4 8 4,-10-4-1,2 2 2,-1 1-6,-5 1 6,0 0-2,-4 1 0,-1 2 4,1-3-6,-2 3 3,0 2-1,2-1-4,-2 1 5,3 2-3,0-2 1,1 4 1,1 2-2,-3-2 6,8 1-3,1-1-1,-3-1 3,4 2-1,2-1-2,1 2 1,4 0 5,-2-4-1,3 4-5,0-2 1,4 1 0,1-3-1,3 1 2,1 0 2,0-1 1,0 0-2,5-1-2,3 1 5,-2-3-3,4 1 1,2-2-1,-8 0 2,4-1 0,1-2-5,-6 2 4,-2-1-2,3 0 3,-2-1-1,-2 1-2,-3-1 1,2 0-3,-3 2 4,3-2-1,-8 0 2,0 0-5,11 0 3,-11 0 1,8-3-9,-7 1 4,-1 2-1,7-3 8,-7 3-4,5-2-5,-5 2-7,4-2-3,-4 2-12,5-3-14,-5 3-15,4-1-20,-4 1-22,0 0-23,5-3-19,-5 3-44,0 0-104,0 0-310,0 0 138</inkml:trace>
  <inkml:trace contextRef="#ctx0" brushRef="#br0" timeOffset="53257.0519">20252 15920 3,'0'0'167,"0"0"-8,0 0-12,0 0-11,0-4-8,0 4-10,0 0-8,0 0-14,0 0-10,0 0-9,3-3-6,-3 3-8,0 0-9,0 0 0,0 0-6,0 0-1,16 3-7,-16-3-1,9 0-8,0 1-5,-3-2-2,1 1 2,-7 0-4,15 1-4,-5-1 6,0 0 5,2-1 1,-1 1 3,3-2-6,-3 1-1,0 0 1,-2 2-3,1-1-2,-5 0 0,3 1-8,-2-1 4,-2 2-7,-4-2 5,9 2-6,-6-2 2,-3 0 1,6 2-4,-6-2 0,3 6-5,-4-1 5,1-2-3,-3 3 2,-2-1 10,0 2 1,-6 3-1,-4 4 0,2-4-5,-5-1 2,2 1-5,-1 4-1,-1-2 0,3 0 1,1 0-1,0 0-2,2 1 4,-3-1-2,1 0 5,0 0-4,1 3 2,-2-3-6,3-2 4,2 2 0,-3-3 0,8-1-4,-4-2 0,5 2-7,-2-1 8,2-2 0,0 0 1,2 2 0,1-1 0,-1 1 3,2-2 3,0 0-7,2 0 7,1-1-6,1 0-3,3 0 5,1-2-6,4 0 1,-2 0 1,7-2-2,-4 0 6,6 0-1,0 0-6,-1 3-2,0-6 1,-5 3 2,1 0 1,-2 0-2,2 0-2,-3 0-1,-4 0 0,-1 0 0,-6 0-10,12 0 1,-8 0 0,-4 0-7,5 0-2,-5 0-2,0 0-4,9 3-1,-9-3-8,0 0 2,0 0-21,0 0-8,0 0-13,5 3-27,-5-3-11,0 0-27,0 0-29,1 6-120,-1-6-310,0 0 137</inkml:trace>
  <inkml:trace contextRef="#ctx0" brushRef="#br0" timeOffset="53613.1267">20990 15944 16,'0'0'165,"0"0"-19,0 0-12,0 0-18,0 0-1,0 0-8,0 0-2,0 0-7,0 0-6,0 0-4,19 4-7,-13-3-12,1 2-3,3-1-11,3-2-5,0 0 1,1 1-6,4 0-6,0-2-16,-5 1-21,1 4-29,2-7-29,-4 2-38,-2 1-154,-2-1-269,-2 1 120</inkml:trace>
  <inkml:trace contextRef="#ctx0" brushRef="#br0" timeOffset="53846.1342">20915 16115 149,'0'0'177,"0"0"-18,0 0-12,0 0-16,15 5-19,-8-6-2,0 1-15,5 3-8,1-2-16,1 2-7,2-2-23,3 0-15,-1-1-30,5 0-33,7 0-38,-10-1-41,-2 0-74,1-3-206,0-2 92</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8:40:20.541"/>
    </inkml:context>
    <inkml:brush xml:id="br0">
      <inkml:brushProperty name="width" value="0.05292" units="cm"/>
      <inkml:brushProperty name="height" value="0.05292" units="cm"/>
      <inkml:brushProperty name="color" value="#FFFF00"/>
    </inkml:brush>
    <inkml:context xml:id="ctx1">
      <inkml:inkSource xml:id="inkSrc36">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1" timeString="2021-06-03T08:40:48.358"/>
    </inkml:context>
  </inkml:definitions>
  <inkml:trace contextRef="#ctx0" brushRef="#br0">728 11872 143,'0'8'154,"0"4"-18,0 3-3,0 2 11,0 1-11,0-1-3,0-4-15,0 6-2,0-2-10,0 0-11,-3 2-2,1 0-5,2-2-3,-4 0-2,1-2-9,2-1-9,-4 1 3,1-3 3,0-2-6,2-1-5,-2 1 2,-3-3-3,4 0-4,0-2-4,-2 0 1,0 0-2,-4 0-6,1 1-1,-1-3-7,1-1 2,-3-1-1,0-1-2,-1 0-3,2-2-3,0-1-4,-3-2-1,0 0 4,3-2-7,-4-3-1,0-2 0,2 3-6,-1-3 1,3-3-4,-1 1 2,2 0 2,2 2 3,-3-4 12,3 1 2,1-1-2,1 2-3,3 2 6,0 2 1,-1-2-2,0 2-2,3-2-3,-1 2-4,1 1-3,0 1 4,1 3-2,3-2-2,1-2-1,0 3 0,4-3-1,1 2-1,8-4-2,1 2 5,6-1 0,3 1 0,4 2 0,7 0-2,13-1 4,0 3 1,1 0-4,-1 1-3,0 1 2,-11 1-3,0 4-2,-5 1 0,1-1 1,0 1-3,-4 1-4,-4 1 4,-1-1 1,-8 1-7,-6-2-2,-2 0-3,0 1 0,-1-2 1,0 3-2,-6-5 0,4 3 0,-4-1 5,0-1-2,-2 0-4,2 2 2,-5-3 2,5 1-1,-5-1-1,6 1-1,-3 2-1,-3-3-8,0 0-11,0 0-7,5 0-10,-5 0-13,0 0-13,0 0-15,0 0-14,5 4-22,-4-3-19,-1-1-30,7 3-35,-6-1-210,-1-2-445,1 4 197</inkml:trace>
  <inkml:trace contextRef="#ctx0" brushRef="#br0" timeOffset="731.7495">1100 12244 182,'-5'-3'220,"1"-2"-21,0 4-2,0-4-14,1 3-4,1-1-8,-1 0-16,3 3-9,-2-4-13,2 4-17,-3-4-14,3 4-7,4-8-12,0 5-6,2-2-8,3 0-6,3 1-5,-1 0-6,2 0-4,0 2-6,-3-2-4,3 4-2,2-3-6,-1 1-1,3 2-4,-3 2-4,-1 1-2,-3 1-2,1 2 1,-3 1-3,0 2-1,1 3 0,-4-2-3,-1 8 0,-2 0 2,-2-1 0,0 3-5,-1-3 1,-3 2-3,-1-3-1,0 2 2,-4-1 0,3-2-4,2-2 2,-3 1 1,1-2-5,1-3 1,0-2 0,1-2 2,3 1-1,-2 0-2,0-4 2,1 2-3,2 0-2,-1 0 7,1-4-4,0 0 2,0 0 0,0 0-7,0 0-12,11-9-2,-1 2-5,6-3-6,-5-2-4,4-2 6,-3-1 3,-1 1 0,1-2 3,-2 0-8,4-4 4,-1-5-1,0 3 5,-4 6 6,-3 0-7,2 1 4,2-1 1,-6 3 2,1-1 6,3-2 0,-3 7 2,0-3 3,-4 3 4,2 1 2,-3 3 2,3-3 7,-6 4 7,6-1 3,-3 1 5,0-1-5,0 5-5,2-3-3,-2 3 0,0 0-1,0 0-1,-8 10 4,5-3-2,-4 4 1,4 0-2,1 5-1,0 4-1,0-3 2,2 5-3,-4-4 2,4 0-3,0 2 1,3-4 0,-2 2 1,1-1-4,0-5 2,-2 0 1,5 3 0,-1-4-1,1 0-4,-1-3 3,1 2-2,0-3-2,-1 3 2,2-2 0,2-1 1,1-2-1,0 0-4,2-1-1,1-1-16,-1-2-15,3 0-16,-1-1-24,1 0-22,-1 0-13,1-1-32,1-4-23,2 1-218,-7 1-409,2-3 181</inkml:trace>
  <inkml:trace contextRef="#ctx0" brushRef="#br0" timeOffset="1179.6575">2108 12036 35,'0'0'273,"0"0"-27,0 0-21,-7-2-26,7 2-12,0 0-9,0 0-9,-7-3-15,7 3-7,0 0-4,0 0-4,0 0-14,0 0 0,19 5-4,-11-4-5,7 1-9,2 0-5,3-1 7,3 1-15,0 1-5,-4-2-2,2-1-7,11 5-7,-6-3-9,-6-1 10,1 1-17,1-1-12,-2 3-2,-3-1-6,2 0 5,-11 1-14,5-3-17,-3 1-13,-1 2-12,-5-2-14,2-1-11,2 1-10,-5-2-7,-3 0-6,6 5-12,-6-3-22,0-2-19,-4 8-31,0-4-28,0 1-26,-1-2-40,-1 0-166,-6 2-438,2 0 194</inkml:trace>
  <inkml:trace contextRef="#ctx0" brushRef="#br0" timeOffset="1392.0475">2112 12317 219,'0'0'245,"0"0"-27,5 4-25,-1-3-18,4-1-15,-8 0-17,17-1-9,1 0-15,-5-1-12,7 1-16,2-1-3,0 1-9,10-3-13,-2 2-28,-1 4-33,-2-4-35,2 2-43,-1-3-57,-12 2-179,1 1-333,-4-1 149</inkml:trace>
  <inkml:trace contextRef="#ctx0" brushRef="#br0" timeOffset="4816.2781">3129 11810 101,'0'0'94,"-5"8"0,5-8-18,0 0 3,0 3-9,0-3 4,0 0-9,0 0 5,-4 2-2,4-2-12,0 0 6,0 0-6,0 0-2,0 0 5,-1 6 0,1-6 3,0 0-11,-3 1-2,3-1-6,0 0-9,0 0 7,-5 1 3,5-1 5,0 0-2,0 0 0,0 0-2,0 0 2,0 0-3,-5 2 1,5-2 0,0 0-3,0 0 1,0 0-2,0 0-3,0 0 0,0 0-4,0 0-3,0 0 0,0 0 0,-10-4-4,10 4-2,-2-3-5,2 3-2,0-5 1,0 5-1,0-7-4,0 5-2,0 2-5,0-5 4,0 5-4,4-5-6,0-1 5,0 3-3,1 0 3,-1-2 0,2 0-1,2 0-1,2 3-2,-1-3 1,0 2-1,4-1 1,-1 0-3,-1 2 3,3-2-2,4 1-1,-7 1 0,3 0 1,-1 1 2,-1 1-3,0-1 1,0 2-1,-2 0-2,1 2 4,-3-2-2,0-1-2,0 3-1,-1 1-3,1-1 11,-4 2-5,1 1 1,1-1-5,-2 1 2,0 3 5,-2 0-6,0-2 2,-2 4-1,-2-1-1,-2 2 7,-2 2-4,-5 2 5,3 0 0,-3-2-5,-2 2 2,0-4-3,-9 5 3,4-2-5,3-3 5,-3-2-1,1 1-1,0-1 2,-1-1 1,7-2-10,-1 1 9,-1-2-3,3-1 0,1 1 2,1-2-4,2 1 2,-1-2-1,2 1-1,1 1 2,3-2-3,1 0 5,4 2-2,0 1 2,1-3-1,6 2 2,6 0 0,5-1-2,6-1 2,2 1 2,0-1-2,4 0-2,-3 1 3,-1-3 0,1 1-1,-3 1-2,1-1 1,-10-1 1,0-1-1,-4 3 0,-1-3 2,-3 3-5,-3-3-1,-1 0 0,-1 0-2,-6 0 2,8 0-4,-8 0-5,4 4-9,-4-4-17,0 0-3,0 0-15,0 0-2,-13 6 0,8-6-10,5 0 5,-7 2-10,7-2-13,0 0-10,0 0-18,-8-4-152,8 4-288,-2-7 127</inkml:trace>
  <inkml:trace contextRef="#ctx0" brushRef="#br0" timeOffset="5728.7598">3727 11863 1,'-2'-3'167,"2"-2"-3,0 5-7,-1-8-1,1 8-8,-1-6-10,0 4-12,1 2-4,-2-3-15,2 3-7,0 0-9,0 0-13,-2-5-9,2 5-2,0 0-7,0 0-4,-13 7-4,7-2 0,-1 3-4,3 1-4,-3 0-5,1 2 2,-1 0-7,1 3-6,1-1 1,1 2-4,0-4 1,3 3-10,1 1 7,0-4-5,2 5 0,1-4-1,1-2-2,1 0-2,2 1-2,2-3-1,0 2 0,0-2-1,5-1 0,-2-1 2,-1 0-1,3-2-5,-2-3 0,2 0 0,-4 2-1,3-3 3,1-3-1,-5 2-1,4 0 0,-3-3 2,-1-1-2,-5 0 1,6 0-1,-4-4-2,-2-1 1,-1 0-2,1-2 3,-2-1-4,-3-3 3,0-1-3,-3-1-1,-1-2 1,-3 2 3,-2 2-4,-6-6 0,5 6 1,-7-5-1,4 5 0,1 3-1,0 1-1,-2 1 3,5 1 0,-1 4 0,4-1-3,0 1-2,2 5 0,-1 0 2,0 1 2,6 0-6,-4 3 7,3 2-3,-1 1 1,5-1-5,-1 0 3,6 4-8,0-2 0,2 2 0,4 0-5,-3-2-7,7-1-12,-1 1 4,1-2-3,0 0-2,-2-3 8,-2 0-3,2-2 0,-2 3 6,-1-3-4,2-2 4,3 0 4,-5 1-3,1-1 7,-2-3 0,1 4 4,-1-3 1,-1 0-2,1 1 4,-3 0 4,0 0-9,1 0 8,-3 0 2,0 1-2,1-1 2,2 2 1,-5-2 2,3 2 1,-3 0-5,-5 1 12,11-1-9,-6 1 1,-5 0 4,6 2 1,-2 0-3,0 1 2,0 1 2,1 3 2,-4-1 2,2 3 3,-3 3 3,4 0-3,-3 1 3,0-1-3,1 3 1,-4-1 5,4-1-6,-2 2-1,1-4 0,-1 1-4,4 0 3,-3-1-2,2-2-1,1 0 0,2-1 8,-4-1-7,2-1 2,1-1-4,2 0 4,-3 0-3,6-3 0,-5 2 2,5-2-1,0-2-2,1 0 6,-1-1 1,0-3-1,-1 1 5,0-2-2,1-1 6,-3 0 8,3-1 0,-4-2-5,-2-2 1,-1 1 4,3-1 0,-5-2 0,-1 1 1,0-1 2,-2 0-1,-3 1 0,2 3 5,-5-6-3,2 5-3,-3 1 2,-1-1-7,1 2-1,0 2-5,-1 1-1,-2-2-2,3 3-4,-1 0-1,2 2-7,2 2-21,-2 2-10,1 1-20,0-2-28,2 3-37,0 0-27,1 1-45,0 0-182,1 2-399,1-3 177</inkml:trace>
  <inkml:trace contextRef="#ctx0" brushRef="#br0" timeOffset="6138.9424">4560 11776 218,'-3'-2'217,"1"1"-11,2 1-7,-5-5-6,5 5-13,0 0-16,-4-3-16,4 3-17,0 0-14,0 0-12,0 0-10,0 0-10,0 0-4,11 20-7,-2-7 0,0 1-6,9 7-4,-4 0-5,5 0-10,-2-3-4,4 3-2,-6-7-3,1 5-3,2 2-4,-6-9-6,2 1 0,-5-2-6,1 2-1,-3-5-19,0 1-17,-3-2-25,-1-1-29,0-2-25,-1 3-17,-1-4-27,0 1-29,-1-4-196,-9 3-393,9-3 173</inkml:trace>
  <inkml:trace contextRef="#ctx0" brushRef="#br0" timeOffset="6379.2966">4781 11814 78,'0'0'179,"0"-4"-11,0 4-8,0-3-14,0 3-12,0 0-10,0 0-6,0 0-14,0 0-6,-15 7-6,8 1-12,-3 1-6,2 3-4,-2-1-6,-2 3-11,4-1-3,-5 0-6,4 2 0,-1-1-11,-3-1 1,3 2-7,1-4-3,-1 2-15,1 0-18,0-3-16,4 0-19,-1 0-7,3-2-9,1 0-14,2-3-19,0 0-23,0-1-141,2 2-276,0-4 123</inkml:trace>
  <inkml:trace contextRef="#ctx0" brushRef="#br0" timeOffset="6641.5947">5020 11829 241,'5'-3'221,"-1"-1"-22,-1 2-25,-3 2-14,3-4-19,-3 4-10,3-2-12,-3 2-11,0 0-12,0 0 8,7 9-1,-5-1-8,-4 2-8,1 1-4,0 2-11,1 3-7,0 0-6,2 0-8,-2-4-4,0 5-4,0-5-4,2 4-2,-2-5-4,0-1-4,0 3-1,2-4-6,-1-1-1,1 0-25,-1 2-21,2-5-21,-3 2-18,1-2-18,2 2-28,-3-4-15,5-1-26,-4 2-36,-1-4-116,5 1-328,-5-1 147</inkml:trace>
  <inkml:trace contextRef="#ctx0" brushRef="#br0" timeOffset="7016.1297">5129 11924 76,'0'0'178,"0"-6"-19,0 6-11,0-3-11,0 3-9,0 0-13,0 0-7,0 0-1,0 0-4,0 0-6,0 0-10,-2 13-10,4-3-4,-4-1-8,2 3-3,0-2-6,2 0-11,-1 2 2,3-3-8,1 1 3,-1 1-9,0-2-5,1 0 1,0-1-4,4-2-5,-2 1 5,0-1-4,3 0 2,0-2-1,0 0 2,0-2 2,1-1 4,2-1 8,-2-1-5,1-1-3,-1-1-2,2-1-2,0-1-4,-3 2 2,-1-3-3,-1-2-1,-3 1 5,5-2-8,-6-4-3,1 3 1,-3-2-3,0-4-1,-1 4-6,-2 0 2,-1-5 2,-2 6-6,-3-6 0,-5 3 3,1 0-2,-3-1-3,0 6 1,-4 0-1,1 1 0,-2 3 1,-2 3-4,4-1 0,-4 1-2,8 2-2,-4 0-12,4 3-13,-1 0-7,4 0-24,-5 4-1,7-2-21,-1 0-15,5 0-18,0 2-10,-2-3-31,2 1-146,4 1-330,-3-2 146</inkml:trace>
  <inkml:trace contextRef="#ctx0" brushRef="#br0" timeOffset="7553.8255">5401 11490 168,'0'-4'195,"0"-2"-15,0 6-25,0-5-6,0 5-14,6-1-11,-6 1-11,5-3-13,0 1-6,2 2-7,0-1-13,4 2-4,-1-1-11,-1 3-3,2-2-6,-1 2-7,-1 1 2,-1 1-5,0-3-8,-4 3-9,1-1 3,-1 2-4,-3 0-1,-1 0 0,-1 1-2,-2 1 3,-2-2-6,0 1-7,-4-1 2,-1 1-6,-1 0 3,2-2-11,2-3 4,-1 1 0,2 0-2,-1-1-5,1 0-2,2 0-1,4-2-8,-6 3 0,3-1 6,3-2 0,-1 3 3,1-3 1,5 4-6,0-3 5,4 2-1,-3 1-5,5-1 9,0-1-4,-2 3 4,0 2-1,4-2 2,-4-2-3,0 4 3,0-3 0,0 2 8,-3 2 8,1-2-8,-5-3 8,1 1-2,3 1-1,-6-3 12,0 3 2,-1 0 1,-4 1-4,-3-1 3,1 0-3,-5-1-3,-1 0-2,3 1 2,-4 0-4,2-1 1,0-4-6,0 6 2,0-5 0,0 2 0,3 0-10,1-1-15,0 0-22,2-1-22,0 1-27,6-2-30,-7 1-48,5 2-138,-2 0-326,4-3 145</inkml:trace>
  <inkml:trace contextRef="#ctx0" brushRef="#br0" timeOffset="8446.4322">3314 12365 161,'-6'-1'197,"6"1"-7,0 0-1,-7-3-3,7 3-9,0 0-15,-5-1-11,5 1-16,0 0-9,0 0-18,0 0-8,0 0-12,0 0-8,0 0-5,0 0 1,0 0 7,0 0-2,0 0 4,18 5 4,-5-6-3,6 3-1,3 0-2,10 1 5,2 2-7,6-1 0,17 1-2,-1-2-9,5 1 1,2-1-12,31 0 15,-28 0-20,29 6 0,3-8-9,3 2 10,3 4-16,-2-9-3,3 12-6,-3-5-9,-5 2 2,3 5 2,-7-5-2,-2 3 0,-30-5-6,7 0 0,-4-1-1,-3 3-2,-3-2-2,-6-2-2,-15 2 3,0-4-4,-3-1-7,-4 1 6,-1 2-3,-8-2 0,-2-2-4,-1 1 21,-4 1-21,-5-2 2,0 0 2,0 2-4,-4-1 12,1-1 11,-6 1 3,0 0-2,10-2-6,-10 2 0,0 0 0,2-2-3,-2 2-2,0 0-1,0 0-20,0-5-14,0 5-18,0 0-17,0 0-26,0 0-26,0 0-30,0 0-31,0 0-29,0 0-39,-20 2-72,12 1-160,-1-3-507,0 0 225</inkml:trace>
  <inkml:trace contextRef="#ctx0" brushRef="#br0" timeOffset="11134.837">17478 4111 26,'0'0'75,"0"0"-2,0 0-5,0 0 4,0 0 2,-4-5-11,4 5-1,0 0-3,0 0-11,0 0 0,-2-4 2,2 4-13,0 0 12,-3-3-7,3 3 4,0 0-11,0 0-8,-3-4 3,3 4 1,0 0-1,0 0-3,0 0-9,0 0-1,0 0 3,-5-1-4,5 1-3,0 0 1,-9 5-2,7-1-6,-4-1 12,1 2-18,-1 2 16,1 2 4,-3 1-1,-1 2-8,0 5 5,-1 0-4,-4 9-10,0-2 13,2 3-7,-2-1-3,0 1 8,-2 5-4,3 1 1,-5 10 2,3-10-5,-6 12 5,2-2-2,2-11 2,-3 11 2,2-9-4,0-2-8,5 2 4,-4-2 3,2-1-5,-2-2 6,6 0 10,-2 0-24,1-6 4,1 0 6,5-6-1,-2-1-4,2 0 4,1-4-7,2-1 5,0 1-22,-1-4 1,1 1-8,0-5-8,0 1-14,3-5-13,-4 11-10,4-11-16,-1 5-103,1-5-207,0 0 92</inkml:trace>
  <inkml:trace contextRef="#ctx0" brushRef="#br0" timeOffset="11627.4008">17777 4034 31,'0'0'86,"0"0"0,0 0-19,0 0-4,0 0-3,0 0 0,0 0 2,-9 17 3,3-8-10,-2 2-6,-1 6-1,-4 4-3,0 2 11,0 3-8,-2 3-10,0 2 3,-7 14 2,0 1 0,-2 2-2,-2 6-5,-1 1 0,-7 22 5,6-21-12,-7 24-5,-2-5-2,14-20 6,0 0-9,0-3-3,-1-4 3,11 2-9,-3-5-7,3-12-9,1 1-4,0-3-10,0-1 1,2-1-2,1-3-12,3-7-3,-4-1-15,4-2-3,1-4-8,3-2-7,-1-3-12,0 0-71,1-4-163,2-3 72</inkml:trace>
  <inkml:trace contextRef="#ctx0" brushRef="#br0" timeOffset="12131.0448">18196 3706 50,'-18'31'110,"-3"20"-15,-5-2-4,1 7-1,-13 24-9,-2-1-1,5 1-11,-3 0-1,-10 4 0,3 0-9,-1 6 2,0 0-4,0-1-6,1 3-5,2 1-8,2-6 2,1-6-8,-2 0 5,13-29-23,-9 27 3,12-26-4,-11 21-1,10-20-7,-1-3 5,3 1-9,3-3 2,-3-4 2,3-3-6,6-8-12,1-4 11,0 1-10,2-2-23,1-5-3,-2 2 4,5-11 0,4 0-13,-3-4-13,4-1-21,-2-4-77,2-1-171,4-5 75</inkml:trace>
  <inkml:trace contextRef="#ctx0" brushRef="#br0" timeOffset="12633.2287">18824 3344 36,'-8'17'86,"-1"6"3,-4 3-20,1 3 5,-1-1-8,-3 5 0,-5 10-3,-2 3 4,0 3 2,0 4-2,-5 27-3,3-2 2,2-21-11,-12 33 1,2 5 2,-8-3-9,1 3 2,-6 5-4,-1 4 5,-4 9-7,-4 0-6,-4 0-3,0-4-15,0-4-5,3-2-1,1-3-9,2-4-7,3-9 0,9-6 4,4 0 1,10-32-13,2 4 2,1-2-5,3-6 2,1 1-7,-1-2 4,8-11-1,-1 1-13,-4 9-8,3-13-4,4 0 5,-1-4 1,3-1-2,0-7-26,5-3-25,-4-2-82,4-3-180,0-1 81</inkml:trace>
  <inkml:trace contextRef="#ctx0" brushRef="#br0" timeOffset="13150.5068">18677 4306 16,'-49'82'116,"2"4"9,-2 0-11,-2 8-2,-5 6-11,-7 2-13,-1 3-5,0 4-14,-4 5 2,3 2 10,0 8-22,2-6-5,-2-1 8,9-4-6,2-4-27,6-3 11,2-4-1,4-3-9,3-7 0,3-2-12,3-11 2,12-21-6,-2-2 0,2 2-10,-2-1 10,4-3-23,-2 2 13,1-6 8,-2 1-15,-1-7-2,10-12 0,-2 2-11,2-6 9,1-2-16,-2-2-4,5-8-2,1-3-13,2-4-3,1 0-13,-1-4-20,4-2-29,-2 2-64,4-5-184,0 0 82</inkml:trace>
  <inkml:trace contextRef="#ctx0" brushRef="#br0" timeOffset="13596.0429">18693 5035 61,'-40'78'104,"0"-1"-7,1 8 4,-2 3-6,-5 4-4,1 7-10,-6 0-8,-3 1-5,-2 4-8,0-1-7,-3 9-4,1 2-3,4-2-10,-11-2-3,12-3-4,-3-1-13,1-7-5,3 1 9,3-5-1,3-2 1,-1-7-3,7-2-12,-2-9 6,14-23 4,-4 0-1,2-2-3,4-3-8,-4 0 5,5-2-6,3-2-6,4-12-6,-2-2-6,3-1-10,1-3-14,2-4-4,3-5-30,4-3-99,-1-4-187,0-2 83</inkml:trace>
  <inkml:trace contextRef="#ctx0" brushRef="#br0" timeOffset="14071.7722">18924 5179 86,'0'0'113,"0"0"-8,0 0-17,-9 15-11,5-6-1,-3 2-10,-1 3 0,-4 11 3,-2-2-6,-5 6-8,-3 12-2,-4 8-1,-4 4 3,-14 23 3,-2 5 7,3 4-3,-4 0 4,-1 10-5,-5 5-5,-4 11 5,-3 6-3,-6-1-3,-4 6-3,4 0-5,-3-1-1,3 7-2,1-6-3,-1 0-4,2-5-1,1-3-12,7-1-4,4-2-2,-2-9 3,4-4 0,0-2-5,8-8-2,0-4-1,-1-5-2,13-28-6,5 5-1,-10 19-5,12-28-4,-1 2 4,5-6-7,-1 0-5,5-11-8,2-3-6,0 0-10,2-5-6,3-2-16,0-6-11,3-5-17,2-2-23,0-2-28,2-2-98,-1-5-256,2 0 113</inkml:trace>
  <inkml:trace contextRef="#ctx0" brushRef="#br0" timeOffset="14555.6542">18952 5688 81,'0'0'86,"3"-1"-14,-3 1 7,0 0-3,0 0 6,0 0-9,0 0-10,-14 10 1,9-5-4,-2 2-6,2 3-5,-4 1-2,-4 6-3,-1 6-2,-4 0-3,4 5 4,-8 4 4,0 11-8,-5 0 1,-5 8 4,-8 24 2,12-20 1,-13 28-7,2-3-6,2 4-1,-8 3 1,1 2 0,-3 2-3,-4 10 0,0 8 15,-3 4-9,-5 4-12,4 2-5,-2-5-1,3-4 0,2 6-1,1-4-3,3-7-9,5-2-6,-2-7 1,6-13-4,6-1-1,10-28 3,1-1-6,0 3 3,0-1-7,0-6 2,3 0-9,0-4-5,6-12-10,-1-3-9,4-4-7,1-9-13,2-2-36,2-5-135,-1-1-253,-2-2 113</inkml:trace>
  <inkml:trace contextRef="#ctx0" brushRef="#br0" timeOffset="15014.351">19058 6299 104,'0'0'107,"0"0"-17,0 0-2,0 0-4,0 0 2,0 0-8,-11 18-9,4-8-3,-5 7 0,-1 6-6,-1 3-4,-2 4-5,-8 12 1,-1 6 2,-1 0-3,0 5 5,-14 21-4,0 2 2,0 4-4,-4 3 1,1 1 2,-1 4-8,-1 1 0,-2-2-3,2 0-2,-4 3-5,5-2-1,-4-3 1,2-3-3,2-1-3,5-4-3,11-25-5,1 3 5,2-4-9,0 0 4,8-3-4,0-2-15,0-3-2,2-12 2,5-3-6,-2 1 3,2 0 4,1-5-12,1-7-14,1 0-8,1-8-18,0 1-11,6-2-14,-1-3-23,-1-3-27,-1 0-123,3-2-267,0 0 119</inkml:trace>
  <inkml:trace contextRef="#ctx0" brushRef="#br0" timeOffset="15435.2241">18968 7022 88,'-4'6'125,"4"1"-3,-4 3-11,0 1-5,-2 5-5,-3 7-8,-3 5-4,4-1-4,-4 5-8,0 1 4,-6 14-8,0-3-2,1 4-2,-3 0-7,-1-1 3,-1 0-5,3 3-1,-3 3-7,0-7-3,-1-1 8,2-2-17,0 2-7,10-13 1,-5-2-9,3 0 0,-2-1-3,5 0 0,-1-4-4,5-6-3,-3-5-7,3 2-16,1-4-11,0-2-14,1 1-13,0-5-13,2 2-16,-1-5-9,2 1-19,-1 1-19,0-1-110,-1-2-250,3-2 110</inkml:trace>
  <inkml:trace contextRef="#ctx0" brushRef="#br0" timeOffset="15628.7098">18794 7712 6,'0'0'143,"0"0"-50,0 0-34,0 0-51,0 0-60,0 0-56,0 0 25</inkml:trace>
  <inkml:trace contextRef="#ctx0" brushRef="#br0" timeOffset="17873.1038">3455 12618 102,'0'0'110,"0"0"-4,0 0-14,0 0-8,0 0 0,0 0-2,0 0-5,0 0-4,0 0 2,0 0-3,0 0-2,0 0 1,0 0-2,0 0-3,0 0 6,0 0-6,0 0-2,0 0 4,0 0-9,0 0 4,0 0-7,0 0-6,0 0-8,0 0-2,0 0-4,0 0-6,0 0-1,0 0-3,0 0-6,-11 7-2,9-3 0,-1 0-1,1 2 1,-3 1-5,-2 3 1,3 2-4,-3 2 0,-3 1-1,1 8-1,-4 1 0,-6-1 4,9-1-4,-6 2 0,2-3-6,0 1 6,-2 1 0,5-8-6,-2 0 2,2 1-3,1-2 3,-2 1 0,3-4-2,3 0-3,-4-2 6,6-2-4,-1-2 2,-1 0 3,3 0-2,1-1-3,-3-1 3,3-1-2,2-2 3,-3 4 4,3-4-4,0 0-2,0 0 0,0 0 2,0 0-2,0 0 5,12-11-9,-9 8 0,4-3 1,1 1-3,-2 2 3,4-2-1,0 1 0,1-1-2,0 0 0,1 3-1,0 2 2,1-3-4,0 1 6,0 2 0,-2-1-6,2 4-7,0 0-7,-4-1-4,1 2-6,-2 1 5,-3-2-14,3 0-5,-3 2 1,3-1-13,-2-3-10,-1 1-4,-1 3-11,1-1-11,-3-2-23,3 1-132,-2-2-266,-3-1 118</inkml:trace>
  <inkml:trace contextRef="#ctx0" brushRef="#br0" timeOffset="18122.4321">3473 12837 121,'-3'-4'136,"3"4"-7,-3-5-11,3 5-2,-1-3-18,1 3-20,-2-4 4,2 4-10,0 0-8,0 0-6,0 0-13,-7 9 14,5-2 10,-1 3-11,-1 0-1,3 3-5,-3-1-11,0 4-1,2 2-1,-1-1-5,1-1-5,-3-1-3,5 1-2,-4 2-2,2-2-6,1-4-2,0-1 6,0 0-26,-1-1-16,2-2-10,0-2-26,0 1-17,3-2-22,-2-2-142,0 2-256,-1-5 113</inkml:trace>
  <inkml:trace contextRef="#ctx0" brushRef="#br0" timeOffset="18520.3919">3658 12850 168,'0'0'150,"0"0"-24,0 0-3,0 0-19,0 0-12,0 0-6,-1 14-14,2-8-8,-1 3 0,0-1-10,1 1 2,-1 3-10,1-2-1,1-1-9,-2 1-1,2 0-4,1-2-4,1 2 5,-2-3-10,3 1-1,0 0-2,-1-3-4,3-1-6,-1-1 10,2-1-6,2 1 0,-1-4 5,2-1-4,1 0 0,-2-1 2,3-2-2,-3-3-2,-1 1 3,4-2-4,-4 0 5,-2 0-1,0-2 3,0-2 3,-3 3 1,1-7-7,-4 5 3,2 1-6,-3-1 2,0-2 0,-3 4 0,0-2 0,-2 2 0,1 0-5,-6 0 1,1 1 1,0 4-6,-4 0-4,0 1-3,0 1 2,-3 3-3,0 0 6,0 3-8,-2 1-7,3 4-10,-2-2-7,2 2-11,1 2-8,5-3-17,2 3-17,1-3-16,0 2-152,1-1-270,1-1 120</inkml:trace>
  <inkml:trace contextRef="#ctx0" brushRef="#br0" timeOffset="18837.0999">4066 12775 77,'0'0'162,"0"0"-17,0 0-19,13 5-14,-9-1-11,2 1-14,-1 0-3,5 5-7,-3-3-21,2 3 6,5-1-8,-2 5 0,0-1-9,0-1-2,0 0-5,2 1-2,-4-2-9,2 1 0,-3-2 1,1 0-2,-1 0-7,1-2 4,-2 1-5,-2-1-4,0 0 2,1-3-3,-3 0-12,1 0-10,-2 0-10,1-1-20,1-1-13,-2 1-24,0-3-33,-3-1-103,0 0-229,0 0 102</inkml:trace>
  <inkml:trace contextRef="#ctx0" brushRef="#br0" timeOffset="19082.8506">4448 12775 109,'0'-4'166,"0"-1"-7,0 2-6,0 3-4,-4-5-13,4 5-12,-4-3-13,4 3-13,0 0-12,-10 10-3,1-3-13,-2 5-2,-2 2-17,1 2 3,-6 4-2,3 3-8,-4-1-1,3-1-6,-2 4-7,3-3 1,-4 3-4,0 0 0,2-5-2,-2 2-7,2 0-1,-2 0 0,7-5-6,0-3-17,2 0-38,-4 0-36,8-6-28,-1 4-185,0-3-318,1-1 140</inkml:trace>
  <inkml:trace contextRef="#ctx0" brushRef="#br0" timeOffset="19891.2021">4849 12755 53,'0'-2'169,"0"2"-3,0 0-19,0 0-10,-4-3-6,4 3-11,0 0-10,-6 9-4,4-1-6,-3 4 1,-1 3-7,-1 2-7,0 2-5,-1 3-8,-2 4-11,3-8 4,-1-2-15,4 2-5,-3 2-6,0-6-1,-2 2-5,3-1-1,-1 1-6,1-5-1,0-2 0,1-1-7,-1-1-2,5-4 2,-3 3-8,2-1 4,0-2 2,2-3-1,-2 3-7,2-3-7,0 0-7,0 0 2,0 0-1,8-15-4,-3 10 4,2-2-5,1 0 3,0 1-6,0-3-1,4 4-9,0-1-2,-1 2-3,-1 2 0,5-1 2,1-1 5,-2 1 2,-4 1-3,4-1-3,-5 0 3,1 1-2,3 2 5,-4-3-5,2-1 2,-1 2 1,-3-1 4,2-2 0,-3 1-4,0 0 5,1-1 3,1-1-2,-4 1 10,-1 0-15,0-2 21,2 2 9,-3-1 2,0 1 6,-1-2 3,-1 2 4,1 0 8,0 0 0,-1 2 6,3-1-9,-3 4 0,0 0-8,-1-3 1,1 3-4,0 0-6,0 0 0,0 0 3,-9 17-5,4-9-4,1 4 8,2-2-2,-2 3-9,0 2 5,4 2-1,-4 0-2,3 1 0,-1 2-2,0 0-3,2-4 3,-2 0-2,1 0 1,-1-5-3,-1 2-18,1-1-13,2-3-17,-4 0-8,4 2-8,0-5-20,0 2-17,0-3-21,0-2-20,0-3-137,2 3-298,-2-3 132</inkml:trace>
  <inkml:trace contextRef="#ctx0" brushRef="#br0" timeOffset="20320.0654">5233 12837 137,'0'0'130,"0"0"-6,-2 11-8,2-6-7,-4 6-5,1-1-8,-1 0-13,2 2-7,-2 5-7,0 2-5,2-4-12,-1 2-2,2-1-5,2-1-9,-1 1 1,2-1-4,0-4-3,1 0-4,-1 2 4,2-6-6,-2 1-1,5 0-4,-3-3-1,1 2-3,0-4 2,3-1-3,1-2 2,1 0-6,0 0 1,3-2-4,0-3 4,4-2-7,-7 2 2,9-7 1,-5 2 2,2-4 2,-5 1-6,4-3 4,-6 3-4,-1-3-6,-2 0 6,1-1 7,-5 1-1,0-1 1,-4 3 1,0 2 6,-3-1 6,2 1-2,-5 2 8,0-1 0,-4 4-8,3-1 1,-4 3-7,-1-2 1,0 5-1,0-1-6,-4 6 3,1-3-10,2 1-11,-3 4-15,6 0-12,0 0-22,3 2-20,0 1-17,0-1-38,2 3-132,2 0-286,3-3 127</inkml:trace>
  <inkml:trace contextRef="#ctx0" brushRef="#br0" timeOffset="20739.7405">6408 12637 41,'0'0'208,"5"2"-18,-1-2-15,1 2-20,-5-2-12,13-2-19,-5 2-13,3 2-6,0-2-15,0 0-7,3 1-6,1-1-10,-2 1-3,1-1-10,4-1-6,-2 3-4,-2-3 1,0 2-9,-2-1-2,2 0-7,-4-1 1,2 2-14,-8-1-14,6 0-21,-10 0-18,7-1-20,-7 1-22,0 0-30,0 0-29,0 0-112,0 0-273,0 0 120</inkml:trace>
  <inkml:trace contextRef="#ctx0" brushRef="#br0" timeOffset="20926.2434">6417 12749 123,'-3'2'157,"3"-2"-16,-1 4-9,1-4-7,0 0 1,1 5-8,-1-5-6,11 3-10,-1 0-8,4-3-10,-2 0-7,8 0-9,-3 0-28,1 1-17,2-1-42,-3-1-34,1 0-70,-6-4-99,1 3-239,1-1 106</inkml:trace>
  <inkml:trace contextRef="#ctx0" brushRef="#br0" timeOffset="23619.9551">700 14729 61,'2'2'76,"-2"-2"6,0 0-6,0 0 4,0 0-5,0 0 4,0 0-7,0 0-1,0 0 5,0 0-3,0 0-5,0 0-3,0 0-6,0 0-2,0 0-1,0 0-6,0 0-4,0 0-5,0 0-8,0 0-1,0 0-6,0 0-4,0 0 1,0 0-1,0 0-2,0 5-3,0-5 1,0 0 6,-5 6 3,4-1 5,-3 2-6,1-2-2,2 5 2,-4 1 10,1 4 7,-2 2-6,1 3-3,-2-1-3,2 0 0,0 5-3,2 1-1,-2-6-4,3 1-14,-3-2-2,1 0 2,3-1-8,-2-6 4,1 1 6,-2 0-9,2-1 3,0-2 3,-1-2-4,1 0-2,-2-1 4,0-1-1,1-1-5,0 1 3,-1-1 5,-1-3-1,5-1-4,-4 2-1,4-2 3,0 0-1,-17-5 0,11 0-1,2-1-2,-2-2 1,2 0 4,-3-1-7,5 0 2,-3-1 0,1-4 0,-1 3-5,1 0 5,-2-3 1,2 1 1,1 4-6,1-8 2,-3 6 1,2 0 2,-1-1-5,3 1 3,-3 0 3,0 3 3,2-2-7,-2 5-4,0-5 5,3 4 2,-2-2-4,2 0 1,-3 2-3,1 0 6,3 0-2,-2 3 1,1-2-3,-1 0 2,2 5 6,-2-7-6,-1 6 2,3 1-2,0 0-9,0-8 11,0 8 1,4-5-4,-3 3 2,2 0 1,2-2-1,0 3 2,4-2-4,5-1-2,3-2 3,5 1 0,7-1-2,5 1 8,4-1-3,0 0 5,14-2-8,4 1 4,-3 0-2,-1 4-1,-2-2 3,-13 5-3,1-1-3,-3 0 4,-2 1-2,-5 1-1,-6-1 1,-4 1 1,0-1-2,-5 2-1,-2-1 1,-3 0 3,0-1 0,-2 0-1,1 0 0,-7 0-1,7 1 3,-3-1 0,-4 0 2,0 0 2,0 0-5,0 0 4,0 0-6,0 0 4,0 0-3,0 0 5,0 0-7,0 0 2,-13-6-4,13 6-11,-5-1-17,5 1-25,0 0-20,-6-1-32,6 1-22,0 0-31,-7 6-96,6-4-277,1-2 122</inkml:trace>
  <inkml:trace contextRef="#ctx0" brushRef="#br0" timeOffset="24326.0686">1183 14884 21,'6'-3'120,"-2"-1"-5,-3-1-8,6 2-14,-6-1-3,2 2-14,3-2 3,-1 3-13,-5 1-5,5-3-10,-5 3-7,0 0-7,9 2 13,-9-2 7,4 5-1,-3 0 15,-1 0-13,0 4-7,0 1 2,-1 3 13,0-1-1,-2 5-1,-2 0-8,1-2-5,4 0-6,-5 1-3,5-1-9,-3-4 4,1 1-5,2 0-4,0-4-3,0 3 0,0-2-1,2-1 2,1-2-5,2-1-3,-1-1-5,1-1 1,-1 1 3,5-4-8,-2 0 5,5 0-7,-2-4 5,3 1-2,-3-2-3,5 0 1,-4-2 3,0 0-9,3-5-6,-1 0 3,-2-1-4,0-3 2,-2 4 3,1-5 2,-5 1 2,0-1-8,-1 1 1,0 4-1,0 1 3,-4 1-1,0 1 7,0 3 2,0-1 3,1 2 7,1 2-5,-2-3-4,0 2 2,0 4-2,0-6 5,0 6-7,2-4-3,-2 4-4,0 0 1,0 0 3,0 0 3,0 0-3,-2 16 0,4-4-1,-4 3-2,0-1 1,4 3-1,0 0 1,1 0-3,-1 4 2,-2-6 1,1 2 1,2 3-1,0-2 0,-1 2-3,-2-3 2,2 1 6,0 2-9,-1-1-3,-1-1 9,3 2-1,-2-2-4,-1-2 3,-1 0 0,-2-4 0,3 1-1,-3-2 0,1 1 1,-3 0-1,2-4 2,0-1-1,-2 1 1,-2 0 0,-2 1-1,0-4 5,-1 2-3,-4-2 3,1 1 1,-4-3 8,-1 0-1,2-1-2,-2 0 3,2 0-4,-1 1 1,1-2-1,4-2 0,-5 1-4,3 0-2,1 0 6,2 0-11,-2 0 6,5-3-8,2 4-17,-1-1-21,7 0-30,-9 3-20,9-3-34,0 0-19,0 0-34,0 0-112,0 0-314,4-9 139</inkml:trace>
  <inkml:trace contextRef="#ctx0" brushRef="#br0" timeOffset="24631.458">1786 14920 59,'0'0'188,"0"0"-12,0 0-19,0 0-14,0 0-15,0 0-5,0 0-21,15 5-9,-7-5-4,0 1-16,8 1-4,2-1-7,4 0-15,-3-1-22,4 0-21,4 0-21,-7-1-30,2-2-42,-4 2-143,-7 0-249,2 0 111</inkml:trace>
  <inkml:trace contextRef="#ctx0" brushRef="#br0" timeOffset="24813.5978">1796 15097 91,'-6'5'268,"3"-3"-29,2 2-24,1-4-20,0 5-20,0-5-18,4 4-14,3-1-16,5-2-11,6-1-13,1 0-26,4 0-48,6-2-48,5-2-64,-3-2-67,-1 1-131,2-2-304,1 1 135</inkml:trace>
  <inkml:trace contextRef="#ctx1" brushRef="#br0">23094 4316</inkml:trace>
  <inkml:trace contextRef="#ctx1" brushRef="#br0" timeOffset="2456.9602">3622 2307</inkml:trace>
  <inkml:trace contextRef="#ctx0" brushRef="#br0" timeOffset="34436.5655">2959 14137 145,'-4'-3'171,"4"3"-16,-1-4-5,-3 2-12,4 2-5,-6-3-7,6 3-11,-4-5-11,4 5-2,-5 0-5,1-2-7,4 2-7,0 0-4,-9-1-5,9 1 2,-9 0-3,9 0 1,-8 0 4,8 0-7,-10 2-6,2 1-2,-2 0 1,2 2-2,-2 2-4,-3-3 2,2 4-6,-4 1-1,2 1 0,-3 2-2,4 1-8,3 3-2,-7 5-3,3-4 0,1-1-3,2 8-3,-3 0-3,3-7-3,3 0-2,1 7-4,-2-7-2,3 1-2,4-2-1,1 1-2,0-3 1,5 1 0,-4-3-5,4-2 3,2 2-2,2 2-5,1-2-1,-1-4 4,0-1-2,3-1-3,1-1 0,-1-2-6,1 0 0,-1 1 0,2-5 0,-3-2-2,3 3-1,-3-1 1,-1-3 0,2 3-2,-6-4 4,1 1 1,0-1 2,-4 0 0,6-5-5,-8 4 5,0 1 1,2 0 0,-6-2 1,3 2 0,-1-2 2,0 2 1,-3 1-5,-2-1 2,2 2 0,-3 1-2,0 1 2,2 1-1,5 0-2,-18 3 2,9 1-2,-1 1 1,3 3 0,-1-1-4,3-1 0,-2 1-1,2 3-6,3-2-5,1 4-12,1-5-16,1 3-15,1 0-5,3-2-13,2 2-17,1-2-11,1 0-31,2-3-17,1-2-35,-1-1-175,0 1-393,7-3 174</inkml:trace>
  <inkml:trace contextRef="#ctx0" brushRef="#br0" timeOffset="34892.7407">3207 14329 67,'-5'-4'214,"1"2"-17,-1-1-6,5 3-13,-2-4-13,2 4-13,-5-2-13,5 2-6,-5 6-15,1 0-8,0-2-4,1 6-17,-2 0-8,1-1-13,0 4-4,3-2-4,-3 1-4,4-2-10,0 2-3,2-2-6,-2 2-1,2-2-7,3-1-1,-1 1-2,-1 0-2,2-4 3,-1 1-8,1-1-6,4-1 3,-2 1-3,2-5-4,1 4-2,0-5-1,0 0 0,3-2-3,-3-1-3,2 2 2,-1-3 2,-2-3-1,0 2 5,-2-4-8,3 1 2,-5-1 4,3 1-11,-6-4 5,-2 2-1,0-1 0,-1-1 4,0 0-5,-3 1-1,-4-3 1,2 0 5,-4 6-3,3-4 3,-6 0-3,-2 3 4,0 0 6,3 4-2,2 0-2,-3 3-1,2-1 1,2 2 5,2 0-11,0 0 5,0 1-6,1 2-1,3 1 0,1 2-5,1-2-14,1 3-7,0 1-10,3-1-14,0 1-11,7 1-9,2-2-8,-2-1-24,8 2 0,0-4-11,0 1-19,0-4-37,2 1-106,-1-2-298,0-1 132</inkml:trace>
  <inkml:trace contextRef="#ctx0" brushRef="#br0" timeOffset="35225.371">3448 14338 67,'18'-8'98,"-2"3"4,-5 1 13,-1-1 4,-2 3 0,-2 0 0,2 1-6,-3-2-8,-5 3-5,6 0-6,-6 0-7,7-1-10,-7 1 2,0 0-6,5 4 3,-5-1 5,0 3 4,-1 0-5,1 1-1,-4 2-2,4 4-6,-4-4-7,3 3-5,-1 0-7,0-2-5,2 3-2,2-2-3,-2 1-5,2-4-6,-1 4 0,3-4-1,-3 3-4,2-5-3,2 3-3,4-2 0,-4 2-1,3-4-2,-3 0-1,1 0-3,3 1 1,0-5-2,3-1 1,-1 0-2,0-1 0,3-2 0,-1-1-2,0 0 4,-3-2-7,2 0 2,-1-1-4,-2 0 4,-1-1-3,-2-2 6,2 1 4,-4 0 8,1 1 1,-4-2-3,0-2-1,-2 3 2,0-1 3,-4-2 3,1 4-1,-5-2-3,1 1-4,-2 1 4,1-1-7,-6 0 0,3 5-3,0-1-8,-1 0-2,-1 2-11,1 2-13,-2 1-30,2-2-33,2 4-30,-2 1-47,6-2-55,-3 3-190,5-2-438,-3 3 193</inkml:trace>
  <inkml:trace contextRef="#ctx0" brushRef="#br0" timeOffset="35657.2125">4178 14376 20,'0'0'117,"-4"-3"8,1 1-13,3 2-6,-2-4 0,2 4-5,0 0-6,-4-5 1,4 5 3,0 0-3,0 0 16,-1-3 9,1 3 5,0 0 3,0 0 5,0 0-4,0 0-7,0 0-4,0 0-10,0 0-16,0 0-6,0 0 3,0 0 5,0 0-1,10 17-4,-6-8-5,2 2-7,3 4-2,-1-1-8,1 1-10,5-1-4,-5 3-6,2 0-5,1-3-1,-3-2-5,2 3-9,-3-5-3,2 2-11,-3-2-12,-1-3-17,0 0-20,-2 0-18,0-2-18,-1 0-16,-2-1-8,0-1-19,-1 0-26,0-3-26,0 0-41,0 0-193,0 0-434,-11-8 192</inkml:trace>
  <inkml:trace contextRef="#ctx0" brushRef="#br0" timeOffset="35883.6177">4301 14304 123,'0'-5'178,"0"0"-15,2 0-1,-2 3-15,0 2-2,0-8-5,1 6-8,-1 2-12,0 0-8,0 0-9,-3-4-12,3 4-9,0 0-4,-7 11-5,0-4-5,3 3-6,-9 2-6,4 3-2,0-1-8,-6 2-5,5-2-4,-3 5-6,-4 1-8,6-6-7,-1 0-8,0 4-15,-1-5-9,1 1-14,-1 2-13,3-2-18,0 1-14,2-4-35,2-3-31,-3 2-161,2 1-326,-1-5 144</inkml:trace>
  <inkml:trace contextRef="#ctx0" brushRef="#br0" timeOffset="36144.9055">4527 14343 207,'4'-1'287,"-4"1"-30,0 0-28,0 0-20,9 5-20,-8 3-12,-1-4-12,1 8-10,-1-1-14,0 2-13,1-1-14,1 4-12,-1 0-10,1 2-7,0-5-10,0 0-9,3 4-9,-2-8-16,1 4-19,0-1-17,-2-1-30,2-2-33,-1-1-18,1 0-31,-2-3-26,3 1-31,0-4-56,-1-1-117,-4-1-365,10-1 162</inkml:trace>
  <inkml:trace contextRef="#ctx0" brushRef="#br0" timeOffset="36527.2826">4789 14358 36,'0'0'269,"0"0"-25,0 0-29,0 0-19,0 0-16,0 0-8,0 0-9,-8 11-8,4-4-13,2 6-11,-1-2-13,2 0-13,-1 1-10,4 1-10,-2-2-7,1 1-7,2 0-7,-1-3-11,0 2-2,0-5 0,3 5-4,-2-2-10,6-1-4,-4-4 0,0 2-5,1-2-5,-1-2-2,5 2 0,-3-4 1,3 0-2,3-2-5,-4-1-4,1-1 2,2-3-1,-3 1 0,0 0-2,-2-3 2,-2 1-1,4-2-1,-4-1 1,-3-2-1,0 1-1,-1 0-5,1 0 0,-5 2 1,1-2-1,-4 1 0,3 0-2,-7 1-3,2 2 3,-1-1 1,-1 4-4,-3-2 2,3 5-4,-4-1 0,0 1 0,2 3-1,1 0-3,-1 2-1,-1 4-12,3-3-13,0 2-15,-2 3-9,2-4-25,4 5-18,-2-1-16,2-1-28,3-1-28,1 0-50,0-2-128,-1 0-380,3-2 169</inkml:trace>
  <inkml:trace contextRef="#ctx0" brushRef="#br0" timeOffset="37130.6719">5144 13888 213,'0'0'220,"-3"-5"-16,1 2-5,2 3-7,0 0-7,-2-4-11,2 4-11,0 0-16,-2-4-14,2 4-15,0 0-11,0 0-11,0 0-12,0 0-5,9-1-7,-9 1-9,8 0-6,0 0-5,0 0-3,-1 0-4,2 1-8,1 2-1,0 1-2,-1 0-8,-3 0 1,4 1-5,-2 3-4,-4-4 2,1 3-1,-1-1-5,0 0 0,-4 4 1,0-2 2,-4 1-7,3-1 4,-3 2-5,-1-5-3,1 1 3,-1-1-1,2 0-2,-5 0 1,5 0-2,-1-3 3,0 3 1,2-3-1,-1 1-1,3-3-6,-4 5 2,4-5-4,0 0 2,-2 2-4,2-2-3,0 0-3,0 0 4,0 4 4,0-4-7,5 3 4,0-2 0,0 2 1,0 1 0,4-3 1,-3 2-1,1 0-2,-2 3 3,0-2-1,4 1 1,-4 2 5,2-3 5,-4 1 1,1-1 2,-1 0 1,0 1 0,-1-1 9,-2-1-1,-2 2 0,-4 0 0,-1-1 0,-1-1-1,-5 1-5,3 1 0,-3-2-3,-5 2 1,5-3 0,-1-2-5,-4 2-18,4-2 0,3 0-21,-1 0-20,1 0-32,2-1-47,-4-2-52,7 1-80,-3-1-150,1 1-448,-1-3 199</inkml:trace>
  <inkml:trace contextRef="#ctx0" brushRef="#br0" timeOffset="38425.1411">2903 14958 25,'0'0'164,"-11"1"-14,11-1 3,-11 0 2,8 0-6,3 0 0,-7 3-8,7-3-15,-5 1-4,5-1-12,-7 2-5,7-2-6,0 0-5,-8 1-1,8-1-8,0 0-7,0 0-6,0 0-6,0 0-4,-5 1-8,5-1-1,0 0 5,0 0 0,0 0-4,14 3 1,-5-3 3,3 0-1,7 2-2,3-2 1,10-2 6,2 4-3,6-2-6,14-4-2,3 6 3,7-2 1,26 0-10,1 5 0,3-4-3,2 3-4,3 0-4,-3 3 5,6-4-16,2 1 1,4 6 2,1-5-6,3 2-3,-2 3 4,-4-3-3,-7 2-5,1-1-5,-10-1 3,-23-2-2,-2-2 1,1 1-4,-4-1 0,-2 0-2,-7-2 4,-12 1-6,-5-1 1,-4 2 3,0-3 1,-5 0 8,-7 0-10,-6 0 11,-1 0 1,-2 0 9,-2 0 6,-2-3 12,-2 3 10,-5 0-3,10 0 3,-10 0-2,8-1-1,-8 1-8,0 0-3,5 1-8,-5-1-1,0 0-11,0 0-17,0 0-22,8-1-20,-8 1-28,0 0-29,0 0-31,0 0-32,0 0-44,0 0-26,0 0-40,-13 5-224,8-2-532,-1-2 235</inkml:trace>
  <inkml:trace contextRef="#ctx0" brushRef="#br0" timeOffset="41058.1018">6364 3987 15,'1'-7'79,"-1"4"-7,0-1 12,0 4-14,3-10-4,0 7-8,-3 3 10,0-8-13,0 2 4,0 6-2,0-8-15,0 4 10,0 4 2,0-7 7,0 7 4,0-6-14,0 3-6,0 3-10,0 0-4,0-5 1,0 5-3,0 0-10,-3-3-1,3 3 0,0 0-8,0 0 8,0 0-12,0 0 3,0 0 3,-9 16-7,7-7 0,-1 4 3,-2 3 3,-4 9 10,-1-1-12,1 5-3,-4 0 0,2-2-3,-2 0 16,1-2-25,-1 0 14,1-1-3,5-6-2,-4 0 3,1 0-6,1-3 7,0 1-5,0-5 4,4 0-8,0-4 3,1 1-6,0-1 2,4-3-14,-4-1 4,4-3-7,-1 7-5,1-7-8,0 0-8,0 0-10,0 0-26,18-14-111,-10 4-204,-1-4 90</inkml:trace>
  <inkml:trace contextRef="#ctx0" brushRef="#br0" timeOffset="41376.2519">6796 3577 58,'8'-7'91,"-7"0"-1,1 2-11,4 1-6,-6-1 5,4 2-18,-4 3-8,0-5-8,0 5-4,0 0 5,0 0-8,0 0-10,-11 14 9,1 1-5,1-1-10,-4 7 14,-4 5-3,1 2-8,-2 4 1,-5 11 2,-1 5-1,1-3-7,-1 3 18,1-2-15,0-1 0,2 1-4,0-4-4,3 2 8,5-14-4,-2 0-3,3 0-4,1-2 1,-6 0-6,7-2 2,-2-5-18,4-4-5,3-1-6,-1-1-14,3-5-13,0-2-14,3-2-26,-4-1-75,4-5-176,0 6 77</inkml:trace>
  <inkml:trace contextRef="#ctx0" brushRef="#br0" timeOffset="41737.6195">7429 3137 55,'-7'14'71,"-2"10"-3,-5 6 2,1 3-10,-9 14 6,1 2-6,-3 1-11,-3 5 7,-17 20 16,4 0-22,0 2-1,-1-1-4,2-2 3,-4-1-9,14-21 0,1 0-3,0 0-6,2-1 11,1-8-15,2-2-7,12-10-3,0-3 6,-3-1-5,4-4 8,3-5-11,0-4-11,3-3-13,-1-1-9,5-1-5,0-3-3,-3-1-6,3-5-6,0 0-5,8-1-39,-8 1-62,11-22-157,1 7 71</inkml:trace>
  <inkml:trace contextRef="#ctx0" brushRef="#br0" timeOffset="42048.4088">8054 2723 59,'-14'22'87,"-2"5"0,-4 6-6,-8 14-3,-9 26 3,-2 1 3,1 3-2,1 3-4,0 3 1,0 3-11,0-2-8,-4 2-1,1-6 11,2 6-22,6-2 0,-6-4-6,16-25 0,-1 0-7,4-6-3,2 0-6,2-15-2,3-2 0,1-2-4,3-3-9,-1-9-11,4 0-11,1-6-18,0-3-13,1 1-11,3-5 0,0 0 6,0-5-4,0 0-41,0 0-80,16-17-185,0-4 82</inkml:trace>
  <inkml:trace contextRef="#ctx0" brushRef="#br0" timeOffset="42336.6517">8664 2806 76,'0'0'99,"0"0"-10,-9 14 2,-3 0-10,-7 11 12,-7 16-9,-2 8 1,-17 22-9,3 5 2,-5 1-13,2 4 0,-1 2-1,1 1-5,-3-2-2,2 8 2,0 1-4,0 1-2,-6-8-8,6 0-3,1-6-6,15-25-2,2-3-2,4-1-4,4-7-3,8-8-3,2-5-7,2-1-10,4-10-22,-1 2-16,5-4-27,4-3-24,0-4-30,-1-3-104,3-3-236,5-7 105</inkml:trace>
  <inkml:trace contextRef="#ctx0" brushRef="#br0" timeOffset="42646.8108">9395 2803 53,'-8'7'108,"-1"3"-8,-4 4 1,-8 11-8,-1 3-9,-6 14 6,-2 6-4,-1 5-13,-12 21 4,2 0-12,1 4-2,-3 1-7,-1-1-3,2 0-6,-4 3-7,0 2 1,-1 1 0,1-1-3,0-6-2,4-3-10,9-22-11,6-2-5,0-2-4,4-3-10,3-12-15,3-3-9,4 0-3,2-6-18,4-8-9,3 1-29,2-5-101,2-7-204,0 1 91</inkml:trace>
  <inkml:trace contextRef="#ctx0" brushRef="#br0" timeOffset="42925.0701">9714 3192 83,'-59'93'127,"-9"-1"-6,5 2-6,-1-2-11,-3 6-7,5 0-7,4-7-5,7 1-9,1-6-3,9-8-14,15-26-13,4-3-10,-1-6-11,11-11-12,2-3-13,-2-3-2,5-11-9,3 1-25,1-4-15,2-4-19,1-2-94,0-5-176,0-1 78</inkml:trace>
  <inkml:trace contextRef="#ctx0" brushRef="#br0" timeOffset="43233.7034">10138 3175 22,'-51'71'154,"-6"2"-10,2 1-11,2-1-6,-3 7-9,3 2-2,-6-4-10,1 5-7,3-9-7,1 5-12,9-8-7,15-22-3,-2-1-8,3-4-9,3-2-2,5-10-3,7 0-5,-2-6-7,3 1-5,5-8-14,-1-2-26,2-3-18,1-2-22,2-3-5,4-2-8,0-3-17,4-2-19,-4-2-119,15-8-233,1-5 103</inkml:trace>
  <inkml:trace contextRef="#ctx0" brushRef="#br0" timeOffset="43507.0914">10890 2830 28,'4'-7'123,"-1"4"-21,2 0-4,-5 3-10,0 0-8,0 0-5,-12 17 12,-3 8-5,-7 4 7,-10 21-9,-21 27-4,-5 4-2,-3 3-9,-4 4 1,-4-3-9,0 5-3,-6 1-1,3-2-3,-1 0-6,6 1 1,6-4-6,5-8 0,10-5-6,13-24-2,6-3-6,0-2-8,10-11-11,1-1-3,1-3-11,2-2-13,4-2-18,1-7-43,4-6-11,2-2-36,0-3-95,5-2-240,-1-2 106</inkml:trace>
  <inkml:trace contextRef="#ctx0" brushRef="#br0" timeOffset="43793.8726">11579 2874 67,'0'0'139,"0"0"-14,-18 20-13,0-2-10,-6 11 8,-14 14-5,-18 23 2,-5 1-11,5 4-3,-3 7-2,2-1-8,-6 3-6,3-3-11,-2 7-3,-2 3-7,6 4 0,-2-4-6,1-1-7,5-5-15,1-5-25,17-26-1,1-3-12,-2 2-8,10-8-4,4-9-4,6-8-12,0 2-11,6-9-19,1-3 0,1-4-2,5-2 4,0-5-23,4 1-103,0-4-208,0 0 92</inkml:trace>
  <inkml:trace contextRef="#ctx0" brushRef="#br0" timeOffset="44078.0899">11977 2796 78,'0'0'96,"0"0"-4,-15 10-12,0 2 14,-8 6-3,-6 6 3,-8 18-7,-4 2 6,-13 25-10,-5 3-2,1 6-3,-4 1-12,-2 9 3,-3-2-9,-6-4 2,0 7-13,1 4 0,1-4-4,1-1-7,6-3-5,4-11-6,5-4-4,23-24-15,2-2-9,2-6-6,7-10-4,6-4-8,1-7-13,7-1-5,1-4-6,1-2-9,3-5-18,4-1-8,3-4-42,-5 0-65,24-14-199,-3-4 88</inkml:trace>
  <inkml:trace contextRef="#ctx0" brushRef="#br0" timeOffset="44355.3512">12628 2743 70,'10'-5'135,"-4"4"-20,-1-1-15,-5 2-8,0 0 8,-9 20 8,-9 2-1,-11 18 0,-10 7-3,-21 27-2,-5 6-16,-2 8 11,-10 6-17,-5 7-2,-5-3-6,0 3-9,-6 11-1,-4-3 1,1 4-8,-1-6 2,-1-6-9,14-9-1,1-3-8,14-9-17,14-12 4,19-25-6,13-11-5,7-3-3,0-3-8,7 1-12,3-10-5,-1-4-17,3-4-10,4-2-16,0-2-9,4-2-16,-4-3-29,19-11-171,4-7-304,5-4 135</inkml:trace>
  <inkml:trace contextRef="#ctx0" brushRef="#br0" timeOffset="44631.6001">13063 3127 50,'25'-17'131,"-7"10"0,-3-5-7,-3 8 0,-4-6-5,0 7-4,-2 0-11,-5 2-23,-1 1 5,0 0-4,-18 17 1,-9 2-5,-13 14-3,-10 9-5,-25 19-5,-5 7-6,-3 2-6,-4 4-1,-6 1-3,-4 6-7,-4 4 2,0 5-3,-5-7-5,5 4-2,5-10-2,11-6 1,15-8-12,26-24-8,1-2-6,15-12-8,7-2-8,1-2-14,8-8-1,3-5-20,5-1-2,0-1 0,4-4-16,0-2-25,0 0-46,26-15-128,-1-1-281,17-16 126</inkml:trace>
  <inkml:trace contextRef="#ctx0" brushRef="#br0" timeOffset="44886.9175">14113 2707 88,'-36'40'140,"-9"4"3,-30 27-5,1 1-7,-10 3 0,-1 4-13,-7 3-7,-2 4-7,-9 2-9,0-2-8,-2 1-5,-6 2-6,8-4-6,-3-1-8,17-10-7,11-6-7,8-7-13,28-22-6,7-2-7,11-10-8,4-3-10,4-2-16,5-6-34,1-1-7,5-3-5,1-2-28,2-3-29,5-5-121,-3-2-255,10 0 113</inkml:trace>
  <inkml:trace contextRef="#ctx0" brushRef="#br0" timeOffset="45190.0929">14431 3091 67,'-92'65'161,"-5"-2"-2,0 5-7,-1 2-8,-4 0-9,-1 2-16,-5 1-11,6 0 0,3 4-11,4-3 6,5-3-20,8-8-10,6-6-10,27-19-11,5-3-4,6-6-9,12-6-13,4-6-26,8-4-18,4-5-18,4-1-18,5-1-8,1-3-13,0-3-21,0 0-137,30-17-253,1-4 113</inkml:trace>
  <inkml:trace contextRef="#ctx0" brushRef="#br0" timeOffset="45442.4181">15097 2914 22,'-61'63'135,"-15"4"4,-5 2-2,-5 5-7,-10 5-7,-5 3-15,-8 3-3,0-1-6,-5 5-13,3 6-3,-7 0-8,8-8-3,5-7-14,9-6-14,4-12-5,17-11 6,28-18-15,3-2-9,15-10-18,4-6-16,10-3-25,2-2-15,3-4-10,8-2-30,1-2-123,1-2-234,0 0 104</inkml:trace>
  <inkml:trace contextRef="#ctx0" brushRef="#br0" timeOffset="45732.6617">15094 3430 71,'-143'108'147,"0"4"-3,9 0-14,7-11-17,6-2-7,7-7-8,17-12-14,13-12-6,12-8-5,28-22-11,10-4-6,13-11-13,4-2-8,7-7-10,5-4-16,2 0-3,6-5-21,2 0-20,6-5-16,7-5-33,13-7-99,17-13-197,7-5 87</inkml:trace>
  <inkml:trace contextRef="#ctx0" brushRef="#br0" timeOffset="46007.9083">16216 3246 125,'-108'75'140,"-8"-4"-13,-1 8-4,-4-4-16,-6 5-4,1 0-9,1 2-1,3-4-9,6-2-12,7-5-7,8-6-3,11-6-16,15-13-17,33-16-1,12-10-16,7-3-28,5-5-28,10-4 0,3-3 0,5-2 2,0-3-54,0 0-75,31-14-185,-2-5 82</inkml:trace>
  <inkml:trace contextRef="#ctx0" brushRef="#br0" timeOffset="46291.777">16905 3108 30,'-102'79'175,"-2"0"-11,-8 4-5,0 2-11,-6-7-8,3 3-17,2-1-4,6-2-9,5-4-15,4-2 0,11-6-16,10-7-4,30-21-9,5-2-6,13-11-11,9-3-4,1-2-12,11-5-9,2-4-13,3-1-9,3 0-9,3-5-2,1-1-23,10-1-28,7-6-7,13-4-25,20-12-25,8-6-120,23-18-256,3 2 114</inkml:trace>
  <inkml:trace contextRef="#ctx0" brushRef="#br0" timeOffset="46593.4757">17839 2977 128,'-120'67'171,"-4"9"-7,-12 1-8,-3 3-14,4 2-8,-6-2-6,3 1-15,3-4-13,10 5-5,12-5-7,15-11-10,17-8-9,11-3-2,28-24-8,14-6 0,5-4-14,1-3-4,9-3-11,0 0-7,7-4-7,1-3-4,4-2 1,1 0-1,0-6-12,15 3-15,7-6-10,12-7-38,21-9-7,31-13-28,2-2-25,5-7-136,-2-4-279,11-5 124</inkml:trace>
  <inkml:trace contextRef="#ctx0" brushRef="#br0" timeOffset="46838.8121">18493 2987 66,'-92'53'181,"-12"3"-3,-1 10-7,-6 3-23,-10 2-1,-1 2-14,-7 0-9,-2-1-11,-4 4-6,18-5-14,12 1-5,11-5-13,18-11-4,28-21-16,6-1-11,17-10-15,6-2-18,5-7-8,3 1-19,7-6-8,-1 2 0,5-5-32,5-2-35,3-2-39,9-6-120,16-6-270,16-8 120</inkml:trace>
  <inkml:trace contextRef="#ctx0" brushRef="#br0" timeOffset="47011.3404">18145 3473 99,'-80'36'131,"21"-11"-9,-25 16-13,25-11-11,-20 9-13,-1 4-27,2-3-22,20-11-37,-21 14-123,25-18-132,-1 0 59</inkml:trace>
  <inkml:trace contextRef="#ctx0" brushRef="#br0" timeOffset="49848.7104">3064 15199 67,'0'0'136,"0"0"8,0 0-7,1-4-4,-1 4-10,0 0-6,0 0-12,0 0-6,0 0-12,-1-5-8,1 5-15,0 0-2,0 0-3,0 0 6,0 0 11,0 0 7,1 17 11,-2-8 1,-1 3 1,0 3-5,-1 4-7,1-1-8,-2 10-6,-1-4-6,-2 3-6,-1-3-7,2-5-22,-1 5 1,0-5-2,0-1-1,2-2-3,-3-2-5,1 1 0,3-4-2,-4-3 1,4 1-1,-2-4-4,2 2 1,0-5-2,0 5 1,-2-5-5,2 1 0,0 0-8,-1-2-13,5-1-6,-9-4-5,6 0-1,2-1 0,-4 2 7,5-4-4,-2 1 2,5-1-3,1 1 4,0 1-1,1-3 3,0-1 3,4 2 0,0 2 2,2-1 3,0 2-2,-1 1-2,0 1 2,2 2 3,2-5 2,-1 4 1,-1 0-2,1 1-6,0-2 7,-2 2-1,1-1-1,2 1 5,-8 1-2,3-1 0,3-1 2,-2 0 0,-1 1-7,-4 0 1,3-1 0,-2 1 0,0-1-4,-1 0 7,-5 1-6,7-8-7,-7 2 7,4 2 4,-4-1-3,0-1 7,0 0-6,0-4 7,0 3-1,0 2 10,-2-1 5,2 0 4,-2 1 6,2 5 5,-3-8-1,3 8-7,-2-5-2,2 5-2,0 0 0,0 0 2,0 0 4,-3 18 4,1-10 2,-2 4 4,4 5-7,0-1-1,-4 2-5,4 0-2,2 0-2,-4 2 0,4-6-1,-4 3-3,4-1 5,-2-3-5,-2-1 0,1 0-9,1-2-19,0 0-20,0 0-18,0 0-20,0-1-25,0-2-7,1-3-46,-1-1-186,0 0-370,0-3 165</inkml:trace>
  <inkml:trace contextRef="#ctx0" brushRef="#br0" timeOffset="50233.2805">3373 15357 163,'0'0'160,"0"0"-13,0 0-10,0 0-2,0 0 6,1 12-15,-2-5-4,1 4-12,-2 2-14,-1 2-9,3 2-5,0-1-12,0-1-5,0 2-6,0 0-12,5-5 3,-5-1-3,5 1-3,-1-1-7,0-2-6,0 1 0,-1-1 3,4-3-6,-3 0-5,4-1 0,0-2-3,-1-1 1,5-2-9,-1-2-1,-1-1 0,3-1-1,-2-1-3,2-2 1,2-3-2,-1-2 6,-2 0-8,-3 2 0,1-2 1,-1-5-2,-1 2 1,-3 0-1,-4 0 1,-1 2-6,-1-3 2,1 0 3,-5 0 0,-2 6 0,2-3 2,0 3-7,-5 1 5,1 2-2,-2 0-4,-2 3 1,1 3-5,-6 1-5,3 5-19,-3 1-17,1 0-28,-1 2-23,2 0-39,3 2-169,4-2-332,-1-1 148</inkml:trace>
  <inkml:trace contextRef="#ctx0" brushRef="#br0" timeOffset="50805.3704">3884 15276 137,'-1'-4'209,"1"4"-9,0 0-3,0 0-4,-1-3-1,1 3-13,0 0-11,0 0-16,0 0-15,-2-6-15,2 6-12,0 0-12,0 0-13,0 0-8,0 0-10,0 0-7,0 0-5,0 0-1,10 9 13,-5-2-8,1 0 2,0 2-4,2 4 0,3 2 1,-2-1-8,1 6-1,3-6-9,-5 3 1,6-1-10,-4 1-2,-1 0 4,-1-2-12,1-2 2,0 1-3,-4-2-3,-1-2-7,2 0-19,-2-1-17,1-1-16,-3 0-20,2 0-17,-1-3-26,1 0-32,-4-1-8,4 2-27,-4-4-47,0-2-152,-4 3-399,4-3 176</inkml:trace>
  <inkml:trace contextRef="#ctx0" brushRef="#br0" timeOffset="51079.6374">4123 15233 111,'0'0'162,"0"0"-14,0 0-15,0 0-12,0 0 6,0 0-1,0 0-2,-14 17-7,5-4-3,-6 10-8,4 2-12,-5 1-3,0 3-14,0-3-5,-1 2-5,2 0-9,1 1-9,-4-2-15,0 1-3,3-3-10,0 1 3,3-4-20,0 3-14,5-8-20,-1-2-18,2 1-31,2-6-12,4 0-38,-5 0-142,3-3-293,-1-3 129</inkml:trace>
  <inkml:trace contextRef="#ctx0" brushRef="#br0" timeOffset="58106.7316">4413 15245 76,'0'0'152,"0"0"-5,0 0-7,0 0-3,0 0-6,0 0-6,0 0-6,0 0-3,-9 0-10,9 0-10,0 0-2,0 0 4,0 0 5,0 0 8,0 0 3,0 0-3,0 0-7,0 0-11,0 0-9,0 0-13,-4 3-5,4-3 0,-1 7-10,-1 0 7,2 0-3,-4 3-1,-2 5-1,4-1-4,-1 4-7,-1 3-4,2 2 1,-4 0-7,3-4-25,1 2 3,-2-1-3,0-3 0,3 3-2,-2-6-5,2 3 1,-1-2-1,1 1-3,0-3-10,1-6-6,-2 4-9,2-3-11,0-1-11,0 0-7,0 0-11,2-4-16,-2 2-10,0 0-14,0-1-11,0-4-19,1 2-16,-1-2-23,0 0-159,0 0-358,0 0 159</inkml:trace>
  <inkml:trace contextRef="#ctx0" brushRef="#br0" timeOffset="58587.5928">4692 15237 117,'0'0'187,"0"0"-14,0 0-23,0 0-6,-9 11-13,5-5-12,-2 3-9,-1 3-10,1 1-9,-1 7-11,1-3-5,-3-1-12,8-5-9,-3 6 3,-1-3-9,2-2-5,2 0-8,-2-2-5,1 2-3,2-3-12,0-2 2,0 1-14,2-2 5,1-3-3,-1 3-2,0-4 2,4 3-3,-2-4-8,9 2 6,-4-3-4,-3-2 4,7 1-4,-4 0-8,4-2 9,-3-1 1,1 1-3,-2 1 3,3 1-1,-1 1 2,-3 0-5,3 0 1,-5 1 7,2 0-5,-2 1-2,1 1 8,-2 0-1,-1 1 1,3 3 2,-4 0 4,3 1 3,-4 1 6,0-3-6,0 1 8,-2 1-8,0 1 10,-2 2-6,-1-5 2,0 2-2,-2 1-2,0 0 4,-1 2-4,0-4 5,-1 3-9,-2-3-2,-1 0-9,0 1-1,1-2-34,-1 0-7,-3-1-19,4-3-26,-2 1-40,-1-3-39,0 2-93,2-2-281,-1-4 125</inkml:trace>
  <inkml:trace contextRef="#ctx0" brushRef="#br0" timeOffset="59033.455">4743 15313 129,'9'-5'163,"2"-1"-16,3 0-15,-2 3-13,7-4-15,-2 1-2,3 2-12,-2 4-3,1 0-17,-1-1-7,-1 2-5,2-1-4,-5 4-9,-4 0-5,0 5-7,2-5 5,-4 7-6,0-5 1,-1 5 0,0-2-6,0 4 2,-3-3 4,-1 2-1,-1-1 2,-1 1 4,0 4-6,-2 0 1,0-4-8,-1-1-5,2 1 5,-1-2-5,0 1-2,1 1 3,0-2-7,1 0 0,0-2-2,2 0 0,-2 0 1,2-3 1,2 2-5,-1-2-3,2-3 2,3 2 3,-1-1-8,-2-3 3,6 0-5,-1-3 2,2 3-2,-2-2 0,0-2 2,3-1-6,-5-1 0,5 0 9,-7 0-4,4 0 2,-5-2 0,0 3-3,-3-6 2,1 4-3,-2 0 4,-2-2-3,-1 1 1,-2 1 5,0-2-5,-5 0 6,2-1-8,-3 2 0,1 1 4,-3 0-10,-2 3 0,0-1-20,3 0-7,-2 2-1,1 0-31,2-1-28,0 2-28,-4-1-39,5 6-105,8-3-287,-10 1 127</inkml:trace>
  <inkml:trace contextRef="#ctx0" brushRef="#br0" timeOffset="59359.2032">6274 15037 290,'0'0'255,"0"-4"-31,0 4-22,0 0-22,-3-3-17,3 3-8,0 0-16,0 0-11,0 0-7,0 0-13,19 4-7,-7-1-8,2-3-15,5 3-6,4-2-28,0-1-30,4 0-32,0 3-34,-7 0-46,9-2-48,-11 0-197,-7 1-370,-4-1 164</inkml:trace>
  <inkml:trace contextRef="#ctx0" brushRef="#br0" timeOffset="59512.7921">6255 15226 293,'-4'2'307,"0"2"-63,4-4-47,0 0-21,0 0-24,0 0-19,25-3-18,-6-2-12,3 1-24,8 0-29,2 0-45,2-1-53,6 2-80,-6-1-152,2 1-303,1-2 134</inkml:trace>
  <inkml:trace contextRef="#ctx0" brushRef="#br0" timeOffset="60752.215">1046 17053 15,'0'-3'176,"0"3"-16,1-5-12,-1 5-17,0 0-4,0 0 5,0 0 4,0 0-2,0 0-9,5 13-7,-3-2-9,0-3-10,2 9-7,-3 0-2,3 4-6,-4-4-12,3 3 1,-6-3-15,3 2-6,3 0-3,-6-6-5,3-2-4,0 6-3,0-8-7,0 0-2,-1-2 2,-3-1-9,3 0 0,-4-1 0,3 1-3,-1-3-3,-3 0 0,1 0-8,-2-2-2,0 1-9,-3-4-1,5 0 1,-7-3-5,1 0-1,2-4-7,-5-3 6,5 2 0,-1-4-4,-2 1 4,3-3 2,2 2 3,-5 1 2,4-3-2,2 5 6,0-1-8,1 3 5,-1-2 0,3 0 6,-1 3 5,0-1 0,1 1-4,3 1 5,-1 2-5,1 0-1,0-2 8,1 2-7,1-2 5,1 2-4,5-1 5,2-2-5,4 0 5,4 0-7,2 0 11,9 1-3,2-3 3,1-3-3,3 4 3,2-1-2,3 5-2,11-5 4,-15 4-8,2 1 4,-6 0-2,3-1 0,-5 0 0,0 3-3,-4 3 2,3-4-5,-10 1 1,-5 2-3,0 2 0,-14-1-3,14 0 4,-14 0-3,15 0-2,-15 0 4,0 0-3,13 2 4,-13-2-5,0 0 3,0 0-9,0 0-1,0 0-14,0 0-12,0 0-19,0 0-1,0 0-22,0 0-15,0 0-41,0 0-14,0 0-36,0 0-111,0 0-321,-6 13 141</inkml:trace>
  <inkml:trace contextRef="#ctx0" brushRef="#br0" timeOffset="61301.7409">1542 17186 54,'-7'2'205,"7"-2"-22,0 0-12,-7 1-12,7-1-7,0 0-9,0 0-10,0 0-12,0 0-9,0 0-9,0 0-16,0 0-8,0 0-5,0 0-8,0 0-2,29-10-11,-16 5-6,-2 0-1,6 2-6,1-1-3,0 0-7,1 1 2,0 0-5,0 2-3,-1-3 1,-5 4-8,0-1 0,-3 1 2,-1-1-6,1 2 2,-4-2-3,1 3 1,-3 0-7,1-2 10,-4 3-6,3 1 0,-4 1 2,0 0 0,-1 3 4,-3 4-1,-3 2-5,0 1 2,-1 1 2,-3 1-3,-1 1 2,-7 3-3,6-9 1,-3 8-2,-2-1 2,4-4 0,0 0 3,2-2-9,2 4 6,1-4-4,-1 0 1,-2 0-4,7-3 2,-3 0-2,7-1 3,-4-3-3,1 2-1,3-4 0,1 1-1,0-1 1,1 1 1,3-3-1,2-1 3,2 0-2,2-1 2,3-2-4,-1 2-1,-1-2 1,9-1 4,0 0-6,-1-1 3,0 2-3,0 0 4,-1 1-3,-4-1 1,-1 0-5,-3 2-3,3 0-6,-3 2 0,-3-2-1,3 2-10,-5 1-5,0-3-5,-1 2-4,1 0 2,-1 1-5,-3-1-1,4 1-12,-3 0-13,0-1-20,2 3-15,-4-5-16,5 7-20,-1-5-39,0 0-106,-4-2-305,0 0 135</inkml:trace>
  <inkml:trace contextRef="#ctx0" brushRef="#br0" timeOffset="61594.018">2243 17055 114,'0'0'237,"0"0"-22,0 0-24,0 0-16,0 0-10,0 0-9,0 0-16,0 0-7,0 0-8,26 6-15,-16-6-3,3 1-16,5-1-10,12 3-9,0-3-14,-11-4-24,2 4-23,-1-4-26,-1 3-34,-1 0-39,-5 1-41,-2 0-57,-3 1-106,-8-1-315,9 4 139</inkml:trace>
  <inkml:trace contextRef="#ctx0" brushRef="#br0" timeOffset="61736.6271">2365 17222 101,'0'0'219,"-4"2"-40,4-2-19,0 0-18,0 0-15,0 0-18,24-5-26,-14-2-40,7 0-38,7-5-52,-6 5-141,8-5-201,2 1 89</inkml:trace>
  <inkml:trace contextRef="#ctx0" brushRef="#br0" timeOffset="63377.2038">3203 16535 8,'0'0'180,"0"0"-11,-5-2-15,5 2-11,0 0-9,0 0 5,0 0-8,-2 16 4,-1-6 20,3 7-4,-9 6-13,6 2-11,-3 6-8,-1-1-15,0-1-12,-2-2-7,1 1-8,2-8-8,1 3-8,-4-5-3,2 1-7,1-2-9,1-5 1,-2-1-7,0-2 0,3 0-7,-2 2-4,2-5 0,-1-1-2,2-1-2,-1-3-2,2 2-10,2-3-10,0 0-6,0 0-9,0 0-7,0-15 0,6 5 5,3 1-2,4-5 5,-2 2-6,3 1 9,2 0 1,-5 5 2,6-3-2,1 6 2,-1-4 0,0 4 2,-3 1 0,7 0 2,-3 1 0,-7 1-1,2 1 4,-3 0-5,3 2-4,-7-3 0,2 0 3,0 1 0,-8-1 2,15 0-1,-12 0 2,3-3 1,-6 3 0,9-2 3,-4 1 2,-4-3-4,3 2 3,-4 2 0,0-8 1,0 4 6,0-1 5,0 0-1,-4 1 0,3-2-2,1 6 8,-5-7 0,4 4 8,-3 1-6,4 2-4,-3-5 2,3 5-9,0 0 3,0 0-1,0 0 7,-1 15 0,-3-6 6,2 1-3,2 7 0,0 2-3,2 0 3,1 1-3,-2 5-5,0-6 1,2 0-6,-3-2-3,0-6-14,5 2-10,-2 3-16,0-6-14,1 0-21,-2-2-28,2 1-23,-1-3-22,3-2-27,-3-2-185,-3-2-385,0 0 171</inkml:trace>
  <inkml:trace contextRef="#ctx0" brushRef="#br0" timeOffset="64019.4757">3611 16748 42,'1'-4'170,"-1"4"-7,0-5-13,0 5-7,3-3-21,-3 3-2,0 0-13,0 0 2,0 0 0,0 0-7,-6 19-2,4-9-11,-3-1-5,2 4-6,2 3-8,-1 1-8,0-7-7,2 2-2,0 0-8,4 0-4,-3-4-4,3 2 1,0-5-7,4 1-5,0 2-2,-1-4 1,2-1-1,5-2-2,-3 0-6,0-3-5,1-1 2,-1-1-3,1-1-1,-2-4-2,2 3-4,1-6-4,-7 3-1,2-2 4,-4 0-5,-4 0 0,0-2-3,-3 2-2,-2-3-5,1 5 5,-4-1 2,-4-4-4,3 8 4,-2-2-1,0 2 2,1 1 4,2-1-2,-3 3 3,6 0-5,-1 1 4,1 1-4,1-1 4,4 2-2,-8 0-2,8 0 2,0 0 2,0 0-5,0 0 6,16 5-1,-4-4-1,2 0 4,2-1-5,3 1 2,1-2 5,-1 1-4,-1 0 5,1 0-3,-1 3-4,1-2 2,-7 1 0,3 2 0,3-1 2,-4 1 0,-4 4 5,-1-1 2,2-1 5,-3 3 0,1 4-3,-3-2 7,-1 0 1,1 4 0,-3-5-2,1 4-2,-1-1 1,-1-1-2,-2 2-6,3-3 4,1-2 2,-4-1-6,5 1-7,-4-2 6,3-1 0,0 2 0,0-5-3,1-1-6,1 0 7,2 0-5,-8-2 3,18-9 0,-8 7-7,-1-6 2,2 1 0,-1 2 0,1-8-1,-1-3-4,-5 5 4,1-4 1,1 5-3,-3-7 1,-2 5 4,-3 0-2,-2 0-2,0 2 5,-4-2-7,0 5 7,2-4-2,-3 3 3,1 5-3,-1-2-3,0 0 1,3 4-2,-4 0-6,9 1-9,-16 1-8,10 1-15,0 1-7,2 3-24,-1-3-14,0 2-29,5 2-24,0 0-164,-3-2-331,3-5 146</inkml:trace>
  <inkml:trace contextRef="#ctx0" brushRef="#br0" timeOffset="64241.9299">4400 16673 180,'4'-3'232,"-4"3"-22,4 0-17,-4 0-18,0 0-8,18 7 3,-9-1-10,1 1-8,2 2-9,3 2-16,-2 2-14,4 2-10,3 3-14,0 0-6,0-1-21,-5-2-20,0-1-28,-1-1-28,-6-6-29,3 9-29,1-3-33,-2-4-36,-5 1-199,-1-3-369,0 0 163</inkml:trace>
  <inkml:trace contextRef="#ctx0" brushRef="#br0" timeOffset="64438.9178">4657 16661 37,'-10'0'238,"-3"1"-24,3 4-18,-6 3-22,0 4-16,1-4-18,0 4-13,-4 7-2,-1-1-18,7-5-11,1 4-5,-3 4-17,0 2-13,4-6-23,2 0-12,5 0-32,-5 0-25,4 0-28,1 0-26,1-6-32,6-1-43,-3 2-81,0-7-261,5 0 116</inkml:trace>
  <inkml:trace contextRef="#ctx0" brushRef="#br0" timeOffset="64655.3458">4895 16696 111,'0'0'230,"0"0"-24,0 0-10,0 0-26,1 11-2,-2-4-12,-2 0-17,1 3-4,2 0-23,0 2-6,0 0-14,0 4-14,2-6-25,1 7-21,-2-5-34,3 5-26,1-7-36,-1 2-33,4-2-32,-2-1-149,3 1-300,-2-4 133</inkml:trace>
  <inkml:trace contextRef="#ctx0" brushRef="#br0" timeOffset="65005.4029">5080 16770 187,'-1'-4'213,"1"4"-19,0 0-18,0 0-17,0 0-13,-13 8 1,9-1-20,2-1-7,0 2-14,2 3-8,-1 0 0,1 1-17,-1 1-12,2-1-2,0 0-8,3 0-5,-1-1-7,3-2-5,2 0-5,-4-1 0,1-1-2,0-5-7,2 5-1,3-2-2,0-2 0,0-3-4,1-5-2,2 3-3,0-6-4,4 4 3,-1-8-2,-3 2-5,1-2 4,-2-2-6,-2 2 4,-1-3-4,-6 0-3,0 2 6,-4-3-7,-1 5-1,-1-7 5,-5 6-5,-1-3-2,4 4 2,-8 0-3,2 4 5,-1 1-7,-1 2 0,1 2 4,-7 0-5,2 4 0,-2-2-1,7 5-13,-4-1-18,0 4-7,6-2-11,0 3-9,-1-1-17,3 1-24,1 3-27,2-3-17,0 4-161,4-5-334,-1 2 148</inkml:trace>
  <inkml:trace contextRef="#ctx0" brushRef="#br0" timeOffset="65491.1059">5400 16354 105,'0'-6'174,"0"6"-17,6-4-14,-6 4-13,6-6-16,1 5-7,-2-2-11,1 2-13,-6 1-2,14-1-12,-14 1-5,14 2-8,-8 1-3,0 1-5,-1-1-20,-3 1 9,-2-4 3,4 8-9,-5-3-1,-2 1-7,1 0-3,-5-2 3,-1 3-10,0 1 9,-2-1-9,6-2 3,-3-2-4,2 2-3,2-1 1,-3 0-18,6-4 5,-5 6-3,5-1 3,0-5-2,-1 7 2,1-7-3,3 10 3,0-5 0,1 3 1,-1-3-5,3 2 5,0 2 2,0 0-4,1-1 1,0-1 2,-2-2 4,4 2-1,-4-1 7,-4 0-7,0 1 4,1-1 3,-4 0-3,2-6-1,-2 8 5,-5-3-2,-3 2 1,1-3-9,-2 0-3,-2 2-3,2-3-12,-3 1-1,1 0-15,-1 0-17,2-2-22,4 1-39,1-3-139,-5 2-271,5-1 121</inkml:trace>
  <inkml:trace contextRef="#ctx0" brushRef="#br0" timeOffset="66362.6233">3313 17290 11,'-21'0'187,"4"1"-9,-1 0-9,0 1 3,4-1 0,0-1-3,3 1-1,0 0-4,-1 1-5,5-2-9,2 0-10,-3 2-12,8-2-9,-9 1-10,9-1-5,0 0-10,-5 0-4,5 0-3,0 0 12,0 0 1,18 6 3,-6-5-5,11 1-16,12-2-1,5-2-9,20 2-6,32-7-4,5 2-2,0 2-8,1-4 0,5-2-4,12 1-6,-4-1-6,7 6-3,4-7-12,-2 6-2,-6-3 7,2 2-20,-9-3-10,-12 4 0,-31 1-11,1 1 2,-2 2-8,-6-3-6,-3 2 0,-16-2 0,-2 3 7,-5-3-6,-2-1 8,-6 3-4,-5-1 3,-1 2 7,-2-1-4,-6-1 5,-3 2 0,3 0 4,-3-1 0,-6 1 2,9 0 1,-5-1-8,-4 1-7,7-3-11,-7 3-16,0 0-28,0 0-22,0 0-27,0 0-28,0 0-39,-11 13-65,-1-6-148,3-2-436,-8 3 192</inkml:trace>
  <inkml:trace contextRef="#ctx0" brushRef="#br0" timeOffset="66859.2908">3745 17520 77,'0'0'217,"-13"7"-19,4 0-17,-6 3-18,-8 7-10,-2 0-8,-1 4-7,-5-1-11,4 0-7,-2 2-14,1-1-3,2-2-15,-1-4-12,5 2-5,5-5-10,2-3-3,3-4-9,3 2 1,4-2-8,1-2-10,-1-1-9,1 1-7,4-3-2,0 0 0,0 0 0,0 0-1,20-5-3,-3-2 2,0 2-3,11-3 2,1 0 2,3 4-2,0-1-3,5-4-3,-1 8-1,-2-3 1,-1 0-5,-1 5-10,2-5-18,-11 6-15,-4-1-18,-1-1-24,0 1-21,-8 3-25,3-3-26,-3-1-146,-4 0-328,-6 0 145</inkml:trace>
  <inkml:trace contextRef="#ctx0" brushRef="#br0" timeOffset="67078.694">3852 17497 201,'0'0'195,"-1"-8"-26,1 8-13,-1-3-14,1 3 5,0 0-2,0 0-8,-5 17 3,2-8-14,2 6-7,-1 2-14,0 1-8,0 10-10,-1-2-9,0 3-8,2-5-8,-2 1-8,1-6 24,0 1-14,0 1-15,1-5-29,-2 2-18,2-4-27,1-1-31,0-4-25,1 2-25,2-2-43,0-2-52,-1-2-104,-2-5-329,10 2 146</inkml:trace>
  <inkml:trace contextRef="#ctx0" brushRef="#br0" timeOffset="67411.0154">4055 17670 167,'0'0'241,"-25"12"-27,21-5-23,-1 1-13,0 3-20,5 4-13,0-8-14,0 7-8,5 1-10,-1-3-15,1-2-8,0 4-12,5-3-4,3 1-11,-5-6-4,4 2-6,-1-1-9,2-2-7,0-5-1,0 0-7,9 0-9,-6-3 0,-3-1-9,-4-1-2,4 0-9,-7-4 0,1 0 0,-2-2-10,1 1-1,-4-7 3,-2 2 6,-3-1-4,-3-1 0,-1 2 5,-2 1-7,-1-1 7,-3 1-1,0 5 3,-3 1-3,-1-1 3,3 6 0,1 1-5,-4-1-7,5 6 4,-3-1-22,4 1-5,0 3-19,2 0-18,4 3-12,0-1-10,2-2-46,1 5-162,2-2-326,5 3 145</inkml:trace>
  <inkml:trace contextRef="#ctx0" brushRef="#br0" timeOffset="67623.4034">4402 17641 206,'6'-5'261,"-6"5"-22,6-3-22,-6 3-20,0 0-3,0 0 4,0 0-10,27 10 4,-15-5-18,-5-1-17,6 7-15,0-2-15,1 5-23,3-1-9,-3-4-16,0 6-24,1-5-31,-2 2-24,1 0-22,-5-5-35,0 3-36,-2-3-36,5-2-52,-8 0-214,2-1-427,2-4 189</inkml:trace>
  <inkml:trace contextRef="#ctx0" brushRef="#br0" timeOffset="67811.9001">4670 17612 261,'0'0'240,"0"0"-25,0 0-20,-23 7-24,9 4-14,5-2-13,-7 4-10,4 4-13,-6 4-14,4 0-11,0 5-8,-2-2-17,2 3-13,2-4-33,8-5-15,0 0-18,-1 0-29,5-1-17,-5-2-31,7-4-45,1-2-167,-1-1-321,1-3 142</inkml:trace>
  <inkml:trace contextRef="#ctx0" brushRef="#br0" timeOffset="68042.2891">5033 17665 135,'0'0'270,"0"0"-23,0 0-28,0 0-25,-5 26-12,3-16-20,1 0-19,1 3-9,-1 0-18,2-4-32,-1 6-37,3-3-27,-2-2-31,2 2-50,0-4-47,4 1-58,-5-1-103,2-1-289,1-4 129</inkml:trace>
  <inkml:trace contextRef="#ctx0" brushRef="#br0" timeOffset="68391.3504">5324 17687 37,'0'0'253,"0"0"-27,0 0-23,-16 15-21,16-15-19,-8 9-13,5-2-18,1-1-14,-2 0-14,4 4-4,0-1-14,0-2-13,0 0-24,4 0-23,-2 2-9,2-4-10,0 2-6,1-3 0,3-1-5,2 1-3,-2-3 0,6 1-4,-14-2 4,20 1 4,-8-4-8,-12 3 8,18 0-1,-8-1-5,-10 1 11,15 1 9,-15-1 3,17 0 8,-11 3 10,-1 0 2,2 0 2,0 2 7,-3 0-7,0 0 3,1 0 0,-3 2 5,1 1-6,1 1-1,-3-3-6,-1 5-3,0-6-1,-1 2-3,-2 2 3,-1-1-8,1-1-3,-5-1-11,-2 3-19,2-5-25,-3-1-27,0 2-42,4-3-31,-2 0-58,-3-2-121,12 0-343,-16-6 152</inkml:trace>
  <inkml:trace contextRef="#ctx0" brushRef="#br0" timeOffset="68805.2526">5360 17665 41,'4'-5'231,"-4"5"-25,12-5-19,-1 1-17,-1 0-25,8-4-11,0 3-7,9-5-17,-6 5-9,9 0-16,-2-2-24,-1 4-12,3 0-22,-10 1-22,3 4-7,-4-2-11,-5 3-1,0 0-1,-3 1-4,-2-1 14,0 2-10,-9-5 21,8 12 13,-4-4 6,-3 1 3,-2 3 9,1-2 9,-4 6-1,4-4 6,-4 3 0,1-1 4,2 1-4,-1-3-5,-2 0-5,4 0 8,0 0-2,0-4-2,1 3-5,0-2-4,3 0-2,-3 0-4,2-1-4,1-5-3,2 3-1,2-1 1,5-5-3,-3 3 1,3-3-6,-1 0-2,6-3 4,0-1-7,-1-1-2,1 0 3,-3-4-5,0-3 2,2 2 1,-9 0 4,3-5-10,-3 5 3,-6-2-2,1-9-1,-6 9 4,2-5-8,-6 3 0,-1-2-4,-5 4-4,1 3-25,-6-1-9,0 2-33,-2 0-31,0 2-33,-2 4-55,-3 1-145,7 2-367,4-1 163</inkml:trace>
  <inkml:trace contextRef="#ctx0" brushRef="#br0" timeOffset="69270.1224">6490 17162 358,'0'0'320,"2"-6"-17,1 4-35,4 0-28,0-1-24,2 1-23,3-3-17,6 3-6,3-1-19,6 0-20,3 1-14,1 0-21,5-1-32,1 5-37,-4-1-39,2 2-53,-3 1-59,2-1-64,-17 3-220,-2 0-440,-4 0 196</inkml:trace>
  <inkml:trace contextRef="#ctx0" brushRef="#br0" timeOffset="69410.7458">6665 17331 3241,'-19'-1'117,"2"-1"-10,8 0-38,-5-1-47,6 3-6,0 0-32,0 0-19,4 2-6,4-2 10,0 0-6,0 0-6,0 0-17,20 1-20,-2-2-39,12-1-49,8 1-79,1 0-203,14-4-486,-3 2 215</inkml:trace>
  <inkml:trace contextRef="#ctx0" brushRef="#br0" timeOffset="97171.8111">7475 12401 88,'0'0'109,"0"0"-14,0 0-1,0 0-2,0 0-7,0 0-7,0 0-4,0 0-6,0 0-5,0 0 0,0 0 3,0 0-15,0 0-2,0 0 5,0 0-10,0 0-11,0 0-1,0 0-5,0 0-2,0 0 2,0 0 0,0 0 2,0 0-3,0 0-6,0 0-3,0 0-1,0 0 4,0 0-4,0 0-1,0 0-2,0 0 2,0 0-6,0 0 2,0 0 2,0 0-4,0 0-1,0 0 3,0 0 1,0 0-2,0 0 3,0 0-5,0 0-2,0 0-2,0 0 2,0 0 2,0 0-3,0 0 1,0 0 2,0 0-10,0 0 9,0 0 0,0 0-4,0 0 4,-5 10-5,5-10 0,0 0 1,0 0-5,0 0 1,0 0 5,0 0-3,0 0-4,0 0 7,0 0-1,0 0-6,0 0 4,0 0 2,0 0-2,-4 3 1,4-3-7,0 0-6,0 0 14,0 0-4,0 0 8,0 0-8,0 0 7,0 0-1,0 0 0,0 0-3,0 0-1,0 0 8,0 0-8,0 0-2,0 0 6,0 0 2,0 0-6,0 0 6,0 0-1,0 0 1,0 0-7,0 0 7,0 0-7,0 0 2,0 0-2,0 0-2,0 0 4,0 0-1,0 0-2,0 0 2,0 0 2,0 0 1,0 0-2,0 0 0,0 0-2,0 0 1,0 0 0,0 0 2,0 0-2,0 0-4,0 0 5,0 0-2,0 0 2,0 0-4,0 0 4,0 0 0,0 0 1,0 0-8,0 0 9,0 0-9,0 0 9,0 0-3,0 0 2,0 0-1,0 0-2,0 0 1,0 0-2,0 0 4,0 0-3,0 0 5,0 0-7,0 0-6,0 0-6,0 0 5,0 0-8,0 0-13,0 0-13,0 0-14,0 0-8,0 0-19,0 0-32,0 0-113,0 0-247,0 0 110</inkml:trace>
  <inkml:trace contextRef="#ctx0" brushRef="#br0" timeOffset="108219.6212">7112 12533 17,'0'0'127,"0"0"-7,0 0-16,0 0-15,0 0-2,0 0-9,-5-5-9,5 5-5,0 0-9,0 0-7,0 0 0,0-5 0,0 5-6,0 0 1,0 0-5,0-5 0,0 5 3,0 0-6,-2-5 1,2 5-2,0-5 3,0 5 1,0-4 2,0 4-7,0-7 17,0 7-3,2-4-2,-2 4 2,0-4-1,0 4-7,0-5-8,0 5 5,0-4-5,0 4-2,0-4 4,0 4-1,1-4 4,-1 4 0,0 0-2,0 0-3,-1-5-4,1 5 0,0 0-7,0 0-3,0 0 0,0 0-3,0 0 4,-7 9 4,4-1 3,-1 2 5,-1 5 4,-1 3 1,-6 7-4,3 1-2,0 0-1,-1 0-5,1-2-1,1-1-2,-1 0-6,3-4 2,-1-2 2,1 0-4,1-2-2,-2 1 0,1-4-3,1 0 1,-2-2-1,2 0-2,1 0-9,-1-1-17,-1-4-12,5 0-13,-3 0-11,1-1-12,1-1-10,0 0-12,2-3-5,0 0-27,0 0-17,0 0-169,0 0-330,11-11 146</inkml:trace>
  <inkml:trace contextRef="#ctx0" brushRef="#br0" timeOffset="108835.9718">7396 12501 87,'0'0'183,"0"0"-23,0 0-10,-17-3-22,17 3-11,0 0-11,0 0-10,-10 6-14,7-5-7,1 3-3,2-4-8,-6 4-10,3-1 0,-1-1-10,4-2-4,-5 3-1,5-3-14,-5 2 6,5-2 0,0 0-3,-4 2-3,4-2-5,0 0-3,-5 1 0,5-1-1,0 0-1,0 0 2,-4-8 0,4 8-1,0-4-6,0-1-3,4 1 0,1-2-4,-1-1 4,8-1-6,-1-1 4,-2 2-2,4 1 1,2-1-3,-1 3 2,2 1 0,-3 1 1,0 2 4,0 0 0,1 5-3,-4 2 3,3-1-1,-7 5 13,4 3 0,-3 3 6,-2 2-2,-3 6 5,-4 0 1,0-1-2,-5 2-1,-3-4-3,1 2-2,-9 0 3,5-3 1,-6 1-11,1-2 7,-3-1-3,0-2-1,-1-1 1,5-4-3,0-1-2,-8 1 2,8-4-4,2 0 0,3-3-2,-1 0 1,2 0 2,2-2-4,3-3 2,0 2-1,6-2-3,-13-2 1,9 2-1,0-3-8,4-4-2,2 0 2,0 0-2,3-3 2,2 0-6,3-4 6,3 3 1,-4 2-4,5-3 1,-1 2 1,-2 3 0,2 1 0,-2 3 3,1-1 0,-1 3 0,1 1-3,-2 0 0,-2 2-1,4 3 0,-4-2 2,2 4-2,0-2 4,-1 4-2,-2-1 1,1-1 2,-1 2-1,0-1-14,-1-1-10,-1 2-6,0-4-16,-1 0-8,1-2-10,3 2-16,-3-3-28,3 0-3,2-2-24,-1 0-31,4-3-104,-1-3-291,1-1 129</inkml:trace>
  <inkml:trace contextRef="#ctx0" brushRef="#br0" timeOffset="109111.2372">7899 12446 122,'0'0'194,"-5"0"-20,5 0-18,0 0-15,-17 5-16,15 2-10,-2-3-11,2 4-11,0 1-8,2 1-10,2 5-3,4-1-6,0 3-10,7-2-1,1 5-2,4 1 1,-4-7-13,7 3 3,-2 2-3,-4-5-6,1-1-1,1-1-1,-4 1-2,1-2-4,-4 1-4,0-2-1,-3-3-2,-4 3-4,-1-4 4,-4 4-3,-3-2-1,-5 2-3,-5 2-3,-9 0-20,-3 1-19,-1-1-15,0-5-20,-3-1-24,4-2-22,5-3-29,1-3-145,-1-3-307,3-2 137</inkml:trace>
  <inkml:trace contextRef="#ctx0" brushRef="#br0" timeOffset="109267.995">8116 12371 128,'16'-11'153,"-2"2"-20,1-3-27,-1 3-14,-2 4-18,-3-2-17,4 1-33,-1-1-62,-5 6-84,-2-3-132,3 1 59</inkml:trace>
  <inkml:trace contextRef="#ctx0" brushRef="#br0" timeOffset="109697.8132">8427 12811 39,'0'7'212,"-2"0"-13,2-2-15,-2 0-13,1 0-10,2-1-16,-1-1-8,0-3-9,-1 5-10,1-5-11,-4 4-9,4-4-10,-5 1-8,5-1-9,-13-5-5,8 1-9,-3-1-4,2-3-6,-2-1-2,3-1-8,0-1 1,1 2-2,3-3-6,-2 0 2,3 0-4,3 1-2,-2 3-5,3-3-2,5 2-3,1 0-6,3 4-1,5 0 4,-6 1 1,6 3-4,-1 1-1,2 3-3,-2 1 3,1 4-1,-2 0 0,1 2-1,0 1-3,-4-2 1,4 0-3,-4 0 2,-2 0 2,1 1-1,1-1 4,-3-1-1,0-2 3,-3 0 0,2-1 4,-3-3-2,1 2 4,0-1 6,-2-1 8,-1-1 7,2 0 12,-6-1-5,0 0-4,10-4-2,-6-3-4,-1-1-4,-1-3-4,1-6-3,-6-4-3,3-4 3,0-4-6,-2 0-3,-2 0 5,0-3-7,-2 3-7,1 3-6,2 7-7,-2-6-13,1 7-31,2 2-33,0 2-12,2 1-59,3 0-42,-1 2-236,4-1-467,2 2 207</inkml:trace>
  <inkml:trace contextRef="#ctx0" brushRef="#br0" timeOffset="110002.9969">8984 12230 21,'-1'-4'272,"1"4"-24,0 0-26,0 0-28,0 0-14,1 21-3,3-8-10,-2 13-6,1 5-8,-1 3-9,-1 13-14,-1 3-11,-1 3-12,-1-1-10,-2 0-9,-1 1-12,0-8-7,5-7-8,-4-4-5,1-1-5,-1 1-6,-1-2-3,1 2-5,0-8-5,2 4-17,0-5-22,0-5-25,0-3-31,2 0-32,-2-2-39,4-5-13,-1 0-39,2-4-198,-1-3-415,6-3 184</inkml:trace>
  <inkml:trace contextRef="#ctx0" brushRef="#br0" timeOffset="110582.9656">9186 12741 127,'0'0'275,"0"0"-30,0 0-25,-11 10-16,8-3-28,-3 1-16,4 1-8,-2 0-16,2 3-13,-2-3-13,0 2-5,3 0-10,-2-1-10,2-2-6,1 0-12,-2-2-5,1-1-5,0 1-4,1-2-6,0-4-5,1 5 2,-1-5-7,-1 4-2,1-4-4,0 0-2,0 0-2,0 0-5,0 0-2,0-18 1,4 8-4,1-5-9,-1-2-9,1-1 0,2 2-2,2-1 0,2 0 3,3 3-3,-4 2 0,4-3 0,-1 4 1,0 3-1,4 1 7,-8 3-8,4 2 0,1 0 5,-3 4-4,5 1-2,-6 2 1,4 5 1,-1 1 4,-4-3 3,2 7-1,-3 0 4,-3-2 2,2 1 5,0 1-1,-4-2 3,0-2 1,-1 1 1,1-1 5,-3-1-5,0 1-3,0-3 1,0-1-1,-3-2-2,6 2-2,-6-4 3,3 4-2,-2-7 0,-1 3-3,3-3 1,-10 1 2,10-1-3,-10-4-3,7-3-3,0-1-2,-1-2-3,3-4-1,2-3-3,1-2-3,3 2 1,1-8 3,1 6-2,3 3 0,0-2 0,0 3 0,4-2 2,-5 5-1,1 3 0,5-1 2,-4 2 1,1 2-1,-3 4 1,4 1 0,-3 2 4,3 1 0,-1 4 6,-2 2 9,1 2 0,-1 0 0,-2 1-1,-1 4 0,-3-5-2,3 5 0,-3 1-2,-2 0-1,0-2-3,0 0-13,-4-2-28,2 0-23,-2 0-28,-1 0-26,1-2-32,1-3-49,-1-2-61,-2-2-137,3 1-422,1-4 187</inkml:trace>
  <inkml:trace contextRef="#ctx0" brushRef="#br0" timeOffset="111208.7156">9816 12680 236,'-2'10'237,"0"-3"-20,-2 1-18,-1 3-21,0 2-9,1-1-16,-1-2-5,2 5-11,-1-2-7,-1 2-9,2 1-11,-3-1-9,5-5-8,0 2-13,-2-2-7,2-2-5,1 3-7,-3-5-6,3 0 0,0 2-8,-1-4-4,-1 1-7,2-1-1,0-4 6,0 6-11,0-6-6,-2 2 13,2-2-12,0 0-2,0 0-3,0 0-10,0 0-7,0-21-11,2 12 0,1-2-5,4-6 0,-1 0-2,4-2-4,1-4 3,-2 5-2,6-6 0,-5 7 3,2 2 3,-2 0-1,0 2 4,4 3-4,-5 2 1,1 1 5,0 2-2,0 2 1,-3 2 3,0 2-9,1 0 9,0 4 5,-1 1 6,3 2 7,-1 4 5,-2 2 1,0 3 6,0-2-4,0 1-2,-3 0-1,-2 0-1,2-1-1,-1-3 0,-3 0-7,2-2 2,-2 2 3,-2-2-2,2-2 1,0 1-2,2-5-2,-2 2 3,0 1-5,0-5 5,2 1-1,-2-3-4,-2 7 4,2-7-3,0 0-5,0 0-3,5-12-5,-1 2 2,2 0 1,0-2-2,-1-5 1,4 0 4,5-7-7,0 2 0,-1 4 5,1 2-1,3-3-6,2 2 5,-6 5-3,-4-1 3,4 4-3,-3 4 3,-2 1 6,6-2-7,-5 2 3,-2 2-4,3 2 1,0 1 0,-5 2 4,3 0-1,2 4 9,-4 2 2,-1-1 4,1 2 1,-3 1-3,0-2 4,0 1-2,-2 3-1,-1-3 1,0 2-4,0-5-4,0 1-1,0 1 2,0-2 1,0-2 0,0 2 8,0-1-15,0-2-16,0 0-13,0-4-14,0 5-18,0-5-47,0 0-54,0 0-62,0 0-202,-8-12-461,8 2 205</inkml:trace>
  <inkml:trace contextRef="#ctx0" brushRef="#br0" timeOffset="111526.8636">10503 12201 107,'4'-4'232,"0"0"-25,1 2-19,0 0-21,2 0-10,-7 2-4,13 2-13,-4 1-8,-3 1-14,1 1-10,0 3-6,-5 1-10,1 3-10,1 1-7,-4-2 1,0 1-4,-2 4-7,0-5-7,-2 1-5,3 0 1,-3-2-2,4-2-4,-3 1-7,-1-2 2,4-2-2,-3 0-8,3-1-2,0-4-2,1 4-4,1-2 2,2 2-7,3-2 1,0-2-3,4 0-1,-1-1-4,1 0-2,0 1-1,1 0-20,-2-4-26,1 4-23,-2 0-20,-2-2-29,-7 2-43,11-1-47,-9-2-182,3 2-411,-5 1 182</inkml:trace>
  <inkml:trace contextRef="#ctx0" brushRef="#br0" timeOffset="115170.5371">7153 14881 81,'-2'-6'188,"1"1"-4,-1 4-5,2 1-11,-2-6-8,2 6-11,-1-6-8,1 6-16,0 0-12,-1-4-16,1 4-7,0 0-17,0 0-6,0 0-7,0 0 13,-5 22-3,3-6 4,-1 11-2,-1 0-12,-1 3-4,1 3-3,-1-5-9,-3 1-2,5-3-1,0 4-7,-1-8-3,1 0-14,1-3-25,0-1-20,-1-5-32,3-3-32,0 1-29,0-5-28,0 0-43,3-1-124,-3-5-341,4 4 150</inkml:trace>
  <inkml:trace contextRef="#ctx0" brushRef="#br0" timeOffset="115752.9761">7413 15005 167,'6'-2'206,"-6"2"-16,0 0-24,0 0-16,0 0-12,-6 22-4,2-11-11,0 2-9,1-1-14,-2 5-10,4 0-6,1 0-9,0-3-10,0 1-3,2-4-11,1 0-1,1 1-8,0-5 2,4 3-9,1-4-4,2-3-3,1 0-4,5 0-3,1-3-9,1-5-2,-1 0-4,0-2 0,-2-2 2,-1 3-3,-2-7 2,-3 6 1,-3-4-5,2-3 3,-5-1-4,0 0 7,-4-2-6,-3 0-3,-3 1 7,-2 0-3,1 2 1,-3 2 0,-3-2 8,7 3 1,-5 3 0,6 0-3,-3 0 1,5 3-4,-1 1-6,4 4-2,-3-7-13,3 7 7,0-5-1,0 5 2,12-5 3,-1 2 0,6-1-2,2 2-2,10-1 3,0 0 0,1 1-1,-1 2 3,4 2-3,-3 1 5,1 0-4,-1 2 2,-3 4 0,-7 0-1,6 2 3,-10 1-2,0 1 5,-3 1 1,-2 2 4,-3 1 6,1-1 1,-4-1-4,0 0-1,-1 2 1,3-2 1,-5-2 2,-2 1-4,3-2-3,-1-1-3,-1-3 1,2 1-3,-3-3 4,3 0-4,0-1-4,1 0 7,2-3 0,1 0 0,-1-2 1,7-3-2,-3-2-3,1-2 2,3-4-5,-1-2 4,-1-3-2,-2-1-1,2-4 1,-2-4 3,-6 5-3,-2-6 1,1 2-1,-6 2 3,-3 3 1,2 2 6,-6 3 9,1 2-4,-3 2-5,1 4 0,-5 0-1,2 3-4,2 3 2,-2-2-6,5 4 3,-3 2-16,1 4-15,4 0-34,3 4-28,-1 2-37,5 4-40,0-1-192,5 1-387,6-1 171</inkml:trace>
  <inkml:trace contextRef="#ctx0" brushRef="#br0" timeOffset="116177.1453">8600 15262 68,'0'0'282,"0"0"-27,0 0-26,-2 8-24,2-8-17,0 0-7,0 0-27,0 0-13,-4 4-15,4-4-15,0 0-5,0 0-13,0 0-13,-17-8-8,14 4-1,-1-4-20,-2 2-6,2-4-10,1-2-3,-1 1-6,2-6-1,3 0-7,3-2 1,2 1-3,2 0-2,-1 1-2,3 3-4,0 2 1,2-1-4,3 4 2,-1 2 3,1 3-4,2 1-6,2 2 5,-1 2-2,1 1 1,2 3 1,-1 3-6,0-1 5,2 3 0,-6-1-1,2 3 1,-4-4-2,-2-1 0,1 3-2,-3-3 2,-1-1-3,0 0 4,-4-5-2,0 1 3,0 1 5,0-2 14,-5-1-6,8 0 0,-8 0-1,7-6 1,-5 5-2,-1-8-1,-1 0 0,-3-4-1,1-3-3,-1-2 0,-3-7-1,-5-3-7,3 0-4,-2 2-5,-2-1-11,3 1 4,0 3-20,3 4-18,0 3-29,2-2-27,-1 8-40,6 1-41,-1-1-191,2 3-411,0 0 182</inkml:trace>
  <inkml:trace contextRef="#ctx0" brushRef="#br0" timeOffset="116340.1751">9075 14650 69,'-4'-7'286,"4"7"-30,0 0-29,0 0-13,0 0-13,-5 33-2,1-5-11,2 5-7,0 16-6,0 6-20,2-2-7,-1 3-12,-1 5-14,2-3-10,-4 23-16,6-27-8,-4-5-7,2-14-10,-1 3-6</inkml:trace>
  <inkml:trace contextRef="#ctx0" brushRef="#br0" timeOffset="118086.8771">9816 15054 87,'0'-4'139,"0"4"-5,0 0-8,0-3-10,0 3-5,0 0-11,0 0-4,0 0-12,0 0-1,0 0-13,0 0-9,0 0 5,0 0-12,0 0-14,0 0 2,0 0 12,0 0 3,0 12-5,-2-2 17,2 1 5,-1 2-3,0 3-8,-2 0-7,3 3-6,-1-1-5,1 1-3,1-2-4,2 0-6,-3-2-1,1 0-18,0-3-12,1-2-12,-1-1-21,0 2-24,0-4-31,1-1-21,0-2-37,0-3-142,-2-1-310,5 3 137</inkml:trace>
  <inkml:trace contextRef="#ctx0" brushRef="#br0" timeOffset="118662.379">9956 15221 12,'0'0'178,"0"0"-18,0 0-15,-7 5-15,7-5-15,0 0-11,0 0-8,0 0-9,-10-1-9,10 1-7,0 0-4,-5-6-12,2 3-8,1 0-2,-1-2-8,3 1 5,0-2-7,0 0-6,3-4-8,1 3 3,-1-5-2,0 4-6,3-4 3,2-1-1,-1 4-3,2-3-5,1 5 1,-2-2 0,2 2-3,2 0 4,-1 2-1,1 0-6,-1 2-1,3 0 5,-2 1 3,2 2-1,-1 2 9,-1 0 7,0-1 1,-3 4 0,0 0-2,3 2 1,-4 0 0,-3 0-3,1 1 1,0 2 0,-2 1 2,-1-2 0,-3 1-7,2 3-2,-2-7-1,0 2-1,-4-1-1,3-2 1,-5 4-2,2-3-3,-2-1 2,1-1-3,-3 0-1,1 0-5,-3-1-11,5-3-4,-5 0-2,4 0-2,-1-3-16,0 0-15,1-3-1,2 0 3,0-2-11,3-3-7,1 1 0,0-1 2,2-6 1,6-1-6,0 0 15,6 3 6,-5 0-3,5 2 12,2 0 0,-1 1 19,1 3-3,-1 4 3,-2-1 5,0 1 9,3 3 11,2 1 1,-5 0 10,0 2 2,2 1 13,1 2-1,-2 1 2,-1 2-2,-2-1 4,2 4 1,-4-2-13,-1 0 1,0 0-6,-3 4-3,1-3 2,-1 0 0,-3-1-5,1-3-7,0 3-13,-3-3-12,0-1-11,0 1-7,0 1-20,0-3-27,-3-1-39,3-2-127,0 0-268,-13-1 119</inkml:trace>
  <inkml:trace contextRef="#ctx0" brushRef="#br0" timeOffset="118997.1785">10458 14563 86,'11'1'159,"0"-1"-12,0 4-12,1-2-8,1 3-16,-4 4-9,1-2-11,-5 6-8,3 1-7,-5 1-8,-4 2-7,-2-3-6,-3 1-2,0 1-8,-4 0-6,3-7 8,0 2-12,-3-3-7,2 1 7,0-3 1,3-1 2,3 0-3,-1-1 5,-2-1-1,2 0-3,2-1-4,1-2-3,0 0 0,5 4 2,2-4-5,2 0-2,2 0-7,7 0-2,1 0-4,-1 0-2,4-1-7,7 2-18,-3-2-29,-5 0-20,0-1-27,8 0-25,-8 1-46,-3-3-93,1 1-277,0 3 123</inkml:trace>
  <inkml:trace contextRef="#ctx0" brushRef="#br0" timeOffset="122193.9751">7779 16823 163,'-5'-3'196,"5"0"-18,-5 1-16,5 2-17,-3-4-16,3 4-16,0 0-11,0 0-12,-15 4-8,10 1-8,-4 2-5,0 1-4,-9 12 4,1 2 1,1 2-6,-4-2-4,0 4-6,1 0-3,1 0-9,4 3 1,-2-3-9,-1 3 0,6-3-3,2 0-26,1-2-2,4-5 0,-1-1 0,6-1-2,-2-3-2,4 1 2,-1-3 1,2-2 0,1-1-1,4-1 4,0-1-2,2-5-3,0 0 0,8-2 0,-6-2 0,4 0-11,-2-1 6,-3-2 1,1 0 3,-3-2-4,1-1 2,-3 0-2,0-2 2,-4 2 3,2-4-3,-2 3-2,0-1 4,-4-1-3,1 0 3,-2 1-4,-3 0 7,0-1-2,-2 3 2,2-1 2,-5 2-3,-1-1 1,-1 5-5,1-1 3,-3 2 0,2 4-3,-2 0 6,-6 1-5,8 2 4,-5 1-4,6 0-3,-3 1 4,3 0-3,0 6-12,1-4-12,1 1-15,2 0-21,2 1-21,1 2-25,3-4-13,3 3-23,-2-3-100,2 2-266,0-6 118</inkml:trace>
  <inkml:trace contextRef="#ctx0" brushRef="#br0" timeOffset="123039.0208">8146 16849 40,'0'0'99,"0"0"-21,-8 5-5,8-5 2,0 0-2,-13 5-2,8-4 5,-1 3 9,-1 0 2,-2 0 0,0 5-6,-5 1 5,4 6 4,-4-1-6,-1 7 2,1 0-12,-2 2 0,5 0 2,-1 1-6,0-2-14,8 6-2,-4-4-7,5 0-3,3-5-6,2 5-2,-1-8-8,1 2 5,4-1-6,-2-2-1,5-2-7,-1-4-2,1 0-2,2-3 2,0-2-9,1 1 4,0-2-6,0-2 1,1 0-3,6-4 3,-8 2-6,2-3-2,-2 0 3,-1-3-6,0 3 0,-1-2-4,-2 1 8,0-4-22,-2-1-6,-1-2 3,-1 3-2,-5-2 10,1-2 6,-3 2-2,-2 0 2,2 0 2,-4 2 3,-2 0 0,0 2 1,-2 0-1,2 3 6,-9 0 1,6 4 9,-1-1-9,1 2 1,-1 3-2,2 0 0,-2 0-5,7 2-1,-2 0-23,2 4-17,2 0-24,2-1-26,3-1-38,3 2-115,0-2-270,6-2 119</inkml:trace>
  <inkml:trace contextRef="#ctx0" brushRef="#br0" timeOffset="123215.2782">8402 17129 98,'0'0'222,"-3"-6"-23,3 6-23,-4-6-22,4 6-23,-4-4-43,4 4-43,0 0-24,0 0-29,0 0-55,0 0-115,0 0-191,17-2 85</inkml:trace>
  <inkml:trace contextRef="#ctx0" brushRef="#br0" timeOffset="123619.1141">8825 16827 171,'-2'-7'192,"2"7"-21,0 0-17,0 0-5,0 0-4,0 0-4,-18 18-9,8-2-5,0 7-9,-6 5-8,2-1-13,6-1-11,0 3-4,0 0-11,1-2-10,4 0-2,0-2-5,3-4-9,0 4-2,1-7-5,3-1 0,-1-4-9,1 4 1,-1-6-5,3-1 0,2-2-5,-1-2-3,-3-2-1,6 3 1,0-6-3,2-1-5,-2-3 8,3-1-9,-4-1 2,1 1 0,2-4-4,-4 2-1,-1-5 4,-2 1-4,0-1 2,-1 0-1,-4-1-2,-2-1 0,-2 3-3,-2 0 0,-1 0 7,-2 3-8,1 0 0,-2 4 0,-4 3-1,0 0-1,0 0 0,1 3 1,0 2 0,3 2-1,0-1-13,1 0-25,3 4-12,4-3-21,1 3-21,1-1-25,3 0-15,4-3-40,3 3-140,1-6-338,8 0 150</inkml:trace>
  <inkml:trace contextRef="#ctx0" brushRef="#br0" timeOffset="123954.7174">9237 16840 131,'0'0'186,"-18"2"-11,8 5-9,-6 0-8,2 6-9,-1 2-8,0 7-18,-1 6-7,5 0-13,1 0-11,-1 1-11,8 0-1,-1-3-13,2 0-6,6-8-10,-2 1-5,5-2-8,3-2-12,-2-3-2,2 0-3,2-4-7,-2-2 3,1-1-5,9 0-10,-2-2 2,0-4 0,-5 1-5,6-7 7,-4 2-1,0-4-1,-3 4 2,-1-2 1,-4-3-5,4-3-4,-6 2 2,0-4-2,-1 2-1,-3 0 5,-1 3 0,-3 0-2,-3 2 0,-1-1-3,-3 7 6,-3-2-5,-3 1 10,4 3-4,-7 3 0,0-1-4,3 2-10,1 5-20,-3-1-15,8 1-58,-2 2-32,3 2-167,0-3-325,4-2 145</inkml:trace>
  <inkml:trace contextRef="#ctx0" brushRef="#br0" timeOffset="124986.2417">9628 17219 157,'0'0'167,"0"0"-15,0 0-5,0 0-10,-18-7-13,13 5-7,-2-2-2,0-1-8,-2 1-11,4-3-5,-2 0-7,2-3-2,0 0-14,2-4-3,1 0-12,0 2 0,4-3-11,3-2 0,0-1-6,3 1 2,1 2-14,5 1 5,-3 1-3,2 3-5,4 0-5,1 1 2,1 2-2,0 1-1,-2 0-3,6 5-2,-3 1 0,8 3 4,-9 1-5,4-1 9,-2 5-3,-6 1 3,2 1-4,-1 1 5,0-2-7,-2 2-1,-2-4 1,-3 3 0,-1-2-3,1-1 1,-3 0-1,0-5-2,1 3 0,-4-1 4,2-1 5,-2 1 9,0-3 15,1 2 11,-4-3-2,0 0-6,0 0-5,0 0-3,0 0-6,0-20 1,-4 11-7,0-6 0,-3-2-1,0-2-8,0-7 1,-5 0 2,3 0-3,0-2-2,0 3 0,1-2 0,0 4-4,3 6 0,-1 1-1,3 5-2,-1-1-3,1 4-23,0-3-26,3 6-31,0-3-35,0 4-27,0 4-35,10-7-24,-7 2-160,3 0-390,3 0 173</inkml:trace>
  <inkml:trace contextRef="#ctx0" brushRef="#br0" timeOffset="125251.5167">10200 16462 69,'0'-7'247,"4"1"-29,-1 2-21,-1-1-24,-2 5-19,0 0-6,0 0 7,14 17 4,-7 3 3,2 8-5,0 4-14,1 17-14,0 3-2,-7 0-10,0 1-12,1 4-6,-2 26-9,-2-29-10,-3-3-8,2 2-4,-7-3-9,5 0-6,1-5-6,-1-11-4,1-2 2,-2-2-11,0-4-4,4-1 0,-1-7-8,0-2 1,-2-6-5,-2 3-8,4-8-22,1 4-9,-2-5-11,1 0-19,1-4-36,-1 3-46,1-3-51,0 0-48,0 0-191,1-24-456,4 7 202</inkml:trace>
  <inkml:trace contextRef="#ctx0" brushRef="#br0" timeOffset="125809.1349">10528 16972 208,'0'0'208,"-4"11"-22,1-4-22,2 2-15,-2-2-13,2 5-9,1-4-14,1 2-8,-2-1-19,1-1-1,0 0-11,1 0-8,-1-3-8,1 0-3,1 2-7,-4-2-2,2-5-6,0 3 3,2 1-10,-2-4 2,0 0-8,0 0-5,0 0-14,0 0-3,-8-15-9,7 6 1,-1-3-7,2-2 3,2-5-4,2-1 5,1-5-4,3 6 4,2-5-1,-1 7 4,0-2-2,5 3 2,-5 1 0,3 4-1,2 2 4,-5 1-3,4 2 2,2 1-3,-4 3 7,1 1-5,0 2 6,-1 1 6,0 5 7,-2 0-2,3 4 9,-1 5 9,-2 1 0,1-2 3,-5 1-8,2 1 0,-3 0-4,2-2-1,-3-3 1,0 0-1,-1-3-5,0 1 0,-2-4-7,1 2 10,2-4-8,-3 1 0,0 0 1,0-1 1,0 0-1,0-4 2,-3 3-2,3-3-2,0 0-9,0 0-3,-8-11-3,5 3 0,3-2-7,0-2 7,0-3-2,0-1 1,6-9 1,-1 7 2,4-7-8,1 0 7,0 7-3,1 2 0,-2 2 10,7 2-8,-2 2 3,-3 1-2,1 3 4,-1 2-7,0 1 5,1 1 0,1 5 8,-2 1 14,2 1 4,-3 3-4,0 0 3,2 5 1,-1 2-3,-1-1 2,-1 4-5,-3-1-3,0-1-3,-3-1 4,-3-2-16,2-2-19,-4 0-24,2-3-34,-3 2-25,3-4-45,-2 0-44,-2-1-173,4-5-391,0 0 174</inkml:trace>
  <inkml:trace contextRef="#ctx0" brushRef="#br0" timeOffset="126409.0839">11214 16845 169,'-6'7'200,"3"1"-16,-2 3-14,-1 4-9,3 1-13,-5 0 0,7-5-3,-3 5-13,0-5-14,4 3-7,0 0-14,0-3-11,-1-1-4,1-2-4,0 1-15,0-2-7,1-2-3,-2 0-5,1-1-6,0 1-5,0-1-3,0-4 2,0 0-4,0 0-10,0 0 3,0 0-20,0 0-10,0 0-3,5-28-9,-4 13-4,3 0-10,1-1 3,5-9-5,4 1 1,-5 6 3,-2 0 4,5 1 4,2-4-1,-3 6 0,2 3 3,-4 2 1,-1 3 1,1-1 6,-1 3 1,-1 1-8,-1 1 11,3 3-1,-9 0 0,13 4 5,-7 1 12,2 3 5,-5 0 0,3 1-3,-3 3-1,3 2-2,-3 3 3,4-6 2,-5 1 0,1 0-2,1-3-1,-4 1-3,1-1 1,2-1-2,-2-2-1,-1-2 3,-1 3-5,1-7 2,2 7-1,1-4 4,-3-3-6,0 0-2,0 0-8,0 0-15,0 0-8,0 0 1,-9-16 1,10 6-17,2-3 13,-3 1-6,5-8-2,-1 4 9,6 0 2,-4 0 1,4 1 5,2 0 2,-1 3 6,0-2-2,-1 6 6,-4-1-4,2 7 9,0-3 8,-1 4 11,-1 0 2,-6 1 10,13 4 10,-7-1 4,2 4 1,-4 0 11,1 2 0,0 2-3,-1 0-8,-1 0 3,-2 1-14,4 4 1,-2-4-3,-2 1 1,-2-3-8,2 2 2,-1-3-2,0 1-2,0-5-4,0 2 2,-1 0-11,-1-4-10,2-3-17,-6 5-31,6-5-24,-8 1-55,8-1-47,0 0-137,-15-10-342,8 2 152</inkml:trace>
  <inkml:trace contextRef="#ctx0" brushRef="#br0" timeOffset="126723.2481">11646 16436 53,'3'-8'195,"1"1"-20,-2 4-16,6 0-3,-2 0 9,5 1-10,-4 2-14,-7 0-9,23 6-22,-13 1-3,0 1-11,-1 1-5,-2 3-14,-2-2-5,-1 2-7,-2 2-5,-5 3-7,2-2-4,-4 2-2,-2-7-8,2 0-1,-5 5-4,4-6-3,-1 0-1,0-1-4,1-3 5,2-2 0,4 3 1,-3-3-1,3-3-4,-2 5-2,2-5-6,0 0 0,0 0 0,9 3-4,-9-3 3,23-3-10,-3 0-14,-1 2-11,0-3-19,-2 2-23,6-2-25,-5 3-19,1-1-38,-2-1-30,2 1-165,-7-2-364,1 4 161</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8:42:50.125"/>
    </inkml:context>
    <inkml:brush xml:id="br0">
      <inkml:brushProperty name="width" value="0.05292" units="cm"/>
      <inkml:brushProperty name="height" value="0.05292" units="cm"/>
      <inkml:brushProperty name="color" value="#FFFF00"/>
    </inkml:brush>
    <inkml:context xml:id="ctx1">
      <inkml:inkSource xml:id="inkSrc142">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1" timeString="2021-06-03T08:45:20.378"/>
    </inkml:context>
  </inkml:definitions>
  <inkml:trace contextRef="#ctx0" brushRef="#br0">14174 1981 185,'-5'-2'177,"5"2"3,0 0-10,0 0 2,0 0-13,0 0-11,0 0-5,0 0-16,0 0-6,0 0-14,0 0-4,0 0-9,0 0-5,0 0-6,0 0-6,0 0-9,0 0-6,-5-1-7,5 1-5,0 0-7,0 0-4,0 0-3,0 0-2,0 0-3,22-5-6,-14 3-2,2-1-2,2 3-1,-2-4-6,3 4 0,4-3-2,-4 1-12,2 0-16,-3 2-15,10-1-19,-5 1-17,-4 1-30,5 3-18,-1-3-32,-3 0-18,-3 0-168,-3 4-360,2-3 160</inkml:trace>
  <inkml:trace contextRef="#ctx0" brushRef="#br0" timeOffset="210.0071">14128 2164 1,'0'0'173,"0"0"-16,0 0-18,0 0-8,0 0-8,0 0-14,31-1-6,-15-2-15,5 1-4,2-1-13,6 0-7,-1-1-29,4 2-30,-2-2-46,-2 0-49,-8 1-102,0 1-208,-1 2 92</inkml:trace>
  <inkml:trace contextRef="#ctx0" brushRef="#br0" timeOffset="2133.2724">15631 1388 28,'0'0'134,"0"0"-4,2-3-5,-2 3-10,0 0-7,0 0 0,0 0-15,0 0-5,0 0-7,0 0-1,0 0 0,0 0 3,0 0-7,0 0 1,0 0-12,0 0 6,0 0-10,0 0 7,0 0-8,0 0 2,0 0-3,0 0-17,0 0 0,0 0-4,-2-6-1,2 6-7,-4-5-1,4 5 1,0-6-7,0 6-1,0-6-4,0 3 0,0 3 2,-1-3-8,1 3 0,0 0-3,0-7 1,0 7-5,-3-3-1,3 3-8,0 0-15,0 0-19,0 0-21,0 0-20,0 0-32,0 0-14,0 0-26,0 0-128,0 0-300,0 0 133</inkml:trace>
  <inkml:trace contextRef="#ctx0" brushRef="#br0" timeOffset="2747.6402">15534 1231 69,'0'0'129,"-1"-5"-7,1 5-2,0 0-6,0-8-12,0 8-16,-2-5 4,2 5-3,0 0-7,0-3 7,0 3-13,0 0-8,0 0-10,0 0-5,0 0-3,0 0-7,0 0 2,0 0-5,0 0-10,0 0 0,0 0-5,0 0-2,-15 9 2,9-4-1,3 0-4,-3 1-3,3 1-3,-2 2 5,0-1-6,0 0 0,-4 2-6,4-2 6,-3 3-1,2 0-6,-6-3 3,6 4-3,-1-2 8,-3 2-1,0-2-5,1 4 9,5-3 6,-5-2-10,4 3 3,-2-3-1,1-2-2,1 3 2,0-3-6,1-1 0,-2 1 1,3-3-8,1 1 6,-1 0-2,1-1-2,2-4 6,0 8-9,0-8 6,-4 3-2,4-3 1,0 0-1,-6 6 0,6-6 0,0 0 3,0 0-4,0 0-1,0 0 3,-2 6 1,2-6-4,0 0-2,-3 3 5,3-3-6,0 0 5,0 0-3,-3 6-2,3-6 5,-4 7-3,3-4 1,1-3-1,-4 8-1,1-1 6,1 0-4,-3 0 0,1 4 3,0-3-8,-1 2 8,2 1-2,1-6 0,-3 6 0,3-4 3,-2 0-9,2 1 6,1 1-2,-2-6 0,1 4 4,0 0-5,1-4-1,1-3-4,-1 9-7,1-9-12,0 0-12,-3 10-14,3-10-9,0 0-9,0 0-13,0 0-18,13-2-26,-13 2-114,0 0-260,18-15 115</inkml:trace>
  <inkml:trace contextRef="#ctx0" brushRef="#br0" timeOffset="3252.7967">15646 1352 5,'3'-6'135,"1"4"-5,0-3-3,2-1-12,0 3-5,2-2-8,1-2-12,1 4-9,0-2-11,2 2 0,-1-3-3,2 1 2,-1 0-8,1 2-1,-1 3-6,0 0-1,-1 0-8,-2 1 0,0 1-3,-2 1 1,-4 4-4,3 0 13,-3 4-3,0 0-1,-6 4-9,0 9 5,-3-5 0,-3 6 2,-4-3-5,-3 0-3,0 1 0,-3-4-3,-3 3-6,-1-5-1,2 0-1,-2-1-3,4-6-4,0-1 1,2-1 0,-1-1-5,7-2 2,-2-2-1,3 2 1,3-4 1,-2 0 1,9-1 0,-14 0-5,14 0 0,0 0 0,-11-6-8,11 2 2,1-3 0,6-2-7,-1 0 4,4 3-3,3-6-1,1 2 2,6 0-5,-6 1 2,-1 6-2,2-4-1,-2 3 4,-2 1-1,1 5 1,-3-2-5,-9 0 0,21 5 5,-15-3-2,1 1 2,2 2 1,1 0-6,-3 3 1,0-2 0,-2 0-6,2 0 2,-2 1-12,0-2-7,-2 2-10,-1-4-13,5 4-8,-5-4-5,2 2-15,0-3-6,-4-2-12,13 2-10,-13-2-7,20-4-22,-8-1-18,0 0-93,-5-2-263,5-1 116</inkml:trace>
  <inkml:trace contextRef="#ctx0" brushRef="#br0" timeOffset="3478.1924">15988 1362 123,'0'0'120,"0"0"-7,-2-8-19,2 8-9,0 0-1,0 0-5,0 0 0,0 0-5,2 22 5,2-10-8,4 2 1,-3-3-1,1 2-5,6 5 7,2-2-11,-1-2 3,0 1-6,-1-3-5,-2 1-2,-3-3-9,0 0-9,-3-2 1,-1 2-6,0-2 0,-4-1 1,-4 3 1,1-1-16,-8 1-22,0 1-17,-5-5-40,0 0-10,-1-3-38,0-1-37,1-2-84,-4-5-250,6-2 111</inkml:trace>
  <inkml:trace contextRef="#ctx0" brushRef="#br0" timeOffset="3672.6714">16037 1284 8,'8'0'119,"-1"-6"-7,6 2 2,-1 2-14,2-1-5,-2-2-17,2 0-9,0 2 1,-2 2-15,4-3-2,-5 3-2,1-3-12,-3 4-10,-2-1-10,4-2-16,-11 3-26,14 0-20,-7-2-13,-7 2-93,14 2-162,-14-2 73</inkml:trace>
  <inkml:trace contextRef="#ctx0" brushRef="#br0" timeOffset="4718.9375">15282 1992 35,'0'0'94,"-5"-2"2,5 2-1,0 0-8,-6-2-4,6 2 4,-9-3-6,9 3 4,-5-1-6,5 1 0,0 0-1,-8 0 5,8 0-1,-10-1 4,7-1-1,3 2 5,0 0-9,-9-1 1,9 1-6,0 0-6,-9 0 9,9 0-7,-5-1-1,5 1-6,0 0 1,0 0-8,0 0-4,-9-1-4,9 1-6,0 0-6,0 0-6,0 0-3,0 0-5,0 0-1,0 0 1,0 0-3,23 1 5,-4 0 2,1-2-3,10 0 0,10-4 3,12-2-2,8 4 1,4-4-33,33-3 6,-6 1-4,0-4 6,1 4 2,1-5-4,4 1 5,0 2 3,-2-3-3,-2 1-1,-30 3-6,1 4 7,-2-2-3,-9 3-5,-15-2-8,-4 5-4,-5-2 2,-9 0-5,-7 3 5,0-1-2,-5 2 8,7 0 0,-10-2 2,0 0-1,-2 1-2,-3 1 3,2-4-2,-2 4 4,0 0-7,-4-7-8,4 7-7,-6-7-14,3 6-15,3 1-27,-6-3-11,6 3-39,-4-5-44,1 4-144,3 1-345,0 0 153</inkml:trace>
  <inkml:trace contextRef="#ctx0" brushRef="#br0" timeOffset="17900.6591">15218 2177 20,'0'0'81,"0"0"1,0 11-9,0-11-12,0 0-1,-4 4-11,4-4 6,0 0-4,-2 4 0,2-4-1,-4 2-9,4-2 0,0 0-11,-4 4 3,1-3-4,3-1 5,-7 7 2,3-4-1,-1-2 11,-2 2-21,4 0 6,-5-1-12,4 0-2,1 1 8,-5 0-14,8-3 6,-13 0-1,13 0-4,-8 0 12,3 0-19,5 0 6,-11 0 2,11 0 5,-6-3 1,2-1-2,4 4-1,-6-6-15,4 3 11,1-1-7,-1 2-5,2 2 5,2-10-2,-1 5 2,3-2 2,1 1-4,1-2-7,4 0 1,-1 1 4,-1-2 3,7 6 3,-4-4 7,4 2-18,-3 0-3,8 1 6,-7 3 3,0 4-4,-1 1 4,1 1-11,-2 2 10,0 2-5,-1 3 2,-1 5 1,-3-1 1,-1 1 2,-5 0-2,3 9 6,-6-6 7,-4 6-9,-5-2 7,2-2-7,-3 3 4,-3-1 1,-2-2-1,1-3 0,-1 3 9,4-10-8,-4 8 1,2-9 4,-1 3-5,4-5-4,-1-3 2,3-1-4,0 0 11,0 0 20,0-4-4,3-1-3,-1 0-9,1-2-2,2 0-1,1-3 5,-1 3-7,3-5-4,-1 2 4,4-3-4,3 1 0,-1-2-3,3 0 4,0-2-9,3 4 5,1 0-6,1 2 1,-2-2-6,5 4 6,-3 2-2,0 1 3,-3 0-4,6 1 5,-4 2-4,-1 6-2,5-3 5,-3 1-3,-1 3 1,-2-1 2,1-2-1,1 0 0,-3 3 2,1 0-4,-1-3 2,0 2-8,1-2-13,1 0-9,-4-2-27,7 0-22,-4-2-20,2-3-34,2 0-80,-1-3-229,2 1 102</inkml:trace>
  <inkml:trace contextRef="#ctx0" brushRef="#br0" timeOffset="18518.0137">15519 2252 90,'0'0'166,"-4"-5"-25,4 5-12,-6-1-13,6 1-15,-8 5-6,0 1-9,2 3-4,-2 1-4,0-1-11,-2 8-2,2 0-12,-2-2-4,5 2-3,-3 0-1,3-1-5,-1-2-2,2 1-4,-1 0-8,5-3-2,0 0-1,0-1-4,5-3 3,-3 0-7,1-1 4,5-1-7,-2 0 2,2-3-3,0-1 3,3-3 7,1 0-12,0 1-2,0-5 2,-2 1 0,3-2 1,-2-1-2,-2-2 8,2 2-4,-6-1 1,2-4-1,-3 4 2,0-4-2,0 3-2,-2-4 1,-2 1-2,0 0-5,-2 2 5,-4-6-7,2 6 2,-1-1-1,1 0 10,-1 1-10,-1-2 0,1 2-6,2 2 5,-1-2-4,2 5 4,0-2-3,4 1-2,1-3-2,1 4 3,5-5-4,0 2 1,5-1 3,0 0 1,3 2 5,0-1-5,-2 3 2,2 4-8,1-3 6,-5 3-4,-1 2 0,0 2-1,0-1 1,-2 3 4,-1 3 3,-1-1-6,-2 5 4,1-1-3,-4 7 1,-2-4 3,2 6 6,-5-3-5,2 2 1,-1-4-3,0 4 3,0-7 0,1 0-1,0 0-1,0 0 2,-2-2-1,4-1 3,-1-1-6,0 4 3,0-8 4,1 1-7,1 2-3,0-4 9,3 0-2,-3-3 1,-3 0 0,12 0-3,-12 0 3,13-3 6,-6-2-5,3 0 0,-2-4-1,-1 2 5,-1-3 2,4 1-5,-3 0 13,-4-2 3,1 0 3,1-2-5,-2 1 1,-3-1-3,-3 1-1,3 0 1,-5 1-4,1 4-4,-1-4 4,0-1-8,-1 4 2,-1 0-5,-2 3-15,4 1-12,-2-2-24,-2 6-26,2 0-27,0-1-40,7 1-160,-16 1-326,9 1 145</inkml:trace>
  <inkml:trace contextRef="#ctx0" brushRef="#br0" timeOffset="18854.1124">16037 2210 67,'0'0'155,"0"0"-25,0 0-14,-4-1-11,4 1-12,0 0 8,0 0-12,6 13 10,0-5-16,-1 3 1,0-1-6,5 7-11,0 0-5,-2 0-3,1 0-9,0 0-2,-1-1-8,0 1-1,-1-1-2,1 0-5,-2-4 0,-1 1-2,1-2-12,-1 1-14,1-4-19,-1 2-25,0-3-35,-2 0-19,1-4-30,1 2-105,-4-3-247,-1-2 110</inkml:trace>
  <inkml:trace contextRef="#ctx0" brushRef="#br0" timeOffset="19037.6205">16234 2196 75,'-15'5'143,"4"0"-7,-1 2-16,-5 7-10,-1 1-15,-1 8-4,1-3-11,0 0-7,3 6-8,-3-1-7,0-1-13,4-1-12,0 0-23,5-7-17,-2 2-38,4-2-33,2-5-90,2 0-181,0-1 80</inkml:trace>
  <inkml:trace contextRef="#ctx0" brushRef="#br0" timeOffset="19265.6022">16424 2150 182,'0'0'184,"0"0"-18,-3 13-15,2-4-15,-1 0-9,0 3-18,0 5-10,2-5-7,0 3-11,-2-1-17,2 4-15,2-2-17,-4-4-16,4 0-22,-2 0-19,0-2-30,3 0-12,-2-3-22,1 1-119,2-1-225,-4-2 100</inkml:trace>
  <inkml:trace contextRef="#ctx0" brushRef="#br0" timeOffset="19633.1497">16614 2203 91,'0'0'165,"-2"-2"-16,2 2-22,0 0-2,0 0-14,-12 9-13,7-4-8,-1 5-7,-1 2-13,-2 2-3,4-1-9,-2 5-9,1-4-1,2 2 1,0-4-9,1-1-2,-1 0-7,4 3-4,-2-4 0,2 0-5,0 1-2,0-1-3,2-5-1,0 3 1,0-2-4,4 0 3,-2-1-3,2-3 5,1 0-2,4-2 1,-1-2-5,0 2 2,2-7 3,-2 4-6,0-4-3,2 0 9,-3-1-4,-1-1 3,-2-1-2,1 0 2,-1-2 2,1 0 1,-3-5 2,-2 6-3,0-4-1,-2-2-1,-2 5 2,2 2-4,-6 0-1,1-2-1,-3 3-6,1 1 0,-1 1-3,-2 0-6,-2 0 0,2 2-12,-1 5-4,-1-3-12,1 6-20,0-2-9,-1 2-26,3 0-13,-2 2-43,3-1-115,0 2-277,3 1 122</inkml:trace>
  <inkml:trace contextRef="#ctx0" brushRef="#br0" timeOffset="20107.8708">16881 1980 6,'4'-1'162,"-1"-2"-10,3 0-16,-1 3-10,1-2-16,0 0-6,-6 2-14,12-1-11,-6 1 3,-2-2-20,-4 2 1,10 2-11,-6-1-3,-4-1-10,5 4-3,-2-4 2,-2 5-2,-1 1-5,-1-3-3,-2 3-2,3 1-2,-2-4 0,-1 4-3,2 0-2,-3-3-5,0 0 3,2 1-5,2-1-2,-3-3 3,3-1-2,0 8-7,0-8 5,0 5-5,3-2-2,-1 1 4,6-1-8,-3 2 6,2-4-2,0 3 6,2-2-8,0 2 7,-1-1-4,2 0 1,-4-3-5,1 4 2,-4-2-1,3 1 6,-3-1-4,-3-2-1,3 6 7,-3-6-8,-6 9 8,-2-2-10,-2-1 8,-8 3-1,5 0-11,-5-1-8,0-2-8,0 2-13,4 0-17,0-4-28,3 0-33,-4-2-127,5 1-259,0-2 116</inkml:trace>
  <inkml:trace contextRef="#ctx0" brushRef="#br0" timeOffset="23236.1998">17113 1475 2,'0'0'56,"0"0"-8,0 0 1,0 0-10,0 0 5,0 0-9,0 0-4,0 0-3,0 0-4,0 0 13,0 0-11,-6-5 13,6 5-9,0 0-3,0 0 4,0 0-6,0 0 4,0 0-5,0 0 9,0 0-10,0 0 7,0 0-16,0 0 2,0 0 18,0 0-8,0 0 6,0 0-12,0 0 12,0 0-4,0 0-3,0 0 0,0 0 4,0 0-1,0 0 6,0 0-3,0 0 2,0 0 0,0 0-4,0 0 1,0 0 2,0 0-1,0 0-11,0 0 0,0 0-4,0 0-4,0 0 5,0 0 3,19-2-3,-14 1 8,-5 1-8,13-2-9,-3 2 12,0-1-3,3-3 1,1 1 0,2 1-3,3-1-3,0 2 5,-1-5-12,1 9 1,-2-10-3,-1 6 4,2 1-2,-4-2 2,-3-1 2,2 2-1,-6 1 4,-1-3-17,3 3 10,-1-2 2,-4 2-7,-4 0 1,7-2-2,-7 2 11,6-1 2,-6 1 6,0 0-2,0 0-2,8 0 2,-8 0 0,0 0 0,0 0-6,0 0 3,0 0-5,0 0-3,0 0-13,-19 4-9,14-3-28,5-1-14,-14 4-31,10 0-34,-2 0-117,-6-1-259,7-1 115</inkml:trace>
  <inkml:trace contextRef="#ctx0" brushRef="#br0" timeOffset="27423.0624">17752 1358 9,'0'0'63,"0"0"-3,0 0-1,0 0-5,0 0 9,0 0-17,0 0-5,0 0-9,0 0 3,0 0-4,0 0 8,0 0-12,0 0-1,0 0 7,-5-9-11,5 9-4,0 0-2,2-3-1,-2 3 3,3-2 4,-3 2-4,0 0 3,0 0-1,0 0 4,0 0-6,2-5 3,-2 5 0,0-5-5,0 5 10,0 0-15,0 0 7,0 0-4,0 0 14,0 0-4,0 0-3,0 0 5,0 0-4,0 0-2,0 0 9,0 0-8,0 0 1,-5-4-4,5 4 6,0 0-14,0 0 8,0 0-15,0 0 10,0 0-8,0 0 2,-10 11 3,7-8-6,-3 0-2,3 4 3,-5 0 3,2 0-5,-1 1 0,1 1 3,2 2 2,-3-2-5,1 8-9,-1 0 12,0 0 3,0 1 3,0-1-5,1 1 4,2-1-10,-1 0 6,2-1 5,2-1 2,1-1-10,1-1 3,2-4-4,-3 3-2,4-4-2,-1 3 9,1-6-5,3 2 2,2-1 2,0-2 1,0-1-4,1-2 4,1-1-3,2 0-6,0-1 15,-2 1-3,-2-5-4,5 3 2,-5-4-4,0 0 3,1 4 1,-6-2-3,5-5 8,-4 5-10,2-4 9,-1-2 4,-5 3-7,-1 0 1,3 0 0,-2-3 1,-2-2 6,1 0-10,-3 0-2,-4 0-3,4-3-3,-1 0 4,-1 8 1,1-7-4,1 4 5,-3 0 4,0 1-8,-2 1-2,3-1 1,0 1 0,1 1-3,-2 2 2,2 0-1,0 1-22,1 1-4,3 3-10,-6-5-17,2 4-27,4 1-12,-7-3-5,7 3-20,0 0-73,0 0-208,-15 4 93</inkml:trace>
  <inkml:trace contextRef="#ctx0" brushRef="#br0" timeOffset="27855.9039">17913 1480 19,'0'0'215,"-3"-2"-8,3 2-6,0 0-6,-3-3-11,3 3-13,-1-7-14,1 7-14,-3-3-16,3 3-9,-3-3-11,3 3-11,-2-5-12,2 5-15,0 0-17,-4-2-18,4 2-21,0 0-31,0 0-29,0 0-28,0 0-22,0 0-37,0 0-24,0 0-120,0 0-300,0 0 133</inkml:trace>
  <inkml:trace contextRef="#ctx0" brushRef="#br0" timeOffset="28681.7146">18111 1332 21,'-6'0'143,"6"0"4,0 0-18,0 0-4,0 0-5,0 0-15,0 0-11,0 0-10,-5 1-3,5-1-10,0 0 4,0 0-6,0 0-2,0 0 1,0 0-8,0 0-1,0 0-9,0 0-3,0 0-8,0 0 2,0 0-8,0 0-2,11-5 2,-11 5-17,9-1 9,2-6-5,-1 3 1,0 1-6,5 0 3,-4 3-6,1-2-4,0-3-6,-2 3 8,5 2-5,-6-3 10,4 3-10,0 0 1,-4 0 3,0-2-9,-2 4 8,-1-4-5,1 4 0,1 1-2,-4-3 2,-4 0 0,9 2-1,-7 2 3,-2-4-8,4 3 5,-3 1-3,-1-4 7,-3 10-7,0-6 7,-4 7-11,0-4 4,-5 6 7,2-4-9,-4 2 3,4 1 0,-7-2 5,8-4 3,0 4-4,0-1-2,-1-1-4,3-1 3,1-2 0,-1 1-2,1-2 11,3 0-13,-2-2 7,3 0 1,-3-1-8,5-1-1,0 5 3,0-5 3,0 5-8,0-5 4,5 2-2,-1-1 3,1-1 1,-5 0 1,18 0-2,-7 0-3,1 0 1,1 0 4,-3 0-6,4 0 4,-2 0 0,-1 0-3,-3-1 1,1 2 2,0-2-3,-2 2-2,0 1-2,-2-2 0,0 3 8,3 0 0,-3 3-4,-1-3 3,0-2-6,-1 3 6,3 0-4,-5-2 4,4 1 4,-5 1-10,2-1 10,-4 4-8,0-4 8,-2 2-2,1 2 1,0-3 1,-6 2-3,2 2 3,-5-1 0,2 1 0,0 0 5,-3-2-12,-2 2 5,1-3 2,1-1-4,-4 6 2,4-5-7,0 0-20,2 0-12,-2-4-12,1 1-18,1 3-29,0 1-6,6-6-36,-3 3-104,8-3-262,-11-2 115</inkml:trace>
  <inkml:trace contextRef="#ctx0" brushRef="#br0" timeOffset="29300.0441">18574 1385 34,'-3'-4'191,"1"2"-11,2 2-9,0 0-5,-4-5-13,4 5-11,-5-3-11,5 3-10,0 0-16,0 0-5,0-4-13,0 4-10,0 0-5,0 0-9,0 0-8,0 0-3,0 0-10,0 0 3,0 0 3,13 9-3,-8-4-4,4 2 0,0 1-6,0 1 2,7 0-4,-4 4-4,2-2 2,-3-1-8,3 4 0,-5-4-1,0 1-2,0 0-5,1-4 3,1 4-6,-4 0 0,0-4-12,0 1-19,0-3-21,-2 2-17,0-2-30,-1-4-31,1 5-20,-1-4-21,-4-2-150,0 0-335,0 0 148</inkml:trace>
  <inkml:trace contextRef="#ctx0" brushRef="#br0" timeOffset="29525.4423">18824 1316 111,'0'0'147,"-3"-2"-12,3 2-15,0 0-12,0 0-11,0 0-2,-11 10-16,2-2-3,0 6-13,-3 1-2,-4 7-5,0 0-8,0-1-5,0 1-7,3 4-11,-5-6-19,5 2-24,3 0-26,1-3-25,3 0-34,-4-1-76,1-2-194,3 1 87</inkml:trace>
  <inkml:trace contextRef="#ctx0" brushRef="#br0" timeOffset="33801.7198">19356 1073 80,'0'0'132,"0"0"-12,0 0-14,0 0-7,0 0-13,0 0-10,0 0-1,0 0-13,0 0-5,0 0-4,-10 10-9,10-5 4,-2 5-14,1 1 10,-3 1-1,-1 2-4,1 3-2,2 3-6,-5-3 0,2 0-3,0 1 1,-1-2 2,2 1-9,0-2 3,0 3-7,-1-1-1,3-1-5,0-7 4,-2 3-7,3-4 4,-3-1 4,3 0-11,1 0-23,0 0-6,0-7-23,0 11-10,0-11-22,0 7-15,0-3-24,0-4-68,0 0-201,0 0 88</inkml:trace>
  <inkml:trace contextRef="#ctx0" brushRef="#br0" timeOffset="34507.1115">19527 1156 20,'0'0'120,"0"0"-12,0 0-23,0 0 5,0 0-1,-9 11 4,4 0-11,1 3-3,4 3-2,-5 2-12,1-2 4,-1 2-4,1-2-4,4 3-1,0-3-12,0-1-1,0 4 1,4-3-6,-3-5-5,3-2-15,0 2 14,3-5-7,0 2 2,2-1-6,0-3-5,0 0-2,3-3 1,3 0 0,-2-2-2,-2-3 4,1 1-4,4-5-12,-5 3 4,-1-1 2,-1-3-10,-2-1 12,-1 0-5,0-2 3,-1 2 9,-4-4-14,-1 0 1,-1 2-4,0-5-5,-7 1 7,2-2-8,-2 7 7,2-2-8,-6 2 3,6 2 6,-5-3-9,0 5 8,1 0-7,2 1 3,2 1-5,-3 1 0,6 0-6,-3 0-16,6 3-9,-3-4-15,3 4 15,0 0-2,0 0 7,0 0 5,0 0 1,12-5-5,-1 1 15,1 2-14,6-1 12,-2-4-1,5 2-2,0 0 10,-3-4-5,9 3 1,0-2-3,-7 2 14,0 1 1,0 0-4,-2 0 10,-1 3-9,-4 0 7,0 2-3,-1 0 2,1 2-1,-6-2-2,0 2 8,3 5 1,-2 0 8,-1 0 11,-3 3-4,-2 2 5,1-4-1,-1 7 0,-4 0 3,2-3-5,-3 4-3,1-1-2,-2-1 9,2 1-8,-1-3 0,2-1 7,0-3-13,-1 4 4,2-5-7,2 3 4,0-7 0,1 6-1,1-4-1,0-3-5,4 1-5,-1-1 5,4-3 2,2 1 3,-3-3-5,4 1 8,3-4-8,-7-1-5,4 2 10,0-6-6,-5 5 0,0-6 1,-4 2-6,4-4 4,-5 2 4,0-3-3,-4-3-3,0 6 5,-3-5-4,-3 2-5,-2 5 5,-2-5-3,2 4 4,-2 3-5,-3-2-3,-3 3 2,0 0-2,2 4-3,0 0-17,0 2-3,1 0-14,-1 2-16,3 0-23,1 0-18,2 1-14,2 2-32,-1 2-75,2-2-236,2-1 105</inkml:trace>
  <inkml:trace contextRef="#ctx0" brushRef="#br0" timeOffset="34958.9039">19118 1767 87,'0'0'177,"0"0"-20,0 0-7,0 0 3,0 0 7,0 0-5,23-9-9,-5 6-9,3-1-14,12 1-9,-1-4-10,20 0-7,3-6-8,4 1-7,30-2 0,-25 2-12,31-8-2,-1 1-1,1-6-10,-6 7 0,-22 6-5,28-6-5,-31 4-1,0 4-10,-6 3 0,-1-2-5,-17 4-7,-7 0 1,-5 1-5,-1 1-2,-9 2-5,-5 0 5,-4-2-2,-1 3-5,0 0 3,-8 0-2,8-3-1,-8 3 1,0 0-5,0 0 0,4-5-2,-4 5-2,0 0-14,0 0-1,0 0-4,0 0-19,0 0-21,0 0-27,-22-7-21,22 7-38,-6-3-29,6 3-45,0 0-109,0 0-353,0 0 156</inkml:trace>
  <inkml:trace contextRef="#ctx0" brushRef="#br0" timeOffset="35767.1436">19056 2129 132,'4'-8'141,"-1"7"-8,6-6-11,2 0-7,0 0 18,8 0-8,-1-3-11,1 3-12,-1 2-15,2 0-4,-3 3-14,1-1 0,-6 3-12,-3 3-3,-1-3-7,-2 4-3,-3 1 5,1 4-8,-2 2-2,-4 4 1,-2 2-5,-1 4-2,-9 5-3,0-1-1,-2-4-3,-1 1 1,-1-2-6,-1 3 1,2-9-5,-2 4 5,6-6-3,3 0-2,-4 1-3,6-4 2,3-1-5,-2 1-1,2-5-2,1 1 1,2-2-4,2 2 7,4-1-1,0 0 0,2-2 3,1 0 8,3-4-11,5 0-1,3-1-1,9-5 1,1-2-4,0-1 3,0 1-24,1 3-21,-3-2-19,-9 4-30,2-4-32,0-2-34,-5 4-155,-2 0-331,-1 0 147</inkml:trace>
  <inkml:trace contextRef="#ctx0" brushRef="#br0" timeOffset="36371.5897">19500 2135 171,'-7'0'186,"7"0"-20,0 0-20,-12 7-8,7-3-5,0 2-9,-2 2-6,-1 2-4,4 0-14,-2 2-10,5 4-4,-2-1-10,1-2-6,2-1-12,3-1 4,0 1-11,0 2-5,4-3-7,-1-5 0,-1 4-2,3-8-7,1 5 2,2-7-7,-1 5 0,3-6-5,-4 0-3,5-2 2,-4 1-3,2-4-3,-2 2 1,-7-2-4,6 1 0,-4-5-1,-1 5-3,-2-7-2,-3 2 9,0 1-11,-3-4 0,0 1-5,-2-2 3,-3-1-2,-3 2-2,2 4 2,1 0 0,-4 1 0,4 0 1,0 2-2,0-1 1,0 0-2,4 4 4,2-2-3,1 2-1,-3-2 1,8-3-4,1 5 8,-1-3-5,6 0 1,1 0 0,8 0-4,3-1 5,-1 1-6,1-1 3,-1 2 6,8-2-10,-7 5 4,-2-1 0,1 1 2,-2 2-3,-4 1 1,-1 3 0,-4 1 3,1 0-1,-1 2 2,-4 0-1,0 4 4,2 0 5,-5 6 6,0-5-2,-2 2 5,2 1-5,-2-2 1,0 1-3,3 0 1,-3-3 0,0 0-1,3-1 1,-1 1-1,-1-3-3,-1 2 3,5-3-1,-2-1-2,1-1 2,-2-2-3,5 0 0,-1 0-2,2-2 1,1-2 0,1 1 2,1-6-3,2 3 1,-1-2-3,0-1 3,-4-1-1,3-3 0,-4-1-2,-1 3-1,-2-2-2,1-2 3,-3-1-4,1-3-3,-6 6-1,-2-2 2,-1-1-2,0 2-1,-7 0-1,0-2 3,-6 2-3,4 7 5,-6-3 3,4 1-5,-3 2-1,1-2 4,1 5-1,-1-2-4,5 3-10,3 3-26,0-3-31,2 2-25,-1 0-35,6 0-22,-3 1-141,3 2-324,4-5 144</inkml:trace>
  <inkml:trace contextRef="#ctx0" brushRef="#br0" timeOffset="36635.8206">20058 2001 53,'0'0'189,"0"0"-18,0 0-19,0 0-13,0 0 0,7 11 4,-1-6-16,0 4-3,0-1-13,3 6-9,4 1-14,-2-4-7,1 4-6,1-1-10,-2-2-3,-1 2-5,-1-1-5,-1-5-17,3 5-18,-3-2-23,-3-4-26,3 3-29,-3-5-18,1-3-25,1 3-25,-2 0-134,-1-3-282,-4-2 124</inkml:trace>
  <inkml:trace contextRef="#ctx0" brushRef="#br0" timeOffset="36806.3658">20250 1978 144,'-6'0'158,"6"0"-19,-10 6-9,2-2-22,-3 5-4,-1-1-9,1 6-8,-5 2-5,2 4-10,-2 0-6,2 3-13,-2-1-22,2 3-14,4-6-26,2-2-18,1 0-25,1-2-31,4-3-104,-3 0-200,5-3 89</inkml:trace>
  <inkml:trace contextRef="#ctx0" brushRef="#br0" timeOffset="37006.7473">20415 2024 176,'-5'12'185,"1"-2"-16,0-1-15,-2 1-11,-2 9-14,3-5-11,0 3-10,3-2-12,0 2-12,-3 0-13,8-1-35,-1 0-24,0-3-36,1 2-18,1-5-35,1-3-13,1 0-118,1-2-226,-2-2 100</inkml:trace>
  <inkml:trace contextRef="#ctx0" brushRef="#br0" timeOffset="37332.8867">20576 2068 98,'0'0'172,"0"0"-16,-13 9-6,8-2-12,3 1-6,-4 1-13,6 2-8,-2-2-8,0 3-10,3 3-14,-1-3-6,3 0-7,0-3-6,2 3-3,-2-4-4,3 1-8,0-1-7,1-1 3,-2-2-4,4 1-1,0-3 1,0-1-1,3-4-1,-1 2-1,2-2-3,-2 0-1,1-3 5,-2 2-6,-2 3 6,-1-3-9,2-2-1,-2-1-2,-2-4 1,-1 3 0,0 2-13,-4-6 4,-2 0-16,0 0 6,-3-1-7,-1 1-1,-3 2-14,-2-2 0,-2 3-1,-1 0 1,0 1 2,0 4-7,-4-2-3,0 2 0,-1 2-6,6 1 1,-4 0-11,6 1-16,-2-1-20,2 3-21,3-1-34,1-1-149,0 4-305,7-5 136</inkml:trace>
  <inkml:trace contextRef="#ctx0" brushRef="#br0" timeOffset="37783.668">20883 1705 76,'5'-3'170,"-1"3"-16,-4 0-20,10-1-10,-10 1-14,9 1-7,-6 2-14,0 1-5,0 0-12,-2 2-6,0-1-9,-2 2-4,0 0-5,-2 1-3,0 1 2,-4-1-8,-2 1-12,3-1 8,3-2-6,1 0-10,-6-1-4,7 1 2,-2 0 0,2-2 1,-1 2-7,2-1-1,2 1-3,-1-1 3,3 2-2,0-1 0,2 1 1,-3 0-2,6 0 0,-3-1-2,2 0 5,-1-1-5,1 3 4,-3-4-1,-1 3 7,-1-2 7,1-1-1,-2 0 0,-1 2 2,-4-2 4,-1 3-1,-1 0-1,-3 0-4,-1 0-1,-6 1 4,2-1-6,0-2-1,-1 2-3,0-2-1,1-1-5,4 1-7,-5-2-16,5-1-20,0-1-6,2-1-15,7 0-28,-11 0-23,11 0-38,-5-5-122,1 0-287,4-1 127</inkml:trace>
  <inkml:trace contextRef="#ctx0" brushRef="#br0" timeOffset="38079.7671">21062 1419 280,'-3'-2'253,"3"2"-27,0 0-17,0 0-26,3-5 5,7 3-17,0-2-2,11 0-15,7-3-11,1 1-16,4 0-14,3-1-16,-3 2-5,-1 2-31,-5-1-19,-4 3-28,-6-1-19,-4 0-39,-1 1-26,-1 2-44,-5-1-30,0 2-48,-6-2-134,5 5-353,-5-5 157</inkml:trace>
  <inkml:trace contextRef="#ctx0" brushRef="#br0" timeOffset="38841.3887">21648 990 37,'0'0'173,"0"0"-15,-11 3-19,6 2-5,0 0-8,-2 2-12,2 5-11,-1-3-11,1 7 4,0 0-2,1 1-15,0 3-14,1-3-2,3 1-5,0 0-3,3-4-18,1 4 6,2-2-3,-1-4-2,2-1-4,5 0-4,-3-3-3,0 1-1,5-2-6,-3-2 1,5 2-1,-2-2-8,0-3 2,-1-2 4,2 0 3,2-4 0,1 1-4,-8-1-1,5 0 5,0-7-3,-5 6-2,0-4-7,-2-1 7,-3 1 0,1-5-5,-1 3 0,0-6-5,-3 0 5,-4 1-5,0 0-3,-2-2 0,-5 4 2,1-2 1,-1 3-4,-3 0 4,-2 1-7,2 4 4,-2 1-3,-1 3 1,-2-1-1,-2 5-4,-2 0 0,2 5-8,0-1-2,1 2 0,1 2-17,2 2-27,3-1-22,3 0-31,1 1-51,-1 3-125,4-3-311,4 0 138</inkml:trace>
  <inkml:trace contextRef="#ctx0" brushRef="#br0" timeOffset="39036.8708">22029 1166 2592,'0'0'23,"0"-6"-17,0 6-12,0 0-2,-5-7 8,3 3-13,2 4 1,0 0-8,-4-3-1,4 3-17,0 0-5,0 0-24,0 0-12,0 0-41,0 0-16,0 0-207,0 0-373,0 0 165</inkml:trace>
  <inkml:trace contextRef="#ctx0" brushRef="#br0" timeOffset="39450.7586">22257 965 145,'7'-1'178,"2"-3"-20,3 3-15,-3-1-15,-2 2-10,-1 2-9,5-1-12,-3 3-3,-1 1-16,1 3-2,-2 0-16,-5 2-5,2-4-2,-7 6-2,3-1-11,-4-1-4,-3 1-8,1 0 4,-2-3-5,-1 1 5,2 1-8,-1-3 0,2-2-6,1 1 2,2-2-3,2 0-9,-2-2-1,4-2 4,-3 6-11,3-6-1,0 5 4,0-5-5,8 5 3,-4-3 1,3 3-1,4-3 0,-2 3 5,3-1-1,-1 2-5,4 3 3,-4-5-1,-2 2 3,-1-1-1,1 0 2,1 2-3,-6 0 11,-4-4-1,3 5 2,-6-1-1,-1 2 0,-2-2-8,-6 3 5,0-2-3,-5-2 2,0 5-3,-2-5-5,4 3-18,-2-2-12,-1-1-10,4-1-36,4 0-45,-1-4-173,-2 0-314,13-1 139</inkml:trace>
  <inkml:trace contextRef="#ctx0" brushRef="#br0" timeOffset="39709.9664">22655 885 2460,'0'0'82,"0"0"-49,0 0-28,0 0-4,4-7-15,-4 7 12,0 0-4,5 16 5,0-5-1,5 2 2,0 2 3,-1 0 11,1 2-1,6 2 2,-5 0-2,1 0-1,0 3-1,-4-7-5,0 2 3,-2-1-12,1-1-24,-3-3-20,1 0-8,-2-2-22,-1-2-21,2 0-26,-3-3-26,2-2-55,-3-3-106,0 0-338,0 0 150</inkml:trace>
  <inkml:trace contextRef="#ctx0" brushRef="#br0" timeOffset="39897.451">22847 910 90,'-13'-11'191,"4"9"-15,3 4-14,-3 1-20,-4 4-10,-5 1-10,2 5-2,-4 7-12,-1-3-6,-2 7-11,3 0-10,-1 1-12,-1-3-4,4 1-6,-1-2-22,5 2-11,5-6-21,0 0-13,0-2-35,4-2-20,3-3-47,4 0-149,-2-3-282,5-1 125</inkml:trace>
  <inkml:trace contextRef="#ctx0" brushRef="#br0" timeOffset="40275.4514">23068 921 84,'0'0'204,"-9"10"-16,5-3-15,-1 2-21,-5 1-2,6 6-15,-2 2-5,3 1-15,-2 5-10,1-4-10,3-1-13,1-2-3,0-1-4,1 1-12,0 0-1,3-6-12,0 0-5,-1 0 0,6-4-11,-2 2 4,2-4-8,3 1 6,-1-4-16,1 0 3,2-4-5,2 0 3,-2-1-6,2-3 2,-6-2-6,5 0 4,-6-2-2,3 3-2,-5-2-1,1 1 5,-4 1-9,-3-1-1,-1 1 1,0 2-3,-3-2 2,-3 5-7,-1-1 5,-5 1-3,3 3 8,-4 0-10,-2-1 6,2 4-4,-1 0 0,-1 3-2,4-2 0,-6 4-4,9-2-7,-1 1-14,3 2-11,-2-4-18,4-1-5,-2 2-26,6-4-12,0-3-42,6 6-41,-6-6-99,9 4-303,-9-4 135</inkml:trace>
  <inkml:trace contextRef="#ctx0" brushRef="#br0" timeOffset="40669.9753">23501 815 212,'0'0'196,"0"0"-18,0 0-18,0 0-11,-16 23-9,9-13-16,1 5-8,-2 2-15,2 5-2,-1 2-12,4-5-10,-3 1-5,3-1-12,1-2 0,-1 0-9,3-1 1,0-4-15,0 2 2,3-3-9,2-1 5,1-3-11,0 2 4,-1-4-5,0-1-2,3-3-1,5 1 2,-3-1-5,1-2 1,2-2-1,0-1-5,-3 0-3,3-1 0,-5-3 2,3 2 3,-3-4-8,1 2 3,-4-3-3,-3 3-1,1-4-5,-2 7 6,-2-5-5,-2 5-1,-2 2-2,0-1 4,-5-1 1,0 5-4,-4 0 3,1 1-4,-6 5 3,2-1-3,-1 1 4,0 5 3,-1-4-3,6 4 4,-6 2-7,5-2 1,-1-1-14,3 3-6,1 0-27,3-3-18,2-2-21,3 0-31,1-1-50,-1-1-142,3-6-335,4 5 148</inkml:trace>
  <inkml:trace contextRef="#ctx0" brushRef="#br0" timeOffset="40875.0041">23790 962 246,'0'0'238,"0"0"-19,0 0-25,0 0-13,0 0-23,0 0-12,3-3-20,-3 3-19,0 0-37,0 0-33,0 0-46,0 0-40,0 0-45,0 0-59,0 0-84,0 0-255,0 0 113</inkml:trace>
  <inkml:trace contextRef="#ctx0" brushRef="#br0" timeOffset="41268.6307">24062 831 239,'0'0'226,"0"0"-16,0 0-16,0 0-17,0 0-19,0 0-11,0 0-24,0 0-4,0 0-9,-8 17-6,3-5-11,-2 2-11,-2 3-3,0-2-15,1 2-3,-2 2-6,2-4-7,3 2-5,1-5-7,-1 5 3,0-5-5,3 0-5,-1-1 1,3-3-2,0 2-4,3-4-8,-2 0 6,5-1-8,-2-2 4,1-1-4,0 0 0,-5-2-4,16-1-7,-6-2 2,-1-2-4,3 1 4,-1-3-1,-1-1 1,-1 0-5,1 1 5,-2-3-1,-3-2-2,1 5 0,-2-2-1,0 3-1,-3 2 3,-1-1-1,-1 0-5,1 5 4,-8-1-1,8 1-6,-15 3-2,3 0 9,1 3 0,1-1-4,-1 3-5,0-1-20,1-2-23,-4 5-23,6-1-6,-1-2-39,4-2-29,1 0-62,1 0-119,3-5-354,-2 5 157</inkml:trace>
  <inkml:trace contextRef="#ctx0" brushRef="#br0" timeOffset="41673.5589">24415 788 171,'-24'17'183,"7"-5"-5,7-1-17,-2 4-12,-2 0-18,5 1-7,0 1-13,1-2-9,1 0-6,3 2-12,2-5-13,2-2-1,0 1-8,2-1-6,2 0-2,-4-3-13,9 0 1,-3-2-6,3-2-2,0-1-3,4 1-11,-3-3 5,2-2-4,-1 1-1,2-4 0,0 1-6,-2-4 1,0 1-6,-1 0 5,-3-4-5,0 5 2,-5-1-2,0 2 0,-2-3-5,0 3 5,0 5-7,-7-9 3,2 5 2,-3 1-6,0 0-4,-1 3 0,9 0-16,-18 5-21,9-2-27,-1 1-61,3-1-198,-4-1-352,4 2 156</inkml:trace>
  <inkml:trace contextRef="#ctx0" brushRef="#br0" timeOffset="42872.1902">21928 1535 22,'-5'0'158,"5"0"2,0 0-10,-10-2-12,10 2-10,-8 0-10,8 0-3,0 0-7,0 0-8,0 0 0,-5-2-4,5 2-3,0 0-6,0 0-6,0 0-9,0 0-6,0 0-9,0 0 2,0 0-9,0 0-4,0 0-3,0 0-4,0 0-2,0 0 0,0 0-1,28-1 6,-11-1-3,3 0 1,14-1-4,1-3 1,20-2-3,5 5-2,31-9 0,-26 5-3,35-11-2,-2 2 3,-2 8 1,4-3-1,7-4-2,-8 3 3,4 3-6,-1 2-1,-1-1-4,-1 1 7,-4-5-13,-31 9 2,1-2-4,1-1 3,-1 0-5,-7 1 4,-3-2-8,-15 3 5,-4-1 4,0-2 0,-5 4-2,-1-2-5,-1-1 5,-8 2-5,-4 1 6,1 1 1,-3-2 3,-4 1 13,-4 2 2,1 0 7,-3-2 2,2 0 3,-5 1-5,-3 2-2,7-3 2,-3 2-9,-4 1-6,9 0-2,-9 0-4,0 0-5,5-1-4,-5 1-10,0 0-21,0 0-20,0 0-34,0 0-20,0 0-31,0 0-29,0 0-25,-10 10-27,2-5-216,1 0-459,-1 2 203</inkml:trace>
  <inkml:trace contextRef="#ctx0" brushRef="#br0" timeOffset="43720.1053">22255 1799 132,'9'-7'159,"-2"2"-14,-1 0-10,8 0-12,0 1-7,3-4-23,2 3-2,0 2-18,3 1 1,-3-1-13,-6 4 0,0-1-9,-2 4-1,1-1-11,-4 1 4,-1 1-13,-3 1 1,-4 1-2,0 5-2,-4-2 0,-5 5-1,0 0-10,0-1 15,-2 1-1,-1-1 1,4-6-5,-2 1 6,5 0-4,1-2 2,-1 1-3,0-1-3,5-1 1,-3 2-7,3-2 1,3 0-1,1 0 5,2-1-5,3-1 0,5 1 1,2 0-3,3-2-3,1-1-2,1-2-2,8 0-9,-1-1-20,-7 0-11,-1-2-37,3-2-37,-4-2-37,3 2-154,-5-2-321,0-3 142</inkml:trace>
  <inkml:trace contextRef="#ctx0" brushRef="#br0" timeOffset="44310.5021">22788 1786 109,'0'0'166,"-11"3"-22,11-3-3,-12 7-7,6 1 5,-1 1-7,2 1-8,-1 1-9,3 0-14,-3 6-7,5-2-12,-2-3-9,6 4-4,-2-7-9,5 4 1,-2-5-15,3 3-3,2-4-1,3 2-4,-3-3-3,4-1-1,-2 0-2,5-3-2,2-1-12,-6-1 7,3-2-7,-3 1 1,0-1-2,-2-3 5,2 3-5,-7-3-1,-1 0 1,3-1-7,-4-1 0,-2-3 1,-1 1-6,-1-4 3,-3 2-2,-2-1-1,1 2-3,-2-4 4,0 4 0,-1-4-5,-2 5-2,3 1-1,1-1 2,1 4 2,1 1-4,-1-2 7,1 0-10,4 2-7,0-2-7,4 1 6,6 1-3,-1-3-3,2 1 4,6 0 2,3 1 3,0 0-2,8 1 6,-1-1-3,3 1 1,-2 3-3,-6-2 2,9 6 6,-12-6 1,3 6-8,-3-1 6,-3 6-1,-2-4 2,-3 1 0,-1 2-2,-3 2 13,1-1-1,-3 4 8,-1-2-2,0 2 2,0-2-3,-4 0 4,0 1-2,0 2 1,0-4-4,0 2 3,0-2-7,0 0 6,0-1-6,0-2 0,0 0 1,5-2 1,-4 3-2,-1-7-1,4 6 6,1-5-9,0 2 6,-5-3-4,14 0-2,-6-4 2,0 1 1,1-4-4,1 0 0,-3-3 0,1 0-4,-3-2 0,3-2-4,-4-2-10,0-1 4,-4 2-6,-2-2 1,-4 0 5,-3 0-5,-1 4 0,-3 1-2,-2 0 3,-1 3 3,-3 1 1,0 3-1,-2 1 1,8 4 6,-6 0-5,2 2-10,-1-1-16,8 1-22,-2 2-10,3 1-40,1 2-7,5 1-53,1-3-86,2-5-275,7 12 123</inkml:trace>
  <inkml:trace contextRef="#ctx0" brushRef="#br0" timeOffset="44553.8532">23589 1700 47,'0'0'233,"7"-2"-24,-7 2-18,0 0-17,23 11-12,-12-3 2,6-1-4,-2 4-18,8 6-8,-7-5-17,-1 4-8,-5 0-14,4 0-8,-4 0-15,2-1-31,-6-3-35,2 2-28,-2-3-33,-2-1-29,-1 1-42,-1-5-33,0 0-125,0-1-305,-2-5 135</inkml:trace>
  <inkml:trace contextRef="#ctx0" brushRef="#br0" timeOffset="44735.3659">23797 1698 183,'0'0'205,"-9"0"-17,9 0-20,-17 7-15,7 1-14,1 0-14,-7 6-9,-3 4-7,0 3-20,1 0-6,0 0-20,-2 3-14,8-2-30,-6 0-24,7-8-29,3 2-28,3 0-40,1-5-41,2 0-82,1-4-242,2-2 108</inkml:trace>
  <inkml:trace contextRef="#ctx0" brushRef="#br0" timeOffset="44940.8166">24049 1698 61,'0'0'223,"0"0"-24,0 0-6,0 0-18,4 21-7,-6-13-15,2 4-13,-3 5-12,2-1-11,-1 1-16,1 10-4,-1-9-8,1 0-8,-2-1-31,2 2-34,1-4-27,0-3-35,1 0-23,2-4-31,0-2-38,1-1-134,1 1-294,-5-6 131</inkml:trace>
  <inkml:trace contextRef="#ctx0" brushRef="#br0" timeOffset="45251.9916">24299 1782 5,'0'0'213,"0"0"-15,0 0-18,0 0-10,0 0-7,0 0-14,0 0-11,-11 17-1,11-7-15,-3-2-7,1 3-11,1 1-11,2-1-11,1 1-6,1-3-8,1 0-7,-3 1-7,3 0-2,0-3 0,4 0-9,-3 1 2,3-4-2,-1 0-2,5-1 1,-1-2 1,2-2-7,0 1 4,0-4-4,-2 1 1,1-2 2,-3 1-6,-2-4-6,2 1 2,-2-3 1,-2-2-8,-1 2-3,-3-6 1,-1 3-6,-3-3-6,2 6-9,-5-7-6,0 7 0,-6-5-2,0 8-16,-2-3-7,-2 5-2,-2-1-10,5 6 4,-8-2-17,6 4-7,-3-2-31,5 5-21,-1-3-17,4 1-38,-3 3-170,4 0-370,2-4 165</inkml:trace>
  <inkml:trace contextRef="#ctx0" brushRef="#br0" timeOffset="45649.375">24692 1463 171,'0'0'178,"12"-3"-9,-1 3-18,-11 0-20,9 2-8,-9-2-6,5 6 3,-3-2-9,0 2-8,-2-1-8,-4 6-13,-1-5-7,1 3-6,-3-2-7,-1 1-4,-1-2-9,3 2-2,-1-3-5,0 3-4,0-4-5,3 0-5,0 0-5,3 0 6,1-4-8,-3 5-4,3-5-2,7 5-3,-2-2 3,0-2-2,4 2 0,-2-1-7,4 1 2,-4-1 3,5 0-4,-5 1-3,3-1 2,-3-2 2,1 3-5,-8-3-2,12 1 2,-12-1-3,2 4 2,-2-4 1,4 4-3,-4-4 3,0 0-9,-9 8-21,0-3-17,0-1-25,-3-1-25,1 1-40,1-1-184,-4 2-343,1-2 153</inkml:trace>
  <inkml:trace contextRef="#ctx0" brushRef="#br0" timeOffset="46674.0909">14703 3511 70,'0'0'198,"-6"1"-10,6-1-7,0 0-7,-8 1-6,8-1-7,0 0-5,0 0-14,0 0-8,0 0-11,0 0-6,0 0-9,-9 0-4,9 0-11,0 0-1,0 0-10,0 0-5,0 0-8,0 0-4,0 0-8,0 0-4,0 0-6,0 0-3,0 0-10,0 0 1,0 0-6,0 0 1,0 0-4,0 0-2,28-3-2,-15 0-1,6 2-3,1-3-5,1 2-1,1 0 3,7-1-2,1 0-2,-3-2-3,-4 2-1,-1 0-9,-3 0-13,1 2-9,-5 1-14,-1 0-15,-1-1-13,-2 0-22,0 1-10,-6 1-17,1-1-15,0 1-10,0 0-8,-6-1-36,0 0-136,0 0-347,0 0 153</inkml:trace>
  <inkml:trace contextRef="#ctx0" brushRef="#br0" timeOffset="46984.614">14763 3638 108,'-10'0'252,"10"0"-32,0 0-20,0 0-20,0 0-14,0 0-20,0 0-6,0 0-5,0 0-8,0 0-13,23-5-9,-11 4-9,3 0-13,4-2-6,8 0-8,-5-1-9,0 1-4,0 3-14,-2-4-36,1 4-40,-1-2-41,-4 0-52,1 1-65,-8 1-134,2-3-353,1 3 156</inkml:trace>
  <inkml:trace contextRef="#ctx0" brushRef="#br0" timeOffset="78252.3645">15830 3606 109,'-5'-14'104,"0"2"-8,-3 2-25,4-1-7,-2 2 0,1 0-11,-1-1-3,-2 0-6,2 1-15,-1 0 0,1 0 1,-1-1-8,-3 2-2,4-2-10,-3 0-25,0 1-40,-2-3-67,-2 2-130,0-2 58</inkml:trace>
  <inkml:trace contextRef="#ctx0" brushRef="#br0" timeOffset="79529.9484">15370 3408 61,'0'0'131,"0"0"-4,0 0-4,0 0-11,-4-2-12,4 2-3,0 0-1,0 0-13,0 0-5,0 0 6,0 0-9,0 0-1,0 0-3,0 0-3,0 0-7,0 0 0,-6-1-4,6 1-1,0 0 1,0 0-3,0 0-4,0 0-2,0 0-1,0 0-5,0 0 1,0 0-6,0 0 5,0 0-5,0 0-5,0 0-3,0 0-5,0 0-2,0 0-2,0 0-2,16 4-1,-16-4 1,3 1-4,3 2 0,-1-3-1,-5 0 0,14 3-2,-3-2-3,2-1 1,-2 1 2,5 1-5,-1-4 5,-1 2-3,8-2-2,-3 2 5,0-3-4,0 0-3,-1 1 0,2 0 4,-3 2 0,2-1-5,-6-1 0,0-1 0,1-1-3,-1 4 6,-1-3-7,-2 2 4,-3 0-5,1-1 3,0 1 3,-5 1-5,-3 0 4,7 0-1,-7 0 0,6 0-2,-6 0 2,0 0-5,0 0 2,0 0-3,0 0 3,9 1-1,-9-1-1,0 0-1,0 7 2,-3-3 1,0 2 1,0 1 2,-2 0-4,0 0 4,-1 4 4,-2-4-7,2 3-1,-1-1 4,2 0-5,-3 0 5,0 0-1,1 0-5,1 1 4,-5 0 3,5-1-2,-2 1 2,2-1 0,-1-1 0,2-2-5,1-1 4,2 3-5,-2-3-3,3 0 9,-2-1-4,3 0 1,-2 3-2,2-3 1,0-4 0,2 5 0,5-2 4,-1-1-3,0 0 3,2 0-3,3-2 3,2 0-6,-1 3 0,1-3 3,-2 0-4,0-3 5,3 6-1,-4-3 0,2 2-2,-5-2-1,1 2 6,-1 0-4,-1 1 1,0-1-1,1 0-4,-3 2 0,0 0 7,-1-1-3,-1 2-2,2 2 5,-1-1-1,-3 2-5,0 2 4,-6 1 1,3 5-2,-2 1 2,-1-8 1,-1 6-4,-5-2 4,5-1 1,-3-1-3,1-1-4,-6 2 5,-2 1 3,1-3-2,0 1-5,-4-2 8,0 0-3,1-2 0,-2 0-2,2 0 5,-8 1 1,4-4-3,3-3 2,0 2 5,-2-2-6,0-2-1,-6-2 0,10 2-2,1-3 0,3-2 3,0-1-3,-1 3 1,5-1-5,0-3-13,2 0-8,3 0-4,1 3-20,1-4-24,2 3-29,4-4-21,2 3-36,3-3-160,-3 0-343,9 1 152</inkml:trace>
  <inkml:trace contextRef="#ctx0" brushRef="#br0" timeOffset="79760.3365">16009 3602 76,'0'-5'248,"0"5"-18,0 0-33,0-4-16,0 4-21,0 0-11,0 0-18,0 0-23,0-4-35,0 4-35,0 0-37,0 0-29,0 0-50,0 0-54,13 4-94,-13-4-244,8 0 107</inkml:trace>
  <inkml:trace contextRef="#ctx0" brushRef="#br0" timeOffset="80932.3788">16336 3466 76,'0'0'107,"0"0"-7,0 0-9,0 0-10,0 0-7,0 0-9,0 0-9,0 0-2,0 0-7,0 0 5,-8 2 0,8-2-1,0 0-11,0 0 17,0 0-25,0 0 8,0 0-1,0 0 1,0 0-8,0 0 6,0 0-8,0 0 6,0 0-3,0 0-9,0 0 6,0 0-3,0 0-1,0 0-4,0 0-6,-4-3-4,4 3 3,0 0-4,0 0 0,0 0-2,0 0 17,0 0-24,0 0 9,0 0-2,0 0-4,0 0-2,0 0-1,0 0 4,0 0 1,0 0 0,0 0 0,0 0-15,0 0 12,0 0 2,0 0-6,0 0 6,0 0-3,0 0-6,0 0 6,0 0-3,0 0 5,0 0-4,0 0 2,0 0-1,0 0 6,0 0-2,0 0-5,0 0 3,0 0-4,0 0 0,0 0 1,0 0 2,0 0-7,0 0 4,0 0 6,0 0-1,0 0 1,0 0 7,0 0 0,0 0 2,0 0-1,0 0 3,0 0 1,0 0 5,0 0-3,0 0 2,0 0-2,0 0 5,4-6 0,-4 6 1,0 0 2,0 0-6,0 0 1,0 0-3,0 0 1,0 0-4,0 0 5,0 0-8,0 0 3,0 0-4,0 0 1,0 0 0,0 0-3,0 0 1,0 0 3,0 0-7,0 0-2,0 0 4,0 0-4,0 0 4,0 0-4,0 0 1,0 0 0,0 0-7,0 0 2,0 0-3,0 0 8,12 0-7,-8-3 2,4 3-1,-2-1 2,1-2-1,4 0 2,-1 1-1,3-2 0,0 3-4,0 1 1,5-4-4,-6 0 4,2 0-1,-1 1 1,0 1 3,-2-1-3,3 2 1,-2-2-3,-4 2 4,3-3-5,-4 1 5,-2 2-6,1 0 1,-2-1-1,2 1 8,-6 1-5,6-2-2,-6 2 5,7-3-3,-4 1 3,-3 2-1,2-3 1,-2 3-2,3-4 2,-3 4-4,1-4 2,-1 4 0,0-6 2,0 6-2,-1-6-4,1 6 3,-3-8 4,1 7-6,2 1 6,-3-4-1,3 4 2,-1-3 4,1 3-3,-4-4-1,4 4-2,-3-3 2,3 3-5,0 0 1,0 0-2,0 0 1,0 0-4,0 0 3,-10 12-1,6-2 5,1 3 0,-1 3 0,-1 3-5,-1 1 5,1 5 3,-4 1-3,4 1-4,0-1 1,4 0 6,-3-1-3,0-7 0,2 1 3,2-3 0,-4 4 3,1-3-8,2 0 2,-2-5 1,2-1-3,0 1 3,-2 0 0,3-3-4,0-1 3,0 0-3,-1-2-9,1 0-10,0-1-12,0-5-5,0 7-14,1 0-10,-1-7-12,0 5-10,0-5-14,0 0-34,0 0-157,0 0-312,0 0 138</inkml:trace>
  <inkml:trace contextRef="#ctx0" brushRef="#br0" timeOffset="81261.499">16875 3418 126,'-2'-2'170,"2"2"-14,0 0-18,-7 6-6,1-3-17,2-1-13,-1 6-11,0-1-9,3 0-6,-1 3-9,-2 2-10,5-3-1,0 0-8,0 2 2,3 0-12,-1-1 4,1 0-9,3 1-7,0 1 2,-2-3 5,2 3-7,4 1-9,-1-5 1,-2 2-5,4 2 6,-1-3-5,-3-1-1,2 0 0,-2 2 2,0-2-12,0-2 6,-5 1-3,4-2 4,-5 0-7,-1 0 4,0-5 1,-7 12 6,-2-3-9,-1-1-14,-4-1-6,-4 1-24,0 1-15,1-8-30,-3-1-30,0 0-147,2-4-283,0-2 125</inkml:trace>
  <inkml:trace contextRef="#ctx0" brushRef="#br0" timeOffset="81468.9662">16938 3392 68,'8'-3'213,"-3"-2"-19,4 0-20,2 0-20,0-2-14,0 2-14,3 0-14,3-2-10,1 5-14,-1-1-30,0 2-37,-4 0-49,5 0-32,-4 1-55,-2 0-94,0 0-224,-2 0 100</inkml:trace>
  <inkml:trace contextRef="#ctx0" brushRef="#br0" timeOffset="81726.2778">17333 3344 9,'0'-5'243,"0"5"-28,0 0-20,0 0-21,0-4-19,0 4-13,0 0 11,12 9-10,-1-3-3,7 4-6,-4 1-8,9 6-7,0 1-16,-2 1-8,6 3-12,-8-1-4,1-1-11,-5-1-6,-2-5-3,1 2-5,-5-2-2,1-2-27,-3 0-25,0 1-37,-4-1-20,3-3-24,-2-2-25,1 0-26,-2-3-20,-1 1-22,-2-5-142,3 2-340,-3-2 151</inkml:trace>
  <inkml:trace contextRef="#ctx0" brushRef="#br0" timeOffset="81933.7228">17666 3359 163,'-3'-10'188,"2"3"-16,-2 0-9,3 3-13,-1 0-6,-3 2-17,-1 0-4,5 2-17,-17 5-2,8 2-6,-5 3-6,-6 8-9,0 0-3,5 5-8,-6-2-14,1 2-2,2 0-6,5 0-2,-2 0-5,-1 1-4,4-2-11,1 0-2,-2 2-22,4-9-22,1 0-16,1 5-22,0-9-18,7-1-29,0 1-27,0-2-45,0 3-97,4-8-294,-4-4 131</inkml:trace>
  <inkml:trace contextRef="#ctx0" brushRef="#br0" timeOffset="82174.0822">17819 3362 191,'0'0'185,"0"0"-15,0 0 2,7 12-3,0-2-14,-5 1-11,1 4-17,2-3-8,0 5-9,1 0-15,-2 0-7,0 3-11,0-4-7,0 1-4,1-2-20,-1 0-28,0-4-25,1 2-26,-1-4-35,3-1-27,-3 0-38,1-3-145,0-1-301,-5-4 133</inkml:trace>
  <inkml:trace contextRef="#ctx0" brushRef="#br0" timeOffset="82536.6445">18136 3348 121,'1'-5'199,"-1"5"-21,-1-5-18,1 5-13,0 0-4,0 0-3,-7 12-17,3-3-9,0 2-10,4 0-12,-2 6-6,1 2-6,0-2-9,1-2-9,0 2-2,2-2-9,3-3-2,0 0-5,-1 0-7,1-1-2,2-2-3,-1 0-6,5-1-1,-2-3 0,5-1 1,-3 4-2,2-6-7,4 0 1,1-2-4,1-3 1,-2-2-3,0 1 0,-3-3-3,-4 1-1,6-3-2,-7 0 4,0 1-1,1-5-6,0 0-1,-4-4-3,0 0-2,-6 1 3,0-2-9,0 1 5,-3-3-1,-1 4 2,0 0-1,-3 2 0,-4-1-4,3 6-2,-5-4 1,2 7 2,-1 0-4,-5 2 0,-1 2-13,-3 2-5,2 2-14,1 1-29,0 2-19,2 2-24,0-1-48,2 5-132,3-5-317,1 0 141</inkml:trace>
  <inkml:trace contextRef="#ctx0" brushRef="#br0" timeOffset="82930.6116">18211 3038 7,'-2'-3'230,"2"3"-14,-6-3-16,6 3-9,-3-2-20,3 2-17,0 0-14,0 0-16,0 0-9,0-5-14,0 5-5,9-4-17,-1 4-9,1 0-1,4-1-10,0 0-9,6 1-1,-1-1-9,-4-1-9,1 2-21,-2 0-24,1 0-27,0 2-37,-1-1-37,2-1-29,-6 0-158,3-3-327,-1 1 144</inkml:trace>
  <inkml:trace contextRef="#ctx0" brushRef="#br0" timeOffset="83415.2936">18693 2846 93,'-7'-4'194,"7"4"-22,0 0-20,-3-3-13,3 3-18,0 0-13,-6 9-7,5-4-11,-3 5-7,-5-2-13,4 11-3,-4-2-8,2 0-2,0 1-4,0 3-6,1-7-5,1 5-5,1-6-4,2-2-4,-2 2-3,2-1 1,0-4-6,0 5 3,2-5-5,2-1 1,0 0-4,0-1 0,4 1-2,0-3-2,1 0 1,4 0-4,1-1-2,5-2 6,3 0-6,3-1-10,0-1-7,3-2-5,-6-1-12,2 2-5,-3-1-19,-1-2 0,-6 1-17,0 1-8,0-2 7,-1 1 5,-2-5 3,-2 3 5,-1-2 10,-1 4 13,-1-5 9,0 2 8,-2 1 10,0-3 26,-1-1 20,-1 4 13,0-1 5,0 2 9,0 1 1,0 2 5,0 2-10,0-5-5,0 5-8,0-6-5,0 6-6,0 0-6,0 0 2,8 13 14,-6-3-3,1 2-1,1 2-5,2 3-5,-3 2-6,2 2 0,0-3-3,-1 2 1,2 4-7,-1-4-2,-5-1-16,3 0-33,-6-1-36,3 0-53,-5-1-54,-1-2-153,1-2-353,1-4 156</inkml:trace>
  <inkml:trace contextRef="#ctx0" brushRef="#br0" timeOffset="84235.1911">15441 4272 42,'-7'-1'219,"2"-2"-19,0 2-25,0 0-19,5 1-6,0 0-23,0 0-13,0 0-14,0 0-6,0 0-5,29 1-7,1-1-1,7-1-10,19-1-20,6-1-1,31-3-9,2-4-3,-3 4-1,13-3-6,6-4 3,10 0 0,3-2-9,3 0-3,-3-1-2,3 0-3,-6-2 0,2 4 1,-6-1 2,-2 3 6,-5 2 0,-7-1-1,-11 3-3,-29 4-2,-5 1 0,-3 1-8,-15-1 2,-5 3-1,-7 0-1,-6-3-4,-9 2 3,-2 1 2,-4 0 0,-2-1-2,-5 1 0,8 0-1,-8 0-7,0 0 1,0 0-5,-26 0-4,4 1-8,-8 3-12,-8 0 1,0 4-3,-12-2-10,-2 1-21,-3 3-14,-6 1-5,-2-1-11,-25 4-13,24-4-11,-25 7-33,0-2-129,-1-3-298,0 0 132</inkml:trace>
  <inkml:trace contextRef="#ctx0" brushRef="#br0" timeOffset="84546.3704">15906 4342 59,'-50'8'149,"12"-1"-9,3 0-15,5 0-9,4 0 0,7-4-13,1-1-11,8 0-6,-1 1-10,3 0-7,5-2-5,0 2 1,3-3 1,8 5 4,3-3 9,9 2 0,14-5-8,6 1-3,22-5 3,28-2-9,-1-2-1,5 1-4,8-5-13,9 4 7,4-6-3,2 4-1,0-4-8,3 3 6,1-1-8,1-2-2,-6 4-4,-12 2-7,-9 0 0,-31 6 0,-2-3-6,-4 1-3,-4 0 0,-4-3-1,-18 5-1,-3 1-2,-2-1-2,-10-1 3,-4 3 2,-2-2 8,-1 1 2,-5-2-2,0-2 0,-1 2 2,0 1-4,1-1-3,-4 1 1,-1-1-6,0 4-4,-4-8-13,2 7-24,-2-2-22,0 1-33,4 2-40,-14 1-37,8 0-47,6-1-133,-20 3-368,14-2 163</inkml:trace>
  <inkml:trace contextRef="#ctx0" brushRef="#br0" timeOffset="84677.0162">18019 4166 74,'4'-3'95,"-4"3"-56,0-4-55,0 4-16,0 0-35,0 0 15</inkml:trace>
  <inkml:trace contextRef="#ctx0" brushRef="#br0" timeOffset="90401.7132">1907 5124 22,'0'0'87,"4"-3"-8,-4 3-9,4-3-2,-4 3-12,2-2-6,-2 2 6,0 0-2,4-5 9,-4 5-8,1-2 4,-1 2-2,2-5 2,-2 5-7,2-4 4,-2 4 5,2-4-1,-2 4 0,0 0 3,0-5 0,2 2 0,-2 3-4,0 0-1,0-5-7,0 5 3,0 0-1,0 0-5,0 0-5,0 0-4,0 0-3,0 0-3,-2-4-9,2 4 3,0 0-9,0 0 4,0 0-16,0 0 13,0 0-2,-13 11-4,10-9-2,-4 2-3,2 4-1,-3 1 1,-4 3 3,3 1-7,-2 2 0,2-1-8,0 3 9,3 0 1,-2 1 0,-1 5 0,3 1-4,2-5 7,0 8-9,1-8-6,2-1 13,1 1-6,4-4 3,0 2 1,4-3 2,-2-2 0,4 0 1,3 0-4,-3-4 1,7-2-2,2 0-2,4-4 0,-4 0 3,8-4 6,0-2-9,2-1 0,-1-8 3,-1 4-2,2-7-3,-2 3 2,-1-3 4,-1-2-6,0 1 4,-1 0-4,-7-2-3,-1-2 6,-4 5-1,6-5 0,-8 4-2,-5-1 2,6-8-14,-8 6 7,5-4 1,-7 0 1,-1 3-1,0-4-8,0 1-6,-3 6 9,1 0 0,-2-1 0,1 1 4,1-1-1,-3 4 7,0 3-1,1 1-5,0 1 1,3 1-3,1 3 5,-2 1-1,0 0-2,2 1 4,-4 1-3,4 3 1,-1-9-1,1 9-1,0-2-1,0 2 6,0 0-11,0 0 3,-5 10 4,5-1 6,-3 3-1,-3 7 5,6 5-13,-5 2 8,1 4 5,1-1-4,1 1 1,0 0 12,0 4 4,2-2-5,0 1 0,-3 2-1,3-4 0,-1-4-1,1-3-3,0-4-5,0-3 4,0-1 1,0-3-7,0-3 9,0 1-3,0-5-7,0 1 7,0-3-4,4 0 1,-4 1 3,0-5-1,0 3-1,0-3 2,0 0-5,0 0-2,13-12 2,-7 1-4,4 0-1,-2-5-6,5-6 5,2 1 0,-6 3-1,2 1-4,3-6 9,-3 7-8,0-1 5,-1 2-2,1 2-2,-1 0 0,-1 4 3,-1 1-2,-2-1 1,-1 5 2,0-3 1,0 5-6,-2 0 4,2 0 2,-5 2-3,0 0 1,6 4 0,-2 0 1,0 4 2,-1 4 1,-1-2 4,2 7 5,-3 0-12,2 0 7,3-3-2,-3-1 1,3 3 4,-2 1-4,1-7-1,-1 2 0,0 0-2,1-2 1,4-1-2,-5-1 6,6 1 1,-2-4-3,2 1 0,0-2-1,1-3 1,3 0 0,-1-2 3,5-2-12,-2 1-13,1-4-12,1 0-3,-2 0-11,3-1 1,-4-3 2,1-1 1,-1-1-10,0 3 3,-1-4 10,0 2 4,-2-1 5,-3 2 1,1 0 0,-3 1 5,2-4 3,-2 2-2,-1 0 5,-3 0-3,1 2 9,-2 0 3,-1-2-5,-1 5 17,-1-5 4,0 4-7,0 0 8,-5 0 5,4 2-1,-5 0-8,1 3 16,-2-1-22,1 0 17,-5 2 1,2 0 2,-2 2 3,-1 1 3,0 3-1,1-4 0,1 4 2,-2 0-10,3 2 7,1 1-5,0-2-5,3 5 4,2-1-1,-1-1 1,5 2-3,0 0-2,5 2-4,-4-4 1,8 3 6,-4-2-3,4-3 0,-1 0-4,2-2-1,1-1 0,1-1-4,1-1 7,-1-1-4,2 1 2,-3-2-9,3-2 2,-3-3 1,-2 3 1,1-4-8,-1 1 4,-2-1 7,0-1-12,1-1-1,-4 3 6,1-4-5,-1 2 3,-3 1 5,2-6-15,-2 6 17,3-2-4,-4 4 2,0 0 5,1-3-3,1 5 1,-2 2-5,0-4 0,0 4-4,0 0-1,0 0 3,0 0-1,8 9 5,-5-4-2,2 3 6,-4 4-4,3-3-10,0 1 12,0 1-1,0-1 0,2 2-1,-2-2 6,0 0-17,-1 1-35,1-1-17,1-2-28,2 1-35,-5-4-135,1-3-278,-3-2 123</inkml:trace>
  <inkml:trace contextRef="#ctx0" brushRef="#br0" timeOffset="90903.3702">3131 5090 70,'-2'-5'212,"2"5"-19,-4-3-21,4 3-19,0 0-21,0 0-12,0 0-6,0 0 1,0 17-7,0-7-13,4 5-8,-2-1-6,0 3-9,0 1-7,1-2-7,-2 4-5,3-4-2,-3 0-4,2-4-10,1 1 0,-3-3-4,3 0 1,-3 1-8,3-5-1,1-1-3,-5 1-4,4-2-1,-3 2 1,-1-6-1,6 7-2,-2-6-1,-4-1 2,0 0-1,12-7-5,-3 0 1,-4-3-1,4-5-2,2 1 0,-1-3-5,4-4 1,-5 3-2,0-1 1,0-1 0,0 3 3,-1-3 2,-3 4-7,0 2 2,1 4-4,1-2 1,-3 4-1,-3 1-3,4 2 1,-1 0-1,-1 1 2,3 1-1,-3 1 6,-3 2-6,6 0-1,-6 0 1,9 7 2,-5 0 6,1-2 1,1 6 2,-2 0-2,0 0 2,0 0-2,1 1 2,-3-1-2,1 0 1,4 1 0,-1 2-2,-5-7 4,5 4-6,-2-4 0,-1 3 3,1-5-8,3-1-14,-4 1-11,4-1-11,0 0-8,-1-4-18,7 0-12,-3 0-14,8-3-20,-6 0-1,2-3-10,-4 1-9,3-1 0,-3-1-11,3 0 7,-4 2-76,1-3-226,-3 2 101</inkml:trace>
  <inkml:trace contextRef="#ctx0" brushRef="#br0" timeOffset="91545.2986">3611 5170 717,'8'-6'-50,"-1"-4"36,1 4 29,-3-1 6,-1 1 13,3-3-4,-4 4 9,-1-3-2,1-1-5,-1 1 10,0 2 2,-2-5 11,2 5 0,-2-1 6,0-2-1,-2 2 11,-1-1 11,2 1 4,-4 1-14,0-1-4,-2 2 9,0 3 15,1 0-5,-3-4-11,-3 4-3,4 2-5,-1 1-6,-1 2-5,0 3-5,1-1-7,0 7-1,1-5-4,2 4-4,2-2-1,-1 3-7,3-1-1,1-1-4,2 2 0,2-2-4,1 0-3,1 0 2,-1-2-6,2 0 1,2-1 0,-2 0-8,2-4-2,0 3 2,2-2-4,-3 1-1,-1-2 1,3-2-3,1 7-5,-1-3 2,-2 2 0,-1 3 4,4 6-3,-5-1-2,1 12 6,-2-1 0,1 1 3,0 3-4,0 3 1,-1-2 1,3 0-2,-2 1-3,-1-3 5,1-1-1,-3 1 3,1-4-1,-2-6-2,-2 1 2,-1-2-2,0-1 0,-2-5 0,-2 4-2,-2-6-1,-1 0 0,-1-2-3,-2-1-2,0-5-1,-2-2 2,-1 0-2,2-5 0,1 0 4,-2-8 1,1 0 0,3-3 3,1 0-2,4-4-4,5-8 1,1 3-3,3-2-5,9 1-6,-3-3 0,8 2-1,0 2-8,1 2-10,3-1-7,1 2-6,1-2-14,1 2-9,0 2-5,-1 0 0,-2 4 0,-1-1-4,-5 3 11,-2 2 1,-1-4 5,-3 3 13,3 0 1,-6-4 7,1 1 16,-2 3-3,-1-3 14,-1 1-6,-2 0 15,-1 1 5,-1-1 9,0-1-2,-3 0 7,2 2 17,-1 2 8,0 1-1,-2-2 3,1 4-7,1 2 9,-2-2 12,-1 3 4,3 0-1,-1 2-5,1-1-9,-1 2-2,3 3 1,0 0-12,-6 0 1,6 0 0,-6 11 1,3-2-1,-4 8-4,4-2 6,-2 2 3,5 0-6,-1 4 0,2-4 2,4 3-5,-3-3-3,6 0-2,-3 0 6,4-3-8,1 0 1,-2-3 1,2 0-2,-1-5-4,2 1-8,1 0-5,3-3-33,-2-3-33,6 1-51,2-4-59,-7-1-139,4-4-343,-3-2 152</inkml:trace>
  <inkml:trace contextRef="#ctx0" brushRef="#br0" timeOffset="92162.194">5157 5050 91,'-3'-5'258,"1"-3"-13,-2 5-15,3 0-19,-3-1-18,4 4-21,0-5-17,0 5-19,-4-4-11,4 4-19,0 0-7,0 0-11,0 0-11,0 0-3,0 0-7,2 18-7,1-6-4,1-2-8,0 1 1,1 5-6,-2-1-7,1-3 0,0 0-7,-1 0-8,1 0-21,-1-2-25,-1 2-30,0-3-40,0-3-31,1 3-33,0-4-39,-3-2-144,0-3-369,0 0 163</inkml:trace>
  <inkml:trace contextRef="#ctx0" brushRef="#br0" timeOffset="92303.3618">5166 4867 183,'-6'-17'228,"3"1"-23,2 3-22,-3 5-19,2-1-15,0 1-18,2 4-30,0-2-35,0 2-34,2 2-33,0-3-30,3 5-27,4-1-60,-9 1-88,12-1-223,-4 3 98</inkml:trace>
  <inkml:trace contextRef="#ctx0" brushRef="#br0" timeOffset="92677.9988">5401 4945 183,'0'12'194,"0"-1"-13,2 5-14,1 0-17,-2 1-12,2 1-11,-2 0-11,3 0-7,0 1-15,1-2-8,-1 0-8,1 0-9,1-1-6,0-3-8,-2 1-1,0-7-7,-1 1-4,-1-3-3,0 2-2,-1 1 0,-1-3-8,3-4 1,0 2-4,-3-3-6,0 0-1,0 0-1,0 0-3,-10-17-2,6 7-2,2-4-3,-1-1 1,0-3-1,2-1-7,-1-7 4,5 2-2,-1 5-4,-1 1 3,3 1-2,1 0 1,5 1 0,-2 2 0,1 4-1,1 2-1,7-1 0,-3 1-3,3 4 3,1 1 0,0 3-4,3 4 4,-4 3 0,4 2 1,-3 3-2,-1 0 2,3 5 2,-6-3 3,0 3-5,-2 0-16,-3-2-41,2 7-24,-4-6-41,-3 1-78,-4-3-109,-3-2-332,2-1 147</inkml:trace>
  <inkml:trace contextRef="#ctx0" brushRef="#br0" timeOffset="93697.657">7233 5211 95,'1'-4'143,"-1"4"3,0-6 7,0 1-15,-1-1-14,1 1-11,0-1-12,-2-1-6,0 0-10,-3-4-2,2 2-5,-3-2-9,1 1-6,-6-5-9,0 2-1,-3 2-2,-2-3 15,2 2 8,-12-1-16,6 2 4,2 5-3,-1-3-2,-4 3 5,5 1-16,-1 2-6,2 2 0,3 2-8,1 0-2,0 6-4,-1-1-2,-1 5 4,5 0-11,-1 4 5,3 1-3,4 1-10,3 0 1,4 0 0,0 0-4,6-3-1,0 1-1,1-1-1,3-4 4,2-1-4,2-1 2,-1-3-1,2-1-1,0-3 0,0-1 2,0-3-2,2-2 0,-3-4-2,0 3 3,-1-5-1,-2 1-4,0 0 3,-2-3-3,-1 0 0,-2-4-1,-4 0-4,2-3-5,-1-6-3,-3-1 0,0-4-1,-1 2-1,-1-3-11,-1 1 4,-1 0-2,-1 1 4,2-1 5,-3 4 0,3 3 3,0 5 1,-2 5 3,2 2 8,-1 3-2,-1 0-1,2 4 0,0 3-1,0 2-2,0 0 2,0 0 2,0 0 2,-3 16-2,3-1 3,-1 2 0,1 12-2,1 1-1,0 0 4,-1 2-2,4 1 5,-3-3-5,1-1 0,3 0 2,-3 0 2,3-4 0,-1-6-5,2-1 6,1 0-2,-1-3-1,2 1 2,-2-3-3,5-7 3,-5 2 2,2-1 1,3-2-1,-1-2-2,1-1-2,0-2 9,1-4-7,1 3-2,-1-4 7,-1-2-8,1-3 6,-2 1-2,1-3-4,-1-3 2,-1 1-1,-4-2 1,3 3-2,-4 0 2,0 2 1,-1 3 14,0-2 6,-2 3 5,0 4-6,1-4-4,-1 4-2,0-1-5,-1 4-2,0 0-1,0 0-1,0 0 2,7 10-4,-5 0 12,1 4-11,2-3 0,4 5 1,-4-2-5,3 2-10,1 0-20,-2-3-20,1-3-23,-3 1-25,3-2-29,2-1-48,-6-2-154,3-3-353,0-3 156</inkml:trace>
  <inkml:trace contextRef="#ctx0" brushRef="#br0" timeOffset="93841.2641">7582 4788 121,'-4'-8'182,"2"3"-38,0 0-40,1 1-25,1 4-15,0 0-15,0 0-15,0 0-40,0 0-123,7 12-139,-5-4 61</inkml:trace>
  <inkml:trace contextRef="#ctx0" brushRef="#br0" timeOffset="94644.7085">7776 5017 242,'0'0'222,"1"3"-20,-1-3-20,0 11-20,0-6-14,2 5-13,-2-2-13,0 6-13,2-3-12,0 5-9,0-2-6,-1-2-10,3 1-9,0 1-4,-2-3-4,0-2-6,0-1-2,1 0-5,0-3-3,-3 2-10,0-2 5,2-2-7,-2 0 0,0-3-2,1 4-2,-1-4-4,0 0-9,0 0-5,2-15 2,2 4 0,-4-4-3,3 0-6,3-4 1,-1-4 0,2 5-2,2-7 3,-3 8 2,2 3-4,4-1 6,-4 8-7,3-6 0,-2 7-1,1-1 1,-1 2-1,3 3 0,-2 2 2,-1 0 7,3 4-5,-2 1 5,2 4 1,0-1-2,-1 4 0,2 1 6,-3 2-1,1-2 3,-3-2-6,-1 0 0,0-1-1,0-1 1,2 1-3,-5 0 2,3-3-2,-4 3 3,3-6 1,-2 1-1,-1 0 0,2-2-2,-3-1 3,1 2 0,-3-4-2,0 0 6,13-6-5,-7 1 1,-1-3-3,2-2 0,-2 0-2,4-4 0,-1-2 0,-2-1 1,-1 2 0,3-2-2,1 2-1,-3 2 1,-2 2-1,1 2-1,-1-1-2,1 1 4,-1 1-2,0 3 1,0 0-1,-1 1-6,0 1 2,0 3 1,3-1 4,-6 1-1,7 4-1,1 1 3,-4 2 0,1 3 0,0 2 2,0-1 2,0 4-1,1 0-2,-2-2 7,1 1-7,3 0 0,-3-2 0,0-2 0,2-1 2,-1 0 0,1-1 0,2-1-2,1-1 1,0 1 0,3-5 7,-3 1-7,1-1 1,1-3-1,5-3-1,-4 2 1,4-5 0,2-2-2,-3 0-1,-1-3 1,-1 0-9,0-2 1,-2 0 0,-1-2 2,-3 0 2,-1 1-3,-1-4-1,-2 2 3,-3 7 5,0-4-5,-2 3-1,0 1-1,-3 2 6,1 1 6,0 2 2,0 0-3,3 5 0,0 0 1,0 0 0,-14 9 3,7 1 4,2 1 0,0 5 0,0-2-4,0 3-1,1-1 0,5 2 0,-1-3 2,4 2-5,-2 2 6,2-7-5,2 3 2,-1-3-5,0 0-3,3-3-12,2 0-18,-5-1-12,4 1-11,3-1 4,-1-5-12,2 1-27,-1-1-20,-1-1-20,4-4-17,-3-1-28,1-1-138,-2 2-336,-1-2 149</inkml:trace>
  <inkml:trace contextRef="#ctx0" brushRef="#br0" timeOffset="95435.5889">8781 5058 96,'0'-5'216,"0"5"-20,-3-3-21,3 3-19,-1-4-18,1 4-15,0 0-15,0 0-7,0 0 11,-5 11-5,5-4-13,0 3-7,0 1-9,0 0-7,1 0-6,3 2-6,-4-3-6,0 1-2,1-2-6,2 1 1,-3 0-1,1-3-8,0 0-2,1-1-1,-2 0-5,0-1 1,0-3-4,0-2-2,0 4 3,2 0 6,-2-4 2,0 0-1,3 3-2,-3-3-3,0 0-7,1-11 3,0 6-6,3-7-7,0 3-2,1-1-3,4-5-1,0-1 0,0 4 0,0 0-4,0 3 1,0-2-3,-1 4 1,0 0 1,-1 3-3,-4 0 2,5 2-5,0 0 2,-2 0 2,-1 2-1,2 2 2,-1 2-3,0 1 0,1 3 6,-2 1-2,1 2 2,0-1 0,0 1-2,0 0 0,1-3-2,-1 2 3,2-1-1,-2-1 4,2 1-3,-2-3-2,1-1 2,0 4-1,3-5 1,-3-4 0,7 0 2,-3 0-2,3-1-2,-3-2 3,1-6-2,3 3 0,0-8-2,-1 2-3,-4-1-2,1-2 1,-2-1-2,2-1 4,-6 0-4,0 3 2,3-3 2,-7 2-2,0-1 0,2 5 0,-3 2 2,0-1 5,-3 3 3,2 1-1,0 2 0,1-1-4,-2 1 0,0 1 2,2 3-1,0 0-1,0 0 0,-8 17 0,6-5 1,0 0-2,4 5 3,-2 1-1,0 0 1,2-1 0,1 0-4,2 0 2,-1 3 0,1-3 0,1-4-2,1 3 1,-3-2 2,5-2 1,-3-2-1,-2 2 0,1-2-3,-1-2 0,-3-2 6,4 2-5,-5-4 2,1 1 0,-2-2 1,1 1-2,0-4-5,-5 5-15,1-2-2,4-3-14,-10 0-4,4 0-13,6 0-10,-9-7-6,5 2-16,4 0-23,0 0 5,1-2-23,8-1 9,-4-1 6,4 2 9,6-3 6,0 2 14,1 1 14,2-2 0,-1 3-5,4-5 12,6 3 3,-8 0 6,1 2 3,0 0 3,-5 0 6,-2 3 10,-1-1 22,-3 0 21,-3 3 19,1-2 10,-2-1 24,0 3 14,-1-1 13,-4 2 1,5-2-3,-5 2-5,0 0-10,0 0-8,0 0-7,0 0-6,6 6 0,-6 0 3,2-2-3,-2 3 4,3 0-10,-2 1 0,-1 2-4,3 0-9,1 2-4,-1-4-1,0 1-5,-1-1-9,-1 4-19,4-6-21,-3 1-28,1-2-35,1 0-45,1-2-47,-2-1-154,-3-2-358,0 0 159</inkml:trace>
  <inkml:trace contextRef="#ctx0" brushRef="#br0" timeOffset="95565.785">9622 4852 116,'-4'-4'176,"1"2"-60,3 2-46,0 0-26,0 0-44,0 0-87,0 0-95,0 0 42</inkml:trace>
  <inkml:trace contextRef="#ctx0" brushRef="#br0" timeOffset="96254.9484">9807 5053 183,'-4'1'196,"-1"6"-23,2-2-16,-3 3-13,2 3-10,-2-1-7,-1 2-19,3 2-10,-1 3-12,1-1-5,3 0-11,-1 0-5,0 0-6,2 1-3,-1-5-6,2-1-7,1 0-1,1-1-7,3 1 10,-3-6-16,1 1-3,5 0-4,-2-2 1,-1-2-6,0-1 2,3-1-2,-2 0 1,-1-2-2,0-1 0,1-4-9,0 1 1,-1-3-3,-3-3-1,0 3-2,0-6-8,-3 3 0,-3 0-5,-2 0 7,0-3-4,0 1 2,-4 6 0,0-2 2,2 1 6,0 1 11,-2 1 5,2 0 9,2 3-1,1 0-4,1 0-5,3 2-1,-2-2-5,2 4-1,2-6 0,1 4 1,4-1-2,2-1-1,6 2-1,0-4-4,5 1 3,0 3-1,-2-2-3,2-1 1,0 2 3,-4-4-1,2 5-2,0 1 0,0 1-3,-7 1 0,2 0 3,1 5 0,-2-1-3,-2 0 8,-1 4 8,-1-1 5,-1 1 8,0 3-2,-2-3-1,1 1-5,1 2 0,-4-2-1,-1 4-1,3-6 1,-2 4-5,-1-4-4,-2 1 2,0-1 0,2-1-2,0-2-3,-2 1 1,1-3 2,-1 0-1,3 1 4,-3-4-5,0 0-3,0 0-4,0 0-4,5-11-1,-1 3-3,2-5-2,1-3 0,2-1 2,4-7 0,0-1 0,0 3 5,-1-2-3,4 1 0,0 5-1,-5 1 2,1 2 2,-4 5 2,1 2-1,-1 0 1,1 3-2,-3 2 1,1 2 2,-2 1 2,3 2 10,-2 3-2,-1 4 7,3 0-2,-2 1 0,1 3-3,-1 3 0,-1-1-1,1 0 0,-3-1-2,0 1 2,1-5-5,0 2-1,-1 0 0,-1-3-18,-2-1-34,2 1-44,-2 1-52,2-3-73,-2-6-180,0-1-426,0 0 188</inkml:trace>
  <inkml:trace contextRef="#ctx0" brushRef="#br0" timeOffset="97516.8907">11589 5370 116,'-1'-7'182,"1"1"-10,0 2-12,0 0-12,1-2-3,-2 0-8,1 3-7,-1-5-10,2 2-14,-2 0-13,-1 0 12,0 1 1,-1 0-14,2 0 3,-4 3-6,1-3-12,-5-1-7,2 5-8,-2 1-3,-5 1-10,2 3-6,-6 3-4,1 2-1,-5 5-6,-1 3-4,8-5-1,2 1-4,4 4 18,-2 1-7,5-2-5,2 1-3,3 0-4,1-3-3,1-2-2,3-2-3,3 0-3,4-1 3,0-3-3,5-1-5,3-1-3,-3-2-3,-2-2-11,4-5-6,1 1-7,-2 1-6,-2-4 6,1-1 0,-2-1 2,-5-1 2,2-3 0,-3 0 1,-3 1-1,1-4 1,0-2 0,-5 3 4,3 3 7,-4-3-5,1-1 4,0 8-3,-2-3 4,1 5 7,0-2-6,-1 2 4,1 1-3,-4 0 0,4 2-2,0 3 0,0 0 1,0 0 3,0 0 2,-4 15-1,4-6-1,0 0 2,0 5-1,3-3 1,2 4 2,-4-3 3,4 0-4,1 4 1,0-5 1,1 0 2,-1-2 1,5 0 1,-1-1-3,1-1-2,6-1 5,-3-3-3,4-1 1,0-3 0,0-2-1,0-2 2,0 2-2,0-4 5,-4 0-7,0-5 3,0-1 0,-2 2-6,-2-6 1,2-2-2,-7-6 1,0 6 1,1-6-8,-3-1 3,1 0-2,0-3 1,-1 3-1,-6 0 4,2 0-4,2 1 4,-2 7-4,2 1 4,-2 5 2,1-1 11,-4 5 6,4 0-10,-3 5 3,3-2-4,0-1-4,0 6 3,0 0-2,0 0 2,0 0 0,-3 22-3,3-6 2,-2 2 0,2 10-2,2-2 1,1 0 1,-3 4-1,7-1 5,-2-1-1,3-3-1,1 1 2,2-3 1,-2 1 3,-1-5-6,2-4-10,-1-1-7,-3-2-3,3-4-10,0 1-5,-1-2-10,-1-2 4,4-2-6,-1-1-5,-1-4-3,2 0 2,1-4-2,-1-1 7,-1-2-2,4-3 1,-2-2 5,3-8 3,-6 7 6,0 0 5,1-2-1,-3 2 15,-1 1 11,-2 4 4,-1 1 6,-1-1 14,-1 3 12,1 0 2,-2 4-4,0-1-7,0 4-2,0 0-1,-5-2 1,5 2 5,0 0-2,-5 11 0,2-4 1,2 2-5,-1 3-2,2-1-1,0 1 3,3 0 0,0 0-5,4 0-4,1-2 3,0-1-2,-1 1-2,5-2 4,-1-1-5,1-3-1,2 0-1,5-3 1,-2 0 0,-1-2 0,-2 0-2,-3-2 1,6-2-1,-8-2 1,0 0 2,3-4-3,-6 2-2,1-1 0,-2-4 0,0 1 2,-4 1-4,-1-7-3,-4 2 1,-3 3-1,0 0 0,-1 4 1,-2 0-8,1 2 1,-4 1 4,0 2-9,0 1-7,0 2-4,-2 3-5,0 0-23,2 6-16,0-2-22,3 0-23,1 2-32,2 2-162,-1-1-328,6-1 145</inkml:trace>
  <inkml:trace contextRef="#ctx0" brushRef="#br0" timeOffset="98176.2667">12574 5204 43,'0'0'272,"4"-1"-27,-4 1-28,0 0-23,0 0-14,2 15-19,-2-8-9,2 5-10,-1 0-8,5 2-16,-2 2-9,-1 1-13,6 0-9,-4-6-6,2 2-10,-1-1-8,1-3-4,1 2-6,0-2-5,-1-1-4,0-3-5,1-1-4,-2-1-1,-1-2-2,-1 0-4,-4-1 0,13-4 0,-5-1-8,-2-1-6,3-5 4,0 1-4,-1-5 1,1-2-3,-1 2-1,-1-5-1,1 3 0,1 0-2,-1 1-3,-3 6 1,1-2 3,-3 3 0,1 2 2,-1 1-3,-1 2-2,3 1 0,-2-3-4,-2 3 1,-1 3 3,0 0-4,0 0-1,13 9-4,-6-4 3,-4 1 4,4 3-2,-3 0-2,2 3 4,0-2-5,0 6 3,-2-4 1,3-1-1,-2 0-2,1 0 3,2-2-5,0 0 2,-1-1 1,0-3 1,4 2 0,-2-2 0,5-3-3,2-2 0,0-1-3,3-2 0,0-6-8,1 3 2,5-6-1,0-2 2,-3-1-3,2 0 3,-3-2 1,-2-2-1,-4 5 1,-1-1-1,-3 1 1,-1-1 1,-2-1 3,-3 5-2,-2 0 3,-2 1-1,-4-1 0,-1 4 2,-2 1 4,1 1 0,-3 1-2,1 1 3,-5 0 2,1 2 1,0 4 1,-1 0-3,3 2 0,0 2 0,-1 3 2,5 0-4,-3 1 0,2 3 4,4 1-5,1 1 4,2 0 0,0 3-4,3 1 4,0-2 0,3-1 1,4 7-6,-3-6 3,-1-1 0,2 0 1,1 1-2,-1-1 1,-1-1-1,-3-2 1,2-2-2,-2-3 6,-1 2-9,-2-1 2,-2-1-1,-2 3 1,0-6-1,-3 3-3,-6-1-5,0 1-14,-1-2-24,-8 2-21,-6-1-36,0-3-29,-2 0-52,0-1-217,-1-4-434,9-2 192</inkml:trace>
  <inkml:trace contextRef="#ctx0" brushRef="#br0" timeOffset="98995.0643">14195 5318 60,'-1'-6'224,"-1"1"-21,0-2-15,2 0-18,0 0-19,4-1-14,-2 0-17,7-1-12,0 1-5,3-3-6,7 5-14,-3-2-8,-1 1-10,4 7-2,2-1-10,6 1-6,-7 4-3,0 1-10,-2 6 4,-4-1 1,3 11-7,-6-4 4,-2 0-2,0 12-6,-6-6-5,-1-2-2,-2-1-2,-2-1 6,-1 0-5,-1-3-1,-1-1-3,-2 2-1,1-7-1,2-1-1,0 2-1,-1-4-2,1 0 1,-2-3-3,5 0 1,-2-3 1,3-1 5,-4 3-5,4-3-1,0 0-2,0 0-3,4-16-4,0 6-6,7-5 1,1-8-2,4-1 0,0 0-3,2-1 1,-2 0 2,3-1-6,-3 0 4,-1 2 0,-1 0 3,-4 5-1,-2 2 1,-1 3 0,-4 2 0,1 0 9,0 6 6,-3-5-1,-1 8 2,0-4 0,0 4-4,0 3-1,-1-4 2,1 4-3,0 0 6,-15 12 6,8-4 1,-2 5 5,0 7 0,0 2-1,0 4 2,4 0-1,0-3-5,5 6 3,3-5-2,1-5-3,2 1 1,3 4-1,-1-8-4,6 0 3,-3 0-5,3 1-17,0-5-1,4-2-38,-2 2-42,3-5-59,2-1-95,-5-4-127,5-4-399,0-1 177</inkml:trace>
  <inkml:trace contextRef="#ctx0" brushRef="#br0" timeOffset="99897.2155">16023 5381 35,'-7'-8'138,"0"1"-16,-2-3 1,-2 2-8,-1-6 5,-3 5-10,4-2-1,0 4-2,-1 0-6,-3-1-15,2 4-7,-2 2 3,1 2-13,-4 0-7,1 5-3,2-1-8,-2 1 0,2 7-2,-4 0-3,6 0-2,-2 5-6,5-1-2,1 1-11,3 0 7,1-1-4,3 1-1,2-3-6,2-1-2,0-2 0,3-1-4,3 0 2,0-1-1,1-4 0,4 1-2,-2-1 5,6-3-8,-4-3 1,0 0-4,5-2-2,-5-2 2,4-3-1,-2-1 2,0-1-2,-4-4 1,1-2-2,2-5 1,-5 2-2,4-5 0,-4-3-1,0-1 1,1 1 2,-3-5-4,2 3-1,-1 0-1,-5-2 0,3 6-2,-2-2 4,-1 9 5,-1 1 13,-2 5 9,2 2 6,0 3-4,-2 2 15,0-2-8,-2 1-6,2 4-6,0 2-3,0 0-5,0 0 0,0 0-1,-4 15 0,1-3-6,-1 13 2,0 0 0,1 1-3,1 4 2,2-3-5,2 4 2,1-4-1,1-3-4,-1 1 2,3-7 3,-1 0 0,4 1 0,0-2-4,0-3-1,-1-1-1,2-2 3,3-1-3,-7-3 1,6-2-4,-1-1 4,-2 0-3,0-3-3,0-2-3,1-2-9,0-2 4,1 1 1,-1-6-2,-1 2 1,2-7 2,-1 0 3,0-1-5,-4-2 5,2 2-5,-1-1 4,2 0 3,-5 5 4,-2 1 0,3 3 12,-3 0 0,-1 4 1,2-1-4,-2 1-2,-1 1 0,0 3-5,0 0 1,0 0 0,0 0 0,0 15-1,2-5 3,0 1-2,-1 3 2,-1 3-4,5 0-8,-3-2-22,1 1-22,0-3-24,-3-2-26,6 0-39,-2 0-48,0-3-184,1-2-401,0-2 179</inkml:trace>
  <inkml:trace contextRef="#ctx0" brushRef="#br0" timeOffset="100038.8356">16384 5189 2383,'-5'-8'16,"-1"-3"-13,3 8-5,-5-2-11,4 1-60,0 1-26,4 3-18,-10 2-8,10-2-13,-4 5-169,0 0-330,3-2 146</inkml:trace>
  <inkml:trace contextRef="#ctx0" brushRef="#br0" timeOffset="100595.3581">16501 5237 122,'0'0'229,"5"-2"-22,-5 2-22,0 0-16,13 7-1,-5 0-10,-2 1-9,5 6-8,3-1 0,-2 3-8,1 1-11,-3 0-20,1-2-9,0 0-10,-3-1-9,-1-1-7,-2 0-4,2-3-8,-2 0-3,-1 0-9,-2-3-2,2-1-5,-4-1-3,2-2-1,-1 2-2,-1-2 0,0-3-7,0 0 0,0 0-6,0 0-1,0 0-3,-3-15-6,3 9-12,0-7-11,3 3-1,2-7-7,2-2-3,4-6 2,1 1-6,5 3 9,-4-1-5,-2 6 5,2 3-3,1 1 5,-5 3 2,0 1 3,3 0-3,-2 3 1,-1 1 6,2 2-2,-2 1 0,2 2 2,-3 1 8,1 1-4,-3 1 0,3 1 2,1-1-3,-1 2 3,2 1-1,-1-3 5,-1 1-3,0-2 0,1 2 3,-1-4 1,0 2 1,1-2 1,-2 1-2,-1-2 0,-7 0 0,13-5 1,-7 3 0,-2-1 4,-1-2-1,-1 3-1,-1-4 0,-1 6 1,-3-8-2,1 3 6,-2-3-5,-3 4 4,-1-1 4,-3 0 1,-1 1 6,0 3 6,-1-1 2,2 7 3,-1-1 2,-2 1-1,4 1-5,-1 2 4,-1 2-1,1 7-2,2-2 1,2 2-3,2 0-5,0-1-2,3 0 2,2 0-5,2-1 1,1-3-2,2 0-14,2-3-21,2 0-17,-3-1-22,6 0-35,0-3-34,4-1-43,6-1-49,-3-3-139,-1-5-392,4-1 174</inkml:trace>
  <inkml:trace contextRef="#ctx0" brushRef="#br0" timeOffset="101191.7543">17237 5220 153,'-2'-4'221,"2"4"-21,0 0-23,0-5-10,0 5 2,0 0-4,0 0-9,-17 14-5,13-4-12,-5 0-7,0 4-15,4 2-8,0 0-8,0 2-12,1-1-7,2 1-8,2-1-4,-1 0-3,3-3-6,2-2-9,4 3-4,-2-4-3,2 0-4,-1-2-4,5 0-3,-1-3-5,5-1-4,3 1 0,2-5-4,-1 1-2,0-4-1,0 0-3,-2-3 0,0-2-7,0-3-8,-2-2 3,0-3-9,1-7-4,-1 0-3,-1-2-4,-4 0 2,-2-1 0,-4-3-8,1 1-3,0 1 1,-4 0 2,-2-3 1,0 2-1,0 2 11,0 6 3,0-1 0,-3 4 6,0 3 20,3 0 8,-2 5-2,2-1-5,0 4-2,0 2-1,-3-3-1,3 6-2,0 0-2,0 0-3,-12 15 0,9-3 0,2 4-3,-1 2 4,-1 0 0,6 7-2,-3 0 0,1 4-2,1-5 0,2 1 0,3 0 4,-2-7-2,2-1-1,0 0-2,2-1-1,-1 0 4,-1-6 0,3 4-3,-1-5 2,1-1-1,-1-1 0,3-2-2,2 0 1,0-1-1,-1-4-3,3-1 1,4-2 1,-2 1-1,-2-6-2,6 1-5,-5-3-3,7-2-3,-3-6 6,-5 6-3,0-2 3,-3 0 0,2-1-4,-4-2 4,-2 5 2,-3 3 7,0 1 3,0 3 4,-3-1-2,1 1 4,-3 2-7,2 0-2,0 1-2,-3 2 0,0 0 2,0 0 0,1 12-2,-1-2 4,0-1-1,0 1-2,1 5 1,-1-3 1,0 0-2,0 0 0,0-1 0,2 2-5,-2-4-12,4 0-17,0 0-23,-1-2-22,1-2-28,1 2-41,3-6-32,0 3-224,-3-3-435,7-4 193</inkml:trace>
  <inkml:trace contextRef="#ctx0" brushRef="#br0" timeOffset="101344.3615">18041 4957 178,'-8'-8'238,"1"1"-23,-1 2-24,3 1-20,-2 1-18,1 1-30,2 2-30,4 0-33,-9 4-49,9 0-54,0-4-66,-6 6-105,5-1-232,1-5 104</inkml:trace>
  <inkml:trace contextRef="#ctx0" brushRef="#br0" timeOffset="101533.8379">17533 5153 177,'-6'4'209,"2"1"-18,2 0-18,0-2-9,2-3-19,6 7-5,0-2-15,5-2-13,8 1-13,2 1-8,10-1-25,2-4-30,0 1-38,1-2-36,2-1-45,1 0-63,-4-2-98,-4-1-263,3 4 117</inkml:trace>
  <inkml:trace contextRef="#ctx0" brushRef="#br0" timeOffset="102244.7992">18284 5225 2,'-8'6'216,"-1"0"-1,0 2-9,-1 0-12,-3 2-14,3 2-14,1-3-10,-2 5-13,4-3-14,0 5-13,1-6-12,-1 1-11,4-1-6,1 2-7,0-5-8,0 5-4,4-4-9,-2 0-5,6-4-4,-2 2-7,9 1-4,-4-7 0,-1 4-6,7-4-5,-3 0-2,2 0 0,-3-4-4,0-2-3,1 1-6,-1-1-5,0-2 3,-3-2-10,1-5-11,-4 3-13,0-3-13,0 1-3,-5-3 8,0 1-5,-3 0-2,-3 2-2,2 2 8,-5-1 3,0 0 5,-1 4 4,3 1 7,-4 0 5,1 3 1,4-2 2,-1 3 1,3 2 1,-1 1 0,0-4 3,4 2-6,-3 0 3,4 3 0,0 0 4,0 0-2,10-6 2,-2 6 5,2 0-9,3 0 4,2-2-1,1-1-1,3 1-2,-1 0 3,3-2 0,-3 2 1,0 0 0,-1 2 0,2-4 7,-9 4-8,2 0-3,-1-1 1,-3 1 2,1 2 0,-3 1 4,1 1 1,-5 4 5,4-2 5,-3 5 10,1-3-4,-4 4 3,0-4-5,0 6 1,0-2-1,-4-3-6,4 3 0,-1 1-2,-2-4-2,2 3 0,0-2-1,-2 0 0,3-1-1,0-6 2,0 4-2,0 0 1,-1-5 0,1-2 4,1 8-4,-1-4 3,0-4-5,0 0 3,0 0 2,0 0-8,0 0 1,8-16-7,-5 4-3,3 4 1,0-4-10,2-4-7,1-2-6,6-6-1,-2 2-4,4 0 1,-1-4 1,-2 1 3,-2 2 5,6 1 3,-3-1-2,-1 10 5,-4 0 21,-1 6-16,0-2 1,-4 6 5,2-2 0,-1-1 0,0 5 5,-6 1 8,9 7 7,-6-4 5,1 2 6,-2 7 6,0-2-3,-1 2 0,1 4-8,0 1 1,-1 0-2,0-2-1,-1-1-3,4-2-2,-1 3 1,0-3-2,0 1-5,-1-4-17,2 1-17,-1-2-39,-2-1-41,3-1-53,0-3-207,2-2-396,-6-1 175</inkml:trace>
  <inkml:trace contextRef="#ctx0" brushRef="#br0" timeOffset="104889.2991">13681 6363 29,'0'0'134,"-4"-3"-10,4 3-6,-4-2-3,4 2-4,-3-4-13,3 4 0,-2-4-10,2 4-4,0 0-11,-5-2 5,5 2-13,-10-3-8,10 3 15,-2-1 0,2 1 9,-7-2-2,7 2-9,0 0-3,-14 3-7,6-3-2,-1 5-3,0-2 1,1 3-4,-5 0 6,2 1-2,-3 3-2,4-4-6,0 2-6,0 0-1,-2 2-3,2 4-2,1-4-2,4-1 2,-4 1-10,4 3-6,0-2 4,2 2-6,3-3-4,0 1 3,3 0 1,1 1-2,2-1-2,3-2 1,2 1 1,7 0-8,-1-3 3,1-2-5,4 0 6,-3-1 0,3 0-1,-3 0-1,-4-4-1,5 0 1,1 0-8,-8 0 4,0 0-2,-2-3-1,-3 2 2,-1 0 0,1-1-1,-4 0 2,1 1 0,-4-3-3,3 1 6,-4 3-5,0-5-2,-4 0 15,3 2-5,-4-1 1,0 2-3,-4-1-3,-1 0-3,-1 2 5,-1 1-7,-5 3 0,3 1 0,-6-1 3,1 1-2,0 1 1,1 2 0,-3 0-3,6 0 2,-1 4-2,3-2 0,1 1-4,3 0 6,2 0-3,1 1 7,2 2-9,4 2 2,2-4 3,5 3 0,1 0 0,1-4-1,3 2-1,6-1 2,6 1 2,-3-8-4,7 4 1,-2-2 1,3-2-1,-10-3-1,5 2-1,-3-2 0,1-2 2,-5 1-2,1-5-2,-6 5-3,1-2-2,-2 1-6,-1-1 4,-1-1-3,-1-1-16,-5 1-18,4-1-22,-3 2-6,-3-1-10,0-4-14,-1 4-10,0 3-11,0-8-30,-1 4-32,0 0-139,-2-1-345,3 5 152</inkml:trace>
  <inkml:trace contextRef="#ctx0" brushRef="#br0" timeOffset="105513.1654">14070 6728 112,'-6'-1'187,"6"1"3,-3-4-1,-3 2-5,6 2-19,-1-5-14,1 5-17,0-5-16,0 5-8,5-8-13,-2 4-11,3-2-6,3 2-7,-1-3-9,6 3-5,-2 0-3,5-3-7,-1 3-6,-4 3-11,0-1 0,1 3-1,0-1-5,-4 1 3,-2 2-8,2 2-5,-2 1-1,-1 2-1,-2 1 2,-1 2-3,-3 1-1,-3 3-2,-2 1 2,0-1 0,-2 2-2,-1-1 2,-2 2-3,0-3 2,0-2-2,1-4 2,0 1 0,1-3 3,2-1-4,0-1 1,0 0 2,4-1 1,-1-2 7,3-2 2,-4 1-10,4-1-1,0 0-9,0 0 1,15-16-4,-5 8-3,2-4 0,8-8 1,-2 1 1,2-1-3,2 2 0,-6-2 1,-1 5-5,-2 0 5,1-1-1,-1 4 3,-4-3 3,3 2-3,-3 0 0,-2 4 1,-4 0 3,-3 2-3,4 0 4,-4 2 3,1-1-2,-1 0 3,-1 4 2,1-5-2,-7 5 3,5-1-1,2 3 2,-11 0 2,11 0-4,-14 3 5,8 3-3,-2 1 2,2 4-1,-4 0 4,5 1-4,0 5 0,-1 0 0,2 3 0,4-4-5,-1 0 3,2 1-2,1 0-1,2 1 0,0-2-2,3-2 1,-4 0 0,4-4 0,1 5-5,-1-6-16,-1 1-19,1-3-22,-1 2-24,0-6-28,2 2-30,2-2-46,-4-2-202,-6-1-415,14-4 184</inkml:trace>
  <inkml:trace contextRef="#ctx0" brushRef="#br0" timeOffset="105771.4905">14731 6484 56,'4'-3'248,"-4"3"-26,11-3-23,0 2-18,2-2-18,7 0-14,2 2-21,-2-4-19,2 2-33,-3 2-50,1 1-55,0 0-49,-7 1-164,-4 1-262,0-1 116</inkml:trace>
  <inkml:trace contextRef="#ctx0" brushRef="#br0" timeOffset="105915.9709">14746 6649 109,'-9'6'229,"3"2"-23,-2-1-20,5-2-15,-1 2-17,4-2-12,0 1-13,2 0-11,6-3-14,3 0-5,2 0-13,9-1-12,7-2-32,0 0-40,4-5-48,0 0-65,-5-2-172,1-2-306,-3 0 136</inkml:trace>
  <inkml:trace contextRef="#ctx0" brushRef="#br0" timeOffset="106671.4785">15745 6053 64,'-1'-4'188,"-2"0"-7,3 4-9,-4-4-7,4 4-10,-2-3-13,2 3-10,-3-4-14,3 4-14,0 0-4,0 0-17,0 0-5,-14 7-3,8 1 6,-4 6-1,-6 5-3,2 7-6,-4-1-6,1 2-6,1 4-5,0-2-6,2-2 2,0 1-12,2 1-3,1-5-3,2 1-1,2-8-6,0-1-1,2-5-2,0 1-4,3-3 3,-2 0-3,0-3-5,2 1-1,0-2-2,1-2-2,0-1-1,1-2-2,0 0-3,0 0-7,0 0-12,14-8-11,-4-4-9,1-2-5,0-3 7,-1 0-6,0-6 5,5 0 2,0-6 1,-3 4-6,-2-1 4,3 1 3,-5 1 7,1 0 0,-3 0 6,-1 5 1,0 4 8,-2 1 12,1 2 12,-3 5 7,2-4-1,-3 6 1,2 0-3,0 1 0,-2-1-5,0 1-2,0 4-1,0-5-4,0 5 2,0 0-5,0 0 8,9 10 1,-6-1 8,2 6 3,-2 3-2,1-1 2,2 8-1,-1-5 1,5 4-6,1 0 4,-2-1-4,1 0-3,-2-4 0,1-1-1,2 1 1,-1 0-3,-1-2 3,0 0-5,1-1-1,-1-3-1,-1-2 1,-1-1 0,1-2 0,-3 0-4,-1 1 1,1-5-1,-1 3 2,0-4 3,-3 0-6,-1 1 2,1 1-2,-1-5 3,0 0-1,-6 5 0,1-4-2,-3 0 7,-5 0-12,0 1 1,-5-2 0,-3 3 2,-4-3-6,-2 0-2,-3 2-1,1 0 2,1-2-5,7 0-9,-7 3-2,5-1 2,4-1-5,0 0 2,4-1-8,3 0-19,1 3-24,4-3-26,2 0-24,5 0-12,0 0-26,0 0-154,0 0-343,0 0 152</inkml:trace>
  <inkml:trace contextRef="#ctx0" brushRef="#br0" timeOffset="107045.6879">16108 5987 208,'-3'-2'240,"3"2"-21,-2-5-20,2 5-17,-2-3-19,2 3-17,0 0-19,-2-4-9,2 4-14,0 0-5,0 0 9,4 17 3,-4-5-4,0 5-12,-2 0-1,2 10 0,-1 1-2,-2-3-2,-2 6-4,0-3-4,3 0-6,-5 0-5,4-3-9,0-1-5,0-4-4,-1 1-3,4-4-7,-2-1 1,4 0-5,-2-2 0,3-4-1,2-1-8,-3-2-3,4 1-2,0-1 0,6-4 0,-1 1-5,7-1 1,1-3-3,10-3-4,-7 2-2,4-5 3,2-1-19,-9 0-17,0 4-27,3-4-18,-6 2-18,-4 1-37,0 1-37,1-2-31,-2 3-39,-3-3-214,0 2-479,-1-1 213</inkml:trace>
  <inkml:trace contextRef="#ctx0" brushRef="#br0" timeOffset="107613.7265">16538 6326 157,'0'0'242,"0"0"-8,-11-11-12,11 11-13,0 0-18,0 0-16,1-6-17,3 4-16,-1-1-16,6-3-14,2 3-11,-2-1-9,4 2-9,-2-4-8,2 4-9,1-1-4,-2 2-9,1-1-5,0 2-5,-2 2-4,-3-1-5,1 3-4,-1 1-4,-3 0-1,2 3-3,-4 2-1,-3 1 0,-1 4-4,-7-1 0,4 3-1,-6-2-3,3-1 4,-3 0-1,-1-1-7,0 0 4,1-4-5,2 2 1,-1-6-2,4 0 1,-1 0 0,0 0-2,3-3 0,0 2 0,-1-2 3,4-2-1,-4 2-3,4-2 0,0 0-7,0 0-8,11-12 2,-2 4-5,5-2-7,-2-5-5,9-3 2,-1-1-4,-2-1 0,1 1 1,-2-2 2,2 1 2,-4 0 2,2-2-1,-4 8 5,-3 0 0,-3-2 1,-2 4 1,1-4 3,0 6-1,-3-2 4,-1 2 13,1 3 15,-2 0-9,1 2 7,-1-1 1,-2 1 2,-1 0 0,2 2-1,-2 0-4,2 3-5,0 0 1,0 0 3,-13 8-3,7 1 3,-5 3 3,2 5-2,-1 0 0,1 0 2,0 8-5,-1-1 2,2 0 0,2-2-4,2-3 1,0 0 0,-2-3-4,6 0-1,0-4 2,0 2 0,7-4-1,-3 0 0,0 1-2,4-3-1,-1 1 1,2-5-9,2 0-10,-1-1-27,3 1-25,1-4-45,0-4-39,3 1-48,0-4-221,-6 2-451,1-2 200</inkml:trace>
  <inkml:trace contextRef="#ctx0" brushRef="#br0" timeOffset="108110.3821">15822 6745 95,'-4'-2'273,"-2"-1"-22,2 2-22,4 1-20,-4-1-21,4 1-19,0 0-18,0 0-11,0 0-10,14-6-7,-2 4-6,7 0-11,7 1-10,11-2-9,0 0-8,19-2-8,2-1-1,2 0-11,0 1 3,5-5-1,-2 3 1,0-1-10,4-1-6,-4 5-3,-6-3-8,-3 2 2,-16 2-5,-4 2-5,-4 0-1,-7-2-5,-4 3 0,-6-1-2,-2-1-1,-1 2-2,-3 0 2,-2 0 3,-5 0 1,9 0-5,-9 0-3,5-5-2,-5 5 3,0 0-8,-3-5 1,3 5-13,0 0-17,-8-2-19,8 2-30,-13 0-20,2 3-36,0 2-33,-3-1-35,-1 2-34,-4 0-174,2 1-436,0-1 194</inkml:trace>
  <inkml:trace contextRef="#ctx0" brushRef="#br0" timeOffset="108501.4526">16304 6884 130,'3'-6'215,"-2"3"-11,-1 0-18,3-2-8,-3 5-9,1-4-6,-1 4-11,0-3-15,0 3-15,0 0-13,0 0-19,0 0 5,0 0-4,0 13 2,-4-2 1,0 3-4,-2 3-7,1 2-7,-4 7-8,1-4-6,0 4-5,2-7-5,3 1-8,-4-1-2,1-2-5,-1-1-2,6-3-4,-3 2-5,0-5-2,1 2 0,-1-4-2,2 0-2,2-2 1,-2 0-3,2-1-3,-1-2 4,2 1-2,-1-4 1,2 3 1,-2-3 0,13-3-3,-3 1 8,5-3-11,0 0 0,1 0-4,2 0 4,3-1-7,-1 1 4,1-1-4,-3 5-3,1-4 2,-1 2-1,1 0-5,-8 3-3,3-1-14,-1 1-16,-3 0-12,-1 1-17,-1 0-28,1-1-33,-3 2-29,2-1-34,0-1-57,-8 0-144,11-3-419,-7 3 185</inkml:trace>
  <inkml:trace contextRef="#ctx0" brushRef="#br0" timeOffset="109035.0716">16713 7125 56,'0'0'256,"-1"-5"-22,1 5-28,0 0-23,0-5-16,0 5-14,0 0-15,0 0-11,5-5-11,0 3-11,4 1-12,-4 1-10,4 0-7,1 0-8,5 1-4,-6 3-7,2-1-1,-1-1-5,1 6-3,-5-1-9,3 0 3,-5 3 3,2-2-3,-6 5-5,0-2-2,-1 0-1,-3 4-4,-2 0-2,-3-1-1,-2 0 0,1-1-9,-4-1-3,5-4 2,0 3-1,-1-5-2,2-1 1,3 1-1,-1-4-3,2 1 2,-4-1-5,8-2-7,-5 0-11,5 0 0,0 0-4,3-10-6,2 2-15,5-1-3,2-7 0,4-3-1,4-4 0,-3 1-1,4-1 2,-1 0 5,1-1-5,0-2 12,2 5 0,-3 1 4,-8 3 6,2 3 5,-5 6 18,-2 0 10,-1 3 2,-3 0 2,-1 1-3,-2 1-4,0 3 2,-8-1 5,8 1 10,-19 8-1,5 2 3,-1 2 10,2 1-5,-5 4-8,1 3-1,8-2-2,-4-1 1,1 5-4,6-5-3,1 2 0,1-2-1,8-2-5,-2 0 3,2 0-5,4-3-4,-1-1-13,4-1-23,3-4-30,6 2-37,-1-3-39,9-5-42,-7 0-233,1-4-441,-3-2 195</inkml:trace>
  <inkml:trace contextRef="#ctx0" brushRef="#br0" timeOffset="109585.5968">17457 6353 120,'-2'-5'274,"4"-1"-31,-2 6-25,2-4-18,4 2-24,3-3-15,2 3-16,8 0-13,2-1-13,9 3-13,2 0-10,4 0-9,-1 0-10,-2 3-5,-5-2-24,0 5-19,-7-2-33,-1-1-22,-8 0-15,-2 2-12,-1-1-4,-4 2 2,-3 0 1,-4 0-1,-10 2-12,2 4-5,-8-3 4,2 2 0,-7 3 6,-3-1 10,2-3 10,5-1 19,-8 1 16,1 1 16,6-1 7,-1-3 6,2 1 8,1 0 0,6-2 1,2-1 2,-2 2 13,5-2-3,1-1-7,2 2 4,2-1 0,-1-1 4,6-1 7,0 1 1,6-1-3,0 1 0,5-1-4,7-2-5,-1-1-1,11-4-4,1 1-2,0 0-4,0-2-3,3-1-8,-3 2-1,-1 0-20,-12-2-21,8-1-32,-6 3-40,-6-4-38,2-2-59,-9 1-123,2-3-342,1-3 152</inkml:trace>
  <inkml:trace contextRef="#ctx0" brushRef="#br0" timeOffset="109904.6186">17973 6147 179,'0'0'206,"0"-5"-16,0 5-19,0 0-11,-3-2-13,3 2 1,0 0-9,3-7-11,-3 7-12,0 0-14,0 0-6,0 0-3,0 0 5,0 0-7,7 14-10,-3-8 1,-1-2 5,6 3-3,0 0-8,-1 3 2,2 0-3,4 4 1,-2 1-3,1-1-5,4 5-5,1 0 2,-6-1-5,-2-4-4,5 9-8,-6-5-3,-1 7-3,1-2-10,-7-3 23,-5-2-5,-5 1-8,3 2-3,-3-2 0,-3-2-8,-3-2-1,-2 6-3,-3-4-7,3-4 1,1-1-16,-4-2-36,1 2-24,3-3-40,-5 1-37,0-3-65,4-2-61,-3-5-217,-1 2-514,4-2 228</inkml:trace>
  <inkml:trace contextRef="#ctx0" brushRef="#br0" timeOffset="111025.1324">19065 6182 103,'-3'-4'174,"3"4"-18,-10 0-15,5 5-14,-2-2-9,-3 4 0,-3 7-2,-2 1-11,-3 6-5,-2 5-8,3 0-9,-6 3-9,9-3-2,-4 0-10,-1-1-6,4 1-11,-1-6 0,7-3-3,-3 0-1,3-3-7,1-4-1,4 0-5,-2 0-2,2-3-6,0-3 3,0 1-1,3-2 0,0 2-3,1-5 0,0 0-5,0 0 0,0 0 1,12-8-7,-1-1 0,3-6-8,3-6 0,3 1-4,-1-7 1,0 3 0,-1-2 3,-4-3-8,3-3-4,-1 1 4,-3 2 1,1 0 1,-2 2-5,0 1 6,0 1 13,-3-1-4,-3 8 6,1 2-1,-2 1 10,-3 5 16,1 0 7,-1 4 4,0 0-5,-2 0-7,2 1-2,-2 2-6,0 3-8,0 0 2,0 0-3,0 0-3,0 0-2,0 0-1,4 14-3,-1-3 4,2 6 0,-1 1-2,3 4 1,2 3-5,1 0-1,-1 1 3,4 0-1,0-1 2,-3-2-2,5 2 2,0-4 12,0 4-1,0-6-4,-2-2 0,-2-1-3,2-1-1,-1-3-2,-1-1-4,-4 0 4,0-5-2,-2 4 0,1-6-2,-1 1-3,-3-2 3,3 3 1,-2-3-3,-3 0 1,0-1-2,0-2-2,0 7 1,-3-5-2,-2 1 2,-4 1-2,-4-1 1,1 2 6,-2-4-8,-6 3-2,1-2 2,-9 3 1,8-3-3,-7 3 1,5-2-1,1 0 3,1 1-2,-3-3-1,3 4 1,2-1 0,-1-2 0,7 2-1,0-2-7,3-1-12,1 2-16,1-2-24,1 1-12,2 1-10,4-3-16,-5 1-14,5-1-16,0 0-27,12 3-174,-12-3-356,19-4 158</inkml:trace>
  <inkml:trace contextRef="#ctx0" brushRef="#br0" timeOffset="111395.2761">19576 6105 193,'0'-6'233,"0"3"-12,0 3-12,0-4-14,0 4-19,0-5-19,0 5-18,6-3-15,-6 3-12,0 0-8,0 0-12,3 13-7,-3-4-3,1 7 3,-1 2-11,0-1 1,0 8-4,0 0-6,-1 2-2,-2-1-4,-3-1 4,6 0-9,-3 1-5,1-5-3,0-3-7,2 1-4,0-2 0,-2 0-6,2 0-2,0-5-2,0-2 1,2 1-5,2-1-3,-1-2 0,-3-1 0,9-1-1,-4 0 2,1-4-5,6 3-2,0-2-1,1-2 3,6 0-8,-1-2 2,5-1-4,-5-2-9,5 1-24,-10-2-18,7 1-25,-7 1-30,-1 1-37,-1-1-40,3-1-64,-4 3-158,-3-3-435,-1 3 192</inkml:trace>
  <inkml:trace contextRef="#ctx0" brushRef="#br0" timeOffset="111919.8724">19930 6564 103,'0'0'249,"0"0"-24,0 0-23,0 0-17,4-13-15,0 11-15,4-2-8,1 0-18,2 0-13,1 1-12,1-2-11,0 2-9,1 2-9,-4 0-6,4-1-5,-4 4-7,-1 0-7,-1 1 0,-3 2-6,0 3 2,-1 1 0,-1 3 5,-3-1-7,-7 5-2,2 3-1,-5-1-3,-3 3-2,1-4-5,0 0-3,0-3 5,-2 1-8,1-2-1,3 0-3,-4-3 3,5-1-8,3-1 3,0-3-4,0 0-1,5-1-1,-3 0 2,2-2 0,0 2 4,2-4-5,0 0-3,0 0-1,0 0 2,21-14-4,-6 1-2,0 0 0,7-5 0,3-1-1,-2-1-2,1-1-3,-2-1 3,2 0-3,-4-1 0,1 1-2,-5 2 3,-2 5 2,-6 1-5,1-1 3,-5 5 0,0-1 8,-2 3 0,-2-1 4,3 6 0,-3-3 8,0 1-4,0 1-3,0 4-3,0 0-1,0 0-2,0 0 2,0 0-4,-12 16 6,11-5 5,-3 1 0,0 3-1,-1 2-2,0 0-2,0-1 0,0 2 1,5-1-2,0 0-2,0-1-2,0 0 0,3-3 1,0-3-4,2 0 0,0 1 0,2-4 2,-2-1-19,0 1-14,3 0-20,-1-4-24,-3 1-38,4-3-45,3-2-53,-4-3-260,1-1-505,1-2 224</inkml:trace>
  <inkml:trace contextRef="#ctx0" brushRef="#br0" timeOffset="112145.7835">20364 6106 174,'0'0'266,"0"-5"-28,0 5-23,0 0-19,8-4-21,-1 3-13,8-2-20,5 1-16,0 0-20,1 2-34,7 0-43,-1 0-48,-7 0-64,-2 2-77,-5-2-114,-3 0-295,-3 1 131</inkml:trace>
  <inkml:trace contextRef="#ctx0" brushRef="#br0" timeOffset="112281.4226">20320 6266 24,'0'5'194,"2"1"-13,2-2-23,1 2-14,1-3-13,7-1-11,5 1-24,10-1-34,-6-1-38,6-2-56,-6-1-152,-6 0-199,5-1 88</inkml:trace>
  <inkml:trace contextRef="#ctx0" brushRef="#br0" timeOffset="113569.5396">21536 5914 64,'-1'-7'184,"-1"4"-8,2 3-1,-2-5-10,-1 1-16,2 0-11,-2 1-15,-3 1-4,6 2-10,-8-2-10,2 1-6,6 1-7,-18 3-1,5-1-1,1 2-5,-5 4-9,-1 0-7,1-1-4,0 4-7,2 0-1,2 1-6,0 2-1,1 0-3,2 0-1,5-1-2,0 3-5,2 0-3,1-6 0,4 3-6,2-2 0,0 3 5,5-2-10,6 0 1,-2-4-2,2 1 2,3-3-7,2 0-1,2-3 2,0-1-4,4 1-2,-6-3 1,0 0-2,-7-2-2,0 1 1,-3-1 2,2-1-1,-6-2 1,-1 1 0,2 1-3,-4-2 4,-1 1-5,-2-1 0,0-1-1,-3 0-3,-2 3 3,-5-1 0,-2-1-3,-9 2 2,4 1 1,-6 7 0,-4-1 3,8 1-1,-8 2-1,7 0-2,1-1 4,1 6 0,0 0 0,4 0 0,1 2 1,3 1 2,1 0-1,1 1-1,3-1-2,2 2 3,6-1-3,2-1 1,5 1 2,2 0-1,6-2-1,5-1 1,2 1-1,1-5-1,2 1 1,2-6 1,0 1-2,-1-2-2,-7 0-1,-3-3-12,2 2-17,-5-2-21,-2 0-17,-1-2-19,-1 2-30,-1-3-45,-2-1-47,-5-1-174,2 1-411,-2-3 182</inkml:trace>
  <inkml:trace contextRef="#ctx0" brushRef="#br0" timeOffset="114085.3726">21849 6259 180,'3'-3'194,"3"0"-16,0-3-17,-1 5-16,6-6-6,1 5-13,1-1-9,1 0-12,3-1-8,-1 4-11,-3 2-12,0-2-1,1 3-7,-4 3-4,2 0 3,-4 1-5,-4 3-2,1 2-9,-4 0-1,-1 2-3,-4 4-7,-1-2 9,-2 0-13,-3 1 0,0-4-4,0 2-1,-2 0 0,1-3-5,3-2 1,-6-1-4,5-2-2,0 2 1,-1-5-5,3 0 1,2-2 3,0 2 1,1-3-1,4-1 1,0 0-8,0 0 3,0 0-5,9-14-2,3 2 1,1-1-2,2-1-3,4-5-1,3-1-2,-3-1 1,6 4 2,-1-3-5,-3-1 3,-3 2 0,-3 4 2,-3 3-1,-3-1-2,1-1 0,-5 4 2,2 0-4,-1 2 2,-4 1 7,0 1 6,-2-2 4,0 4 1,0 0-2,0 4 0,0 0-3,-4-6-2,4 6-4,0 0 4,-14 7 3,6-1 5,0 3-1,-1 4 1,2 3 5,-2-2-2,4 1-2,-1 2 0,2 0-2,1-2 0,3 2-5,3 0 0,-3 1-1,1-4 4,0-1-8,5 3 0,1-1-3,-1-7 1,2 3-16,-1-3-15,0 1-21,2-3-30,-1-2-33,-2 3-37,2-6-46,2-1-228,3 0-453,-4-7 200</inkml:trace>
  <inkml:trace contextRef="#ctx0" brushRef="#br0" timeOffset="114410.5363">22576 5949 269,'0'-3'254,"0"3"-26,0-7-25,0 7-20,0 0-14,8 0-3,-8 0-6,11 7 4,-2 2-6,5 5-9,3-2-17,6 7-9,1 2-11,-1-1-12,3 1-10,-3-1-9,-2 1-8,0-2-6,-1 0-6,-2-6-16,-4 0-24,0-2-18,-2 2-42,-6-4-34,2-1-42,-1-1-35,-2-2-33,0-3-54,-4 1-132,-1-3-400,0 0 177</inkml:trace>
  <inkml:trace contextRef="#ctx0" brushRef="#br0" timeOffset="114612.9931">22869 5942 173,'-3'-3'232,"-1"2"-24,4 1-17,-10 0-24,10 0-3,-14 6-1,1 2 0,3 4-14,-5 4-11,-2 7-14,-3-1-11,2 3-12,-1 1-9,-2-1-11,2 2-7,1-1-5,-1-2-6,4 1-25,-2-1-24,-1-2-31,6 1-32,2-6-26,1-2-30,6-4-46,-1 0-203,-1-3-383,5-1 170</inkml:trace>
  <inkml:trace contextRef="#ctx0" brushRef="#br0" timeOffset="115049.8253">23203 5742 185,'0'0'207,"3"-4"-12,-3 4-15,0-4-13,0 4-17,0 0 4,0 0-6,0 0 4,-6 16 2,4-3-10,-6 3-6,4 1-11,1 1-9,-1 3-9,0 3 2,3 3-10,-5 1-5,4-1-4,0-2-5,-2 0-10,3 1-5,1-7-3,0 9-12,1-4-2,-1-1 4,6-6-14,-3 0 0,-1-3 3,2-3-6,0 1-2,0-3-2,3 3-3,1-6-2,0 2 1,2-1-4,8-2 4,-1 0-11,2-3 1,9-1-4,-6 0-2,-4 0-1,3-1 1,-3 0-2,0 2-7,-4-2 4,-4 1-4,3-1-5,0-1 1,-3 2-17,-2-1-18,1 1-24,-3-1-28,-2 1-25,4-1-18,-4 2-43,-4-2-22,7 3-31,-3 1-249,-3-2-508,-1-2 225</inkml:trace>
  <inkml:trace contextRef="#ctx0" brushRef="#br0" timeOffset="115688.4355">23713 6287 105,'-2'-4'222,"-2"1"-6,4 3-21,-1-5-15,2 1-14,3-1-17,-3 2-15,4 0-16,3-2-12,-3 1-9,10 2-9,-4-1-10,-1 1-9,2 1-2,0 1-4,-1 0-1,1 1-2,0 2-5,0 3 1,-5 1-3,-1 2-2,-1 0-1,-1 3-1,-4 2-1,0 3-3,-6-2 0,-1 2-3,-2 0-1,-1-3-8,0 2 2,0-3-1,2-1 16,-1-4-6,0 2-4,3-1-5,-2-2-3,3-1-1,1-1-5,2-1-1,-2-1 0,1 1 3,1-1 0,2-3-2,0 0-2,0 0-4,0 0-3,0 0-4,14-7 2,-7 0-4,10-4-5,-1 0-2,5-5-6,3 0-8,-6-3-5,5 1-4,-1-4-1,-4 3-5,0-5-1,0 2-2,-3-1 6,-4 8-3,0-1 7,-1-2 3,-1 3-1,-4 1 2,-3 1 9,0 4 9,0-3 0,0 2 0,-2 4 3,0 2 2,0-3-2,-2 5-3,2 2 6,-9-3-1,9 3 12,-14 11 1,8-4 8,-2 4-1,-1 6-1,2-2 0,-2 2-5,2 0 2,2 1-6,3 2-1,-2-3-1,4-1 0,1 2 0,4 0-1,2-4-3,2-2-1,3 1-8,2-3-13,2 0-22,0-3-28,3-1-42,-2-2-54,6-2-58,-3-1-268,1-3-519,-2-3 230</inkml:trace>
  <inkml:trace contextRef="#ctx0" brushRef="#br0" timeOffset="117144.5526">20167 7465 166,'-4'-2'237,"4"2"-14,-5-2-10,5 2-11,-5-5-14,5 5-11,-1-3-22,1 3-14,0 0-13,0 0-16,0 0-12,14-3-8,-7 3-8,5-1-10,10-3-6,0 0-6,6-1-8,-1 1-22,-7 1-25,2 3-33,-3-2-36,-6 2-44,3 0-32,-5 0-66,-4 1-127,-3 0-356,-4-1 158</inkml:trace>
  <inkml:trace contextRef="#ctx0" brushRef="#br0" timeOffset="117289.1713">20137 7563 89,'-5'4'197,"-2"1"-19,1-2-17,3 4-19,3-6-13,-2 3-9,2-4-7,7 8-9,1-7-12,2 2-10,3-3-3,10 4-20,5-5-26,0 2-33,2-2-36,3-2-48,-2 3-159,-1-4-264,-3-1 117</inkml:trace>
  <inkml:trace contextRef="#ctx0" brushRef="#br0" timeOffset="117816.8379">20892 7315 75,'-4'-2'223,"0"-3"-9,4 5-10,-5-4-17,5 0-16,0 4-15,0 0-16,8-5-15,2 2-11,0 1-12,4-2-10,4 5-11,0 2-8,-1-1-6,1 2-8,-8-1-6,6 0-4,-7 3-7,0 1-4,0 0-8,-4 0 0,-2 0-4,-2 3-1,-2 0 0,-3 0-7,-2-2 0,-2 3 4,-1-2-6,-1 0-4,-2 0 1,2-1 2,0 0-4,-2-4-1,2 1-5,2 2 2,2-5 2,0 2-4,2-2-2,0 0 0,2 2-1,2-4-7,-2 5 3,2-5 2,8 2-3,-2 0 2,6 2-1,-2 0 2,8 2 0,-1-1-1,-3-1 1,2 5-2,2-4 4,-5 4-3,-2-1 1,2-1 0,-4 1-5,-1 2 3,-2 0 2,-2-1 3,-1-1-6,-6 2 5,2 2-2,-3-5 5,-3 2-4,-3-2 5,1 3-4,-7-3 7,0 3 4,-3-6-2,3 1 2,-4-2-4,5 2-1,-4-3-3,6 1-3,-1-1-7,1 0-1,1-3-9,1 1-15,2-1-35,3 0-32,1 0-25,2-3-43,3 4-191,0 0-383,7-13 169</inkml:trace>
  <inkml:trace contextRef="#ctx0" brushRef="#br0" timeOffset="118012.3149">21289 7511 160,'-5'-1'259,"5"1"-26,0 0-23,0 0-23,0 0-23,0 0-20,0-4-29,0 4-31,0 0-24,0 0-40,0 0-57,0 0-48,0 0-168,14 4-273,-14-4 121</inkml:trace>
  <inkml:trace contextRef="#ctx0" brushRef="#br0" timeOffset="118444.1674">21414 7286 87,'0'0'226,"0"0"-16,-2-4-15,2 4-13,0 0-21,0 0-15,0 0-10,0 0-13,10-4-11,2 4-8,4 0-10,6-1-12,-3 1-5,4-2-9,0 2 7,-2-1-9,-2 2-7,-1-2-7,-7 2-3,2 1-5,-1-2-5,-6 0-2,0 1-6,1 0-6,-4-1 2,3 3-6,-6-3-1,3 0 5,-3 0 6,2 8 2,-4-4 1,-1-2-3,-3 4 3,-3 3 1,2 1-3,-1 3 0,0-1 2,-2 2-3,1 0 2,2 2-4,0 1-4,-1 0 1,0 1-2,3 1 2,-2-2-6,5 1-3,-1-1 0,1-2-3,-1-3 0,3 0-3,-1-2 0,2 0 0,-1 0-2,0 2-3,5-4-1,-5 1-10,4-5-10,-3-1-13,2 2-23,-2 0-19,-1-1-27,3-2-30,-3-2-54,6 1-257,-6-1-474,7-10 210</inkml:trace>
  <inkml:trace contextRef="#ctx0" brushRef="#br0" timeOffset="118789.2377">21924 7282 136,'0'0'213,"-5"-3"-24,5 3-16,0 0-20,-14 3-5,9 1-12,1 1-9,0 0-7,-3 1-15,4 5-8,1-1-9,2 1-11,2 2-3,-2-3-5,3 3-8,6 3 0,-2-2-5,2-1-10,4 2 12,-4-2-10,0-5-1,1 1-6,-2 1 0,1 0-5,-1-2 0,-1 1-3,-2-3-4,-2-1-1,-2-1-3,2 0 4,-3 0 0,-3 0-1,-3 1-5,-2 0 3,-1-1-7,-4 0-4,-2 0-20,2-2-12,-6-3-29,2 1-30,-2-1-45,4-4-38,1 2-224,0-6-415,4 1 184</inkml:trace>
  <inkml:trace contextRef="#ctx0" brushRef="#br0" timeOffset="118960.7795">21936 7249 105,'0'0'220,"5"-3"-19,-5 3-24,9-5-19,-7 4-14,6-1-13,0 0-14,-2 2-13,6-3-14,1 3-25,-1 0-46,1 2-46,-1-2-44,2 1-169,-3-1-258,1 0 115</inkml:trace>
  <inkml:trace contextRef="#ctx0" brushRef="#br0" timeOffset="119209.0625">22222 7262 63,'0'0'239,"0"0"-25,0 0-19,0 0-20,0 0-3,0 5 3,4 0-3,2 2-6,2 1-15,-1 4-13,5 0-11,-2 0-14,1 3-12,0 0-8,-1 0-10,1-2-11,-1-1 2,-4 1-13,1-4-9,-1 3-3,0-3-6,-1 1-2,-1 0-6,1 0-15,-1-2-22,0-1-25,-3 0-32,3 0-26,0-2-32,-4-1-38,5-1-54,-1 1-153,0-2-392,-4-2 173</inkml:trace>
  <inkml:trace contextRef="#ctx0" brushRef="#br0" timeOffset="119413.8673">22499 7286 72,'-2'-3'235,"2"3"-22,-6-1-23,6 1-16,-13 1-14,4 6-8,-3-2-10,2 2-11,-5 4-6,1 4-10,-7 4-17,6 1-11,-6-1-6,1 3-10,3-1-7,-2-1-28,5-5-21,-4 4-21,8-3-28,0-2-35,1-3-35,4 0-51,-3-3-145,4-2-323,3-2 144</inkml:trace>
  <inkml:trace contextRef="#ctx0" brushRef="#br0" timeOffset="119661.2197">22649 7239 161,'0'0'260,"0"0"-26,0 0-24,0 0-21,5 11 10,-6 0-8,-3-2-14,3 3-17,-2 2-16,3 3-12,-1 1-11,0 0-19,-2 2-4,2-3-13,-2 3-9,2-4-27,-3 3-23,0-4-30,0 1-29,3-4-31,-3-1-31,4-2-36,0 1-22,0-3-55,0-4-113,3 1-348,-1-3 154</inkml:trace>
  <inkml:trace contextRef="#ctx0" brushRef="#br0" timeOffset="120004.2995">22774 7369 143,'0'-2'213,"0"2"-18,0-5-17,0 5-19,0 0-8,0 0-2,0 0-9,0 0-4,-9 15-12,2-7-9,1 1-5,1 3-17,1-1-6,1 4-6,-2-1-10,1-2-6,0-2-5,-1 7-5,2-5-8,3 1-3,-1-3-2,1-1-6,0 1-3,1-3-2,3 0-5,0-2-1,1 0-2,1 0 0,3-1-1,0-3-2,2 1 0,1-2-6,-2-2 0,3 1-2,0-1-2,0-3 0,-2-2 1,-1 1-1,1-2 2,3-1-7,-5-2 1,0 3 3,-2-8-6,2 1 2,-1-2-5,0 1 4,-5 0-3,3 0 5,-9-1-7,3 5-4,0 2 0,0-2 1,-5 0-2,-3 2 0,1 2-1,-1 1 0,-1 0 1,-2 4-3,-1 1-5,-2 2-21,1 0-19,4 1-31,-6 0-24,3 2-39,1 0-44,-1 1-168,5-3-389,2 1 172</inkml:trace>
  <inkml:trace contextRef="#ctx0" brushRef="#br0" timeOffset="120262.124">22710 6979 185,'0'0'192,"0"0"-22,0 0-14,12-1-10,-6 0-5,6 1-12,0 0-10,3-3-8,5 3-17,0 0-11,1 0-30,0-2-31,-1 1-49,-2 0-44,-5-2-72,-1 1-84,1-1-246,-4-1 110</inkml:trace>
  <inkml:trace contextRef="#ctx0" brushRef="#br0" timeOffset="120639.1094">23058 6832 83,'0'0'186,"0"0"-8,0 0 0,-8 14 1,8-6-12,-4 1-7,4 3-11,-6 3-13,6 4-9,0 0-11,0-1-12,0-1-9,6 2-11,-3-1-9,-2-2-6,4-1-7,2-1-5,-2-2-4,1-3-6,2-1-7,-2 0-4,3-1-7,1-2-4,-3-1-11,2-2-8,-1 1-5,2-3-13,0-3 3,-1 1-3,0-1-9,0-3-5,-2 0 3,1 0 0,1-5 0,-1 1 3,-2-1 9,-1 1-9,0 0 3,0 2 18,-1 2 12,-3 1 9,2 1-1,-2-2-5,1 5-4,-2 1-1,0 0 2,0 0 12,0 0-1,-7 10 7,2 0-1,-2 0 3,1 5-4,1 2 0,0 0-5,-1 2-3,2-1-3,-4-1-2,6 1-3,-3-1-16,5-1-28,-4 0-32,0-1-46,2-3-47,0 1-225,-1-4-411,1-3 183</inkml:trace>
  <inkml:trace contextRef="#ctx0" brushRef="#br0" timeOffset="121194.1402">23589 7267 83,'0'-2'232,"0"2"-27,4-4-24,0 0-16,-4 4-20,0 0-6,0 0 9,15 5 6,-6-2-8,0 7-7,3 0-17,3 5-6,4 3-13,3 0-11,0 2-7,-2-2-9,-2 2-10,4-1-6,-9-4-11,2-2-30,-2-4-24,-3 2-35,-4-4-36,3 3-39,0-3-49,-5-2-191,1-3-383,-5-2 170</inkml:trace>
  <inkml:trace contextRef="#ctx0" brushRef="#br0" timeOffset="121401.1428">23878 7279 178,'-11'3'204,"-1"0"-22,1 4-17,-4 1-10,-1 5-11,1-2-12,-1 3-6,-1-1-14,-3 6-10,1 1-8,-1 2-8,7-5-9,0 4-6,-1 0-19,3-6-26,-2 2-30,8-2-28,-2-4-31,3-1-25,3 1-40,-1-3-138,4-4-287,-1 1 128</inkml:trace>
  <inkml:trace contextRef="#ctx0" brushRef="#br0" timeOffset="121649.4774">24213 7161 72,'1'-5'260,"0"2"-32,-1 3-23,0 0-12,0 0-10,0 0-8,-7 19 1,4-8 0,-4 5-23,0 3-8,1 1-13,2 7-11,0 0-12,2-1-11,-2 1-7,4-2-12,0-1-7,-2-5-9,4 0-12,-1-1-22,-1-4-28,0-4-32,0 2-19,0-2-35,3 0-33,-3 0-36,3-7-52,0 0-156,1-1-391,-4-2 173</inkml:trace>
  <inkml:trace contextRef="#ctx0" brushRef="#br0" timeOffset="122014.4358">24455 7224 134,'0'-3'202,"0"3"-20,-3-3-16,3 3-10,0 0-6,0 0-7,-13 9-5,7-1-6,2 1-13,-2 3-8,-1-3-9,2 8-11,-1-5-7,3 1-9,2 0-8,-3-2-4,4 0-4,0 0-12,3-3-1,-2 2-2,2-4-6,-2 2-3,2-3-4,1-1-3,0 0 0,4-2-6,3 0-3,0-2 5,-1 0-7,1-3-2,7 2 1,-4-1-1,-1 0-4,1 1 0,0-1-3,-1 1 1,5 0-1,-8 1-1,0 0-1,2 1 1,-3 2-6,-3-1 2,3 2 8,-3 0-8,2 0 2,0 4-4,-3-3-1,-4 4 2,1-2 3,0 3-1,-5-2 0,-1 4 2,1-3-1,-1 0 3,-1-1-4,-2 1 0,0 0 1,-3-3-12,0 2-18,0-3-28,-1-1-23,2-1-43,-3 0-39,2-3-46,0-3-146,-2 0-378,6-2 168</inkml:trace>
  <inkml:trace contextRef="#ctx0" brushRef="#br0" timeOffset="122390.9506">24515 7250 126,'3'-5'184,"3"0"-23,6 1-14,0-3-12,-2 2 5,12-1-17,-3-1-12,3 3-2,5 0-11,1 2-5,2 1-7,-3 1-10,-4 2-6,-4-1-9,-1 3-4,0 1-6,-6 0-5,-1 0 0,-1 2-4,-1 0 0,-2 3 6,1 0-7,-2 1 4,-3 1 4,0 5-3,-2-5-2,1 4 1,-1 0-2,0-3 2,1 1-2,0-3-2,-1 1-1,3 1-1,0-1-3,0 5-2,1-7 0,4-2-9,0 3 4,2-5-2,7 1-6,-4-2-1,5 0 1,-1-3-6,3 1-1,-1-3 1,1 0 0,-2-3-3,1-1-3,-3-3 1,-6 3-1,2-3 0,-4-4 0,0 3 2,-5-5-8,-4 1-1,0-5 5,-8 0-5,-4 1 0,-5-2-1,-4 1-2,3 5 1,-7 0-6,6 5-8,-12-1-21,13 3-35,-1 4-49,1 1-63,-4 2-241,6 0-459,3 0 203</inkml:trace>
  <inkml:trace contextRef="#ctx0" brushRef="#br0" timeOffset="128976.1839">20204 9005 45,'-5'2'272,"1"1"-30,1 1-24,1 1-25,1-2-23,1-3-11,5 8-18,3-2-13,2-4-15,9 1-8,0-2-13,13 1-20,0-3-25,-1 1-31,0-2-28,-1 2-30,-2-2-40,2-1-47,-11 3-163,-1-6-315,-3 3 139</inkml:trace>
  <inkml:trace contextRef="#ctx0" brushRef="#br0" timeOffset="129391.07">20374 8707 83,'0'0'250,"0"0"-29,0 0-21,0 0-28,0 0-20,0 0-13,0 0-15,0 0-13,18 1-11,-8-1-22,-2 2-33,6-1-34,0 2-39,6 2-41,-8-2-71,-2-1-102,4-1-262,-1 1 116</inkml:trace>
  <inkml:trace contextRef="#ctx0" brushRef="#br0" timeOffset="129935.6497">21059 8687 171,'-3'-2'236,"1"-4"-13,-2 3-11,0 1-8,4 2-14,-5-5-16,0 4-11,5 1-15,-9-3-7,6 2-14,3 1-15,-6 5-4,-1 0-6,-2 4-3,4 3-16,-6 1-3,1 4-10,3 0-5,-4 6-6,5-3-8,0-3-4,2 2-3,1 0-5,2 1-3,1-1-2,4 0-5,0-2 2,3-1-6,1 0-1,3-2 7,2-2-11,1-3-9,3 1 1,-1-4-3,2 0-1,1-3 0,7-3-7,-8-2-2,5-1-1,-4-2 2,-1-2-3,2-1-2,-3-1 1,-6 0 1,1-3 2,0-4-1,-5 2 3,2-2-2,-4-2 1,-1 1-1,-1-4 3,-1-4 1,-2 4-3,0-2 3,-6-2-2,-2 7-1,-1-7-2,-1 9 3,1 0-1,1 1 2,-7 3-2,4 2 0,-1 5-2,2-2 3,0 3-3,-4 2-1,3 0 1,0 4-3,-2 2-4,4 1-16,-1-1-18,-3 4-13,8 1-34,-3 1-23,2 5-29,6-4-31,0 1-253,0-4-460,6 2 203</inkml:trace>
  <inkml:trace contextRef="#ctx0" brushRef="#br0" timeOffset="130118.162">21490 8704 231,'-3'-6'273,"3"6"-28,0-3-27,0 3-24,0 0-24,0-5-28,0 5-20,0 0-28,0 0-33,0 0-42,0 0-54,17 3-72,-12-1-165,0-1-294,2 0 131</inkml:trace>
  <inkml:trace contextRef="#ctx0" brushRef="#br0" timeOffset="130550.0073">21896 8449 79,'-7'-2'243,"0"-2"-24,1 3-20,6 1-18,-14 2-11,5 5-17,1 1-6,-2 5-10,0 0-16,0 4-7,4 0-11,-3 7-7,2 4-13,3-3-10,0-6-1,2 6-13,0 0-2,5-5-7,-2-1-5,6-1-3,0-4-4,2-1-3,-2-2-6,6-1 5,-5 0-8,6-4-6,0-2-5,2 0-7,-2-4 2,6 0 1,-1-4-3,3-1-3,-5-3-2,-1-4 4,1 0-1,0 0-2,-3-3 0,5-4 2,-8 4-1,-1-1-3,-3 1 3,-1-4-4,-3 3 2,-1-1 2,-2-2-4,-1 0 4,-3 2 0,-1-1-1,-2 0 4,-1 1 1,-2 1 2,-2 4-2,3 3 2,-3 1-3,-2-2 0,1 6-2,0-2 1,0 6 1,0 0-8,-6 3-2,6-1-8,-5 8-15,8-4-25,-1 2-22,-2 5-35,3 0-36,8-3-51,-7 2-178,6-1-403,1-4 178</inkml:trace>
  <inkml:trace contextRef="#ctx0" brushRef="#br0" timeOffset="130900.2722">22356 8370 58,'0'0'226,"0"0"-26,-14 4-16,11 0-19,-1 3-13,1-2-6,1 2-14,0 1-11,2 1-10,0 4-7,4 2-12,3 0-7,2 1-8,3 0-5,-3-2-6,9 7-6,1 0-7,-7-8-1,2 3-5,2-4-4,-1 3-3,-3-3-6,0-1 1,-6 0-6,0-2-3,-2-2-1,-1 1 0,-2-1 6,-1 1-1,-5 0 0,-5 0 0,-4 4-8,1-6 0,-5 0-14,-1 4-12,1-9-23,0 1-22,-4-3-23,4 0-29,3 0-34,-2-9-53,2 3-156,1-3-370,6 0 163</inkml:trace>
  <inkml:trace contextRef="#ctx0" brushRef="#br0" timeOffset="131360.6606">22510 8385 169,'8'-9'187,"5"2"-18,1-1-15,2-1-11,0 3-14,2-1-12,-1 0-11,0 0-13,2 2-10,-1 0-4,-2 3-8,1-3-17,-3 4 2,0 0-5,-3 1-6,0 0-2,-4 0-10,2 0-2,0 1-1,-2 2-4,0-2 1,-3 2-5,1-2 1,0 6 7,0-2 3,-1 0-6,0 7 3,0-3 6,1 2 4,-1 6 11,1 0 2,-5 2-1,-3-1-5,3 3 0,-2-3-5,-2 9 4,4-2-4,0 1 3,-5-3-3,5-4-7,-4 0-3,3-1 1,1-2-8,-3 1-2,3 0-1,0-1 0,3-3 1,-2-2-5,-1-3-2,4 2-2,1-2 1,1-4-1,3 3-4,1-2 1,1-4-3,3-1 0,-4-1-2,4-3 3,-2 1 0,-3-2-2,7-6 0,-5 2 2,-1 0-5,2-3 1,-3-3-1,-2 6 4,-4-4-3,0 1 7,-3 0 1,-4-2 1,2 3-1,-6-4-3,0 7-1,0-1 0,-3 3-1,2 0 0,-4 0 1,-4 6 5,4-2-8,-1 2-1,1 2 0,-1-2 0,5 7-21,-4-2-18,3 5-33,1 0-24,4-2-36,-3 1-35,8-1-34,-5 1-214,5-2-442,3-1 196</inkml:trace>
  <inkml:trace contextRef="#ctx0" brushRef="#br0" timeOffset="132664.1564">23446 8296 10,'0'0'97,"0"0"-5,0 0-5,0 0-5,0 0 3,0 0-9,0 0 6,0 0-9,0 0-3,-5 1-2,5-1-9,0 0 0,0 0-3,0 0-4,0 0-1,0 0 5,0 0-6,0 0-6,0 0-6,-4 2-3,4-2-1,0 0-8,0 0 3,0 0-2,0 0 2,0 0 1,0 0-12,0 0 10,0 0-8,0 0 10,-6 2 1,6-2-1,0 0 1,-6 2-2,6-2 7,0 0 0,-7 3-6,3-3-4,4 0 8,0 0-1,-10 0 4,7 2-4,3-2 2,0 0 3,0 0-4,0 0-3,0 0-4,0 0-1,0 0 1,0 0 2,0 0-4,0 0 0,-6 2 1,6-2-3,0 0-1,0 0-2,0 0 0,0 0-5,0 0 1,0 0-1,9-12-2,1 7-2,-2-2-4,1 2 1,5 0 0,-4 1-4,7-3 2,-4 3 2,1 0-3,-3 0 2,8-1-4,-6 2 3,-1 1 0,6 1-4,-4 1-4,-2 1 5,-1 1-5,-1 0-1,1 4 3,-4-2 2,0 4 1,0 1-3,-3 2 5,-2 2-2,-1 3 0,-1 0 6,-3 1 2,-1 0 0,-5 0 1,2 0-4,0 0 3,-5 0 1,1 4 0,-8-1-1,5-7 4,-2 0-2,0-1-3,-2 1 0,2-2 1,-3-3-2,1 2 0,3-5 0,-2-1-6,2 1 4,5-3 1,-2 0 4,4-1-5,2-2-1,0-2 0,0 0-5,2-1-1,2 0-2,1 1 2,1-4-2,3 2-3,3-2 1,-1 0 3,3 0-4,0 2 3,2 0-1,-1 2-3,2 1 3,1 0-1,-1 1 3,-2 1-1,1 3 8,-2-1-10,-3 1 1,4 2-3,1 2 2,-5-1-3,1 1-4,3 0-3,-8 0-5,6-3-10,0-1-15,-2 4-22,-1-3-11,1 2-16,4-6-23,0 2-35,-2-3-53,0 1-111,7-1-342,-4-4 151</inkml:trace>
  <inkml:trace contextRef="#ctx0" brushRef="#br0" timeOffset="132945.4464">23859 8228 123,'-6'0'229,"6"0"-28,0 0-15,-9 6-22,6-3-11,2 2-9,1 1-11,0 0-17,4 5-2,-2 0-9,5 2-13,-1-1-3,5 2-5,1 2-6,-2-2-4,2-1-9,2 3-4,-3-3-1,1-5-9,-7 4-3,2-2-3,1-3-5,-5 2-2,2-3-8,-2-1 2,-1 2-9,-2-1 5,0 2-3,-2-1-3,-4-4-18,0 4-24,-5-2-24,0 3-27,1-4-28,-3-4-41,2 2-17,0-4-198,-2 2-384,2-5 171</inkml:trace>
  <inkml:trace contextRef="#ctx0" brushRef="#br0" timeOffset="133090.557">23937 8219 94,'9'-6'186,"1"-1"-26,2 0-15,-2 3-14,0-2-15,-1 2-13,0 1-12,1-1-28,-3 3-26,0-1-34,0 0-44,0 2-141,0-1-196,-7 1 87</inkml:trace>
  <inkml:trace contextRef="#ctx0" brushRef="#br0" timeOffset="133745.7927">21486 9235 188,'-5'-3'230,"-2"6"-23,7-3-21,-6 0-20,6 0-9,0 0-11,0 0-2,16 9 3,0-4-7,12-3-2,8 4-4,15-3-9,6-2-9,5-1-13,32 0-7,-2-5 1,10-2-15,1 2-4,6-7-7,8 5-6,3-4-1,0 0-8,0 4 0,3-3-6,-5 4-7,-4 5 0,-10-1-9,-8 0 0,-31 2-6,-4 0-2,-3 2-15,-18-2-12,-8 4-7,1-1-9,-13-3-6,-2 0-5,-6 4 0,-6-3 2,-2-1-6,-4 0-20,0 0-24,-19 5-18,-7 0-23,-8 5-18,-17 2-17,-7-3-25,-8 3-1,-29 2-176,4-4-382,-3 5 170</inkml:trace>
  <inkml:trace contextRef="#ctx0" brushRef="#br0" timeOffset="133924.3178">21945 9471 118,'-95'15'242,"35"-12"3,9 7-17,15-3-11,9-4-23,8 1-23,10-2-14,2 1-18,8 5-13,9-6-12,12 5-8,16-3-9,15-3-5,40-2-8,4-10-7,8-3 0,7-2-5,11-3-8,5 1-3,0-3-6,10 2-6,-3 1-4,-3-4-1,-1 9-10,-12 3-18,-10-2-25,-46 7-32,-4-2-48,-6 2-38,-21 1-51,-8 0-56,-11 0-141,-3 1-406,-5-1 181</inkml:trace>
  <inkml:trace contextRef="#ctx1" brushRef="#br0">15925 10269</inkml:trace>
  <inkml:trace contextRef="#ctx0" brushRef="#br0" timeOffset="165927.0621">24219 8741 87,'0'0'127,"0"6"-15,0-2-9,0-4-3,2 5-11,-2-5-3,-2 4-8,1 0-7,1-4-3,0 4-4,0-4 1,-1 5-1,1-5-6,0 4-4,0-4 3,0 0-6,0 0-2,-2 5 1,2-5 3,0 0-3,0 0 2,2 3-1,-2-3 0,0 0 1,0 0-4,0 0 3,0 0-3,0 0-4,0 0 2,0 0-1,0 0 1,0 0-5,0 0 0,0 0-3,0 0-6,0 0-2,0 0-5,0 0-5,0 0 0,1-15 1,0 10-6,-1 0-5,3 1 1,-2-3 0,0 0-1,3 3-4,-2-5 0,1 4 0,-1-2 0,2 0-4,-2 1 2,1-3-2,1 1 2,-1 2-6,2 1 2,0-1 0,1 0 1,-2 0 1,0 1-3,3-1 1,-1 1-3,-2 0-1,3 0 1,-1 3-1,-1-2 2,0-2 0,4 4 0,-4-1-2,-1-1 1,1 3 2,2-1-3,-1 0 4,-1 2-1,0-3 4,-5 3-5,9 3 2,-5-6-4,-4 3 2,10 3 0,-6 1 0,2 0 0,0 0 2,-1 0 1,0 1 0,-1 0 1,1 0-2,-3 2-1,3 0 1,-1 3 6,-1-2-6,-1-1-4,1-1 2,-1 4 5,1 0-1,-2-5-2,-1 7 2,2-7 0,-2 0 0,2 2-3,-2-1 2,1 0 0,1-1 1,-2-2 1,0-3 0,0 8-2,0-7 2,0-1-2,1 5-2,-1-5 8,0 0-2,1 3-2,-1-3-5,0 0-3,0 0-6,0 0-4,-4-13 1,4 9 3,0-1-1,0-4 6,2 3-2,-1-6-3,0 5 2,1-3 3,-1 1-2,3 1-3,0-3 8,-1 2-1,2 0 3,-1 1-5,1-1 3,0 0-2,1 0 3,1 3-2,-2 0 0,-1 1 0,4-1 1,-3 1 3,0 3-5,0-3-2,0 0 7,0 5 1,2 0 2,-7 0-1,8 0 1,-1 3 4,-2 0-1,-1 1 6,0-1-1,0 1-1,0 3 2,-2 1-7,3 0 4,0 1 1,-4 1-2,1-3-2,-1 2 1,-1-2-1,4 3 2,-2-2 0,0-1-1,-1-2-1,0 2 0,-1-2-1,2-1-1,-2 3-3,0-4 0,0-3 5,1 2-4,-1-2 2,0 8-5,0-8-1,-1 4-7,1-4-7,0 0-9,0 0-18,-3 3-14,3-3-16,0 0-43,0 0-3,0 0-28,0 0-157,0 0-327,0 0 145</inkml:trace>
  <inkml:trace contextRef="#ctx0" brushRef="#br0" timeOffset="166742.2749">24754 8748 119,'-2'3'161,"2"2"-12,0-1-13,0 1-4,0 0-7,-1 1-13,1-2-12,0 1-3,-4-3-13,4 4-9,0-2-3,0-4-11,0 5-7,0-5-1,0 4-3,0-4-9,0 3 5,0-3 2,0 0-2,0 0 5,0 5-3,0-5-2,0 0-5,0 0-3,0 0-6,0 0-1,0 0-3,-10-13-4,10 11 0,0-4-3,-3 0-5,3 1-2,-1 0 1,1-2-4,-2 2-2,2-1 2,0 0-7,0 0 2,2-1-2,-2 1-1,1-3-3,2 5 6,-3-4-5,3 2-2,1 2-1,3-6 3,-2 2-3,3 1-4,-2-1 11,3 2-4,-1 0 2,-2 1-6,2-1 2,-2 1-1,3 2-1,-2-1 3,-1 4 2,3-3-5,-4 2 1,-5 1 2,12 1-4,-10 2 3,7-3-1,-5 4-1,1-2 5,-1 2-2,1 2 1,0-3 1,-2 4 2,2-2-3,-4 2-1,1-2 0,0 3-1,0-2 4,0 0 1,-1 3 0,0-4-2,-1 4 0,0-5-4,0 3 7,0-1-5,0-2 3,0 1-3,0-1 6,0-4-4,0 7 0,0-7-3,0 5 2,-1-3 3,1-2-3,0 0 1,1 5 1,-1-5 7,0 0-3,0 0-3,0 0-8,0 0-1,0 0-2,4-14-7,-3 9 12,2-2-3,-2 1-2,3-6 2,2 6 2,-3-3-1,3 2-1,-2-2 3,1 0-2,0 1-1,3 0-4,-2-1 8,-2 2-1,5 0-2,1 1 2,-5 0 0,3 2 6,-3-3 2,3 3 1,-3-1-3,3 1 2,-4 2-2,1-1 8,0 0-1,1 3-8,-6 0 8,8 0 0,-8 0 3,8 6 9,-5-1 2,0-1 0,0 1-2,-1 3-3,-1 1-1,3 0-4,-3 0 2,1 2-3,-1-2 0,0 1 0,2-1-6,-3 1 1,1-4-4,0 2 3,1-3-2,-1 3 1,1-1-4,0-4 1,-1 2-3,-1-1-5,1 1-2,-1-5-4,1 5-7,-1-3-1,0-2-1,2 3-12,-2-3-7,0 0-20,0 0-24,0 0-25,0 0-33,0 0-23,0-12-148,0 7-336,0 5 149</inkml:trace>
  <inkml:trace contextRef="#ctx0" brushRef="#br0" timeOffset="183151.7061">7080 10600 176,'0'0'192,"0"0"-13,0 0-12,0 0-12,0 0-10,0 0-10,0 0-10,0 0-8,0 0-6,0 6-6,0-6-5,0 0-3,0 0-6,0 0-3,0 0-2,4 4 5,-4-4-4,0 0 1,4 4 1,-1-1 7,1-2-4,1 0-7,2 2-12,-2-1-8,1 0-6,1 0-1,2 0-12,3-1 2,0-1-8,-1 0-1,2-1-4,1 1-9,-2 0-3,4 0-13,-3-4-17,-2 4-12,5-2-16,-7 1-26,2 0-15,1 1-14,-4-1-26,-3-1-22,5 1-17,0-3-11,-2 4-36,-2 0-157,-1-2-390,0 1 173</inkml:trace>
  <inkml:trace contextRef="#ctx0" brushRef="#br0" timeOffset="183410.0008">7227 10793 148,'0'0'246,"-4"4"-15,4-4-14,-1 4-4,1-4-11,0 0-17,0 0-10,0 0-14,0 0-11,0 0-9,0 0-14,0 0-11,7 2-10,0-2-7,2 0-13,1 0-9,3-2-15,-3 2-14,3-3-20,1 3-20,-3 0-36,1-1-35,-1 1-31,1-3-38,1 2-35,-1 1-224,-4-3-423,1 3 188</inkml:trace>
  <inkml:trace contextRef="#ctx0" brushRef="#br0" timeOffset="184298.1394">7995 10094 177,'0'0'177,"0"0"-15,0 0-5,0 0-12,0-5-8,0 5-3,0 0-4,0 0-3,0 0-6,0 0 0,0 0 2,0 0-3,0 0 5,0 0-10,0 0-5,0 0-4,0 0-4,0 0-8,0 0-4,0 0-7,0 0-5,0 0-9,0 0-8,0 0-4,0 0-7,0 0 5,0 19-2,0-9 2,0 4-8,0 4-2,0 1 5,0 2-15,0 4-2,2-7-4,0 0-3,-2 1-4,2-1 3,-1 0-8,2-2 0,-3 0 0,1-3 0,1-2 0,1 1 4,-3-3-14,0 1-10,3-3-11,-1-2-9,0 1-11,-2-2-13,1 1-14,-1-2-19,0-3-19,0 6-25,0-6-14,3 1-22,-3-1-46,0 0-223,3-10-464,-1 3 206</inkml:trace>
  <inkml:trace contextRef="#ctx0" brushRef="#br0" timeOffset="186082.5843">8112 10880 309,'0'0'322,"-8"0"-39,8 0-24,0 0-21,-6-1-14,6 1-17,0 0-9,0 0-16,0 0-10,0 0-18,0 0-16,0 0-12,0 0-12,0 0-2,0 0 0,0 0-13,31-1-4,-12-2-8,10-1-4,3-3 0,4-1-9,17-6-9,2 0-3,3-4-5,5 1 3,1 0-16,27-4 0,-33 9-4,2-1-12,-2 0-3,-4 1-21,-15 3-3,0 3-4,-4 2-15,-2-3 2,-4 2-1,-7 0 3,0 5 10,-4 0-7,-4-1-4,-1-2 7,-1 0 0,-2 3 1,-4-1 3,-1 1 6,2-4 1,-7 4-3,0 0 0,9 0 6,-9 0-8,6 0 5,-6 0 9,0 0-25,5-2-11,-5 2-19,0 0-21,0 0-28,0 0-30,0 0-35,0 0-32,0 0-36,-13 12-37,3-7-207,0 2-506,1 0 224</inkml:trace>
  <inkml:trace contextRef="#ctx0" brushRef="#br0" timeOffset="186830.5646">7781 11289 87,'0'0'208,"0"0"-8,-5-3-6,5 3-5,0 0-6,0 0-11,0 0-8,-7 0-14,7 0-11,0 0-11,0 0-14,0 0-7,0 0-11,0 0-5,0 0-8,0 0-5,0 0-9,0 0 2,-2-5-8,2 5-4,0 0-10,0 0-4,0 0-3,0 0-5,0 0-5,0 0-4,10-6 6,-8 3-3,5-1-4,1-4 0,4 1-5,0 1 0,0 1 0,6-3-5,-2 0-3,-3 5-2,5-2 1,-2 1-4,3 0 1,-4 3-4,-1 1-1,-2 0 1,3 1-1,-2 3 2,-4 1 2,1 1-4,1 0-2,-3 3-3,1-1 5,-3 1-2,-2 3-2,1-2 1,-2 1 2,1 4-2,-4-2 3,-2-2-3,1 4 2,-4 1-15,0-1 9,-2 0-1,-1-2 2,0-2 0,0-3 2,-5 6-4,4-6 6,2-1 1,-2-2-1,-1 0-6,1-1 0,3-1 2,-2-2-1,3-1-2,5 0 2,-9 2-1,9-2-1,-7-3-6,6-3 3,1 6-6,1-7 2,2 3 3,1-5 2,1 6 0,0-5-3,2 3 5,-1-2-4,3 6 1,-4-4-1,0 2 2,4 3 4,-4-2-3,2 2 2,-1 2 2,2-2-1,-2 2-7,1 0 13,0 2-5,-2 0 1,4 1-2,-2 3 5,-2-4-2,1 0-1,-3 4 2,4-4-3,-1-1-5,1 4-11,-1 1-19,-1-5-18,3 1-18,-3 1-17,1-4-11,1 2-31,3-3 4,-1-3-41,-1-3-21,1 0-157,1 0-374,-3-4 166</inkml:trace>
  <inkml:trace contextRef="#ctx0" brushRef="#br0" timeOffset="187437.0737">8353 11226 108,'5'-4'273,"-5"0"-18,5 3-13,-5-4-18,0 5-12,0-5-15,0 5-9,0-3-11,0 3-6,0 0-23,0 0-14,0 0-16,0 0-12,-10 8-10,7-2-10,3 1 2,-6 1-15,3-1-8,1 3-6,-1 0-3,2 2-5,-2-4-5,2 4-9,0 0-4,2-2-2,-1 0 0,0-2-5,5 2 0,-1-2-5,0-1 5,0-2-11,1 0-2,4-3-8,0 2 5,2-1-6,2-3 3,-2-3-2,1-1-1,1-1-7,-1 0-5,-2-1-2,2-1-2,1 1 1,-4-2-1,-3 1-5,1 0 7,-3-4-5,2 5-1,-5-2-1,0 0-3,-2-1 5,0 1 3,-3-3 0,-2 5 2,-1-2 1,1 3-5,-3-3 4,-1 4 5,1 0 14,0-1-7,2 2 2,0 0 7,0 0-8,0 2 1,3-2-3,-1 0-6,0 2-1,5 1-5,0-6 0,5 2 4,0 0-1,4-3 2,1 1-2,3-3 5,-2 2-2,6 1 2,-2-2 2,3 4-7,-4 1 4,3 1 6,-4 0-6,-1 5 5,0-2-1,2 2 1,-7 2 1,4 2 2,-6-1 8,3 5-5,-2 0-2,2-1-1,-6-2 5,1 3-3,1 0 0,-2 0-2,-2-1 3,4-2-4,-2 1 1,0-2 3,0-2-3,-1 2-5,2-2-2,0 0-5,3 1-2,-2-4-5,2-1 5,2-1-7,-8 0-2,17-3-2,-6-3-4,2 1-6,-3-1-1,0 0 3,2-3 3,-3 1 1,1-1 3,-5 0 11,0 1-5,2-1 3,-3 0 3,-4-2 3,0 3 3,0-2 1,-4 2 6,0-1 2,-4 0 1,2 2 4,-6 0-3,2 3 1,-2 0-2,-1-1-4,1 4 1,-2-2-11,0 4-25,1 1-7,-2-1-41,4 0-29,-1 4-35,3-2-52,-1 1-194,2-4-421,5 3 187</inkml:trace>
  <inkml:trace contextRef="#ctx0" brushRef="#br0" timeOffset="187767.1901">9041 11076 56,'-6'-1'355,"3"-2"-38,3 3-35,-6-4-29,6 4-28,-4-1-21,4 1-10,0 0 3,0 0-2,8 16 2,0-6-14,2 2-18,0 2-15,7 6-16,-3-3-14,2 3-7,1 1-7,-3 0-10,-4-5-6,4 5-9,-4-4-10,-2-3-15,-3 3-2,2-2-1,-1-3-5,2 0-34,-6-1-17,2-4-23,-3 0-24,2-1-24,-2 4-28,2-5-29,-6 0-43,1-1-46,-1-3-61,-2 1-211,5-2-532,0 0 236</inkml:trace>
  <inkml:trace contextRef="#ctx0" brushRef="#br0" timeOffset="187976.6297">9219 11118 68,'-1'-6'387,"-2"1"-33,3 5-37,-5-4-26,5 4-30,-5-1-19,5 1-21,0 0-22,-19 8-14,14 1-6,-6 6-22,1-2-20,-1 11-18,2-8-12,-5 7-18,4-2-12,-2 5-25,3-3-24,0-2-23,3-4-18,-4 6-28,0-5-19,1 4-19,1-6-32,3 1-24,-4 0-26,6-8-43,2 4-62,-5-5-136,6-1-434,-4-4 193</inkml:trace>
  <inkml:trace contextRef="#ctx0" brushRef="#br0" timeOffset="188212.9976">9422 11140 232,'3'-1'340,"-2"-3"-20,2 0-21,-2 0-18,-1 4-17,0 0-19,4-5-21,-4 5-21,0 0-11,0 0-11,0 0-5,3 14-22,-3-4-14,0 2-20,0 5-11,0 0-5,3-2 2,1 1-23,-4 0-19,4-4-20,-3 5-17,1-6-24,0 2-24,-1-1-32,2-3-26,-3 3-35,3-2-27,0-4-28,0 0-28,1-3-29,0 1-25,-1-4-193,-3 0-480,10-4 213</inkml:trace>
  <inkml:trace contextRef="#ctx0" brushRef="#br0" timeOffset="188572.057">9668 11097 247,'5'-7'293,"-4"3"-17,1-1-27,0 2-18,-2 3-14,0-5-8,0 5-19,0 0-11,0 0-13,0 0-17,4 12-9,-3-1-14,-1-2-9,0 5-9,0 3-12,0 0-6,4 1-13,-4-2-9,1 1-5,4-3-9,-1-2-7,0 1-1,-2-1-13,1-2 1,1 1-7,0-1-9,0-3-7,2-2-2,1 2 1,-1-6-5,4 1 0,-4 0 0,0-4-1,2 2-5,-1-1 14,1 0-18,1-4 2,-2-1 9,-2 1-8,1-1-4,1-6 8,-4 0-7,0 2-2,-2-1-1,1-2 3,-2-3 0,-3 3-5,-2-2 6,0 4 1,-4-4-5,3 5 0,-3-2 1,0 0-4,-2 8 4,1-4-9,-4 3 2,3 0-3,0 1-3,-1-2-4,-1 6-5,3 0-9,-1 0-13,2 0-10,2 3-18,-2 0-18,3-2-15,2 3-24,-3-2-9,3 0-23,2 0-33,-1 3-184,0-2-417,1 1 186</inkml:trace>
  <inkml:trace contextRef="#ctx0" brushRef="#br0" timeOffset="189201.1145">9807 10710 191,'0'0'284,"-7"-3"-27,7 3-14,0 0-13,0 0-20,-2-4-13,2 4-15,0 0-15,0 0-16,0 0-15,0 0-16,0 0-9,0-4-12,0 4-9,0 0-11,10-1-8,-10 1-2,8-4-6,-8 4-4,6-1-11,-6 1-2,8-1-6,-8 1-6,9 1 2,-9-1-6,7 1-2,-4 0-1,-3-1-3,8 5-3,-4-2 0,-2 2-4,1 0-3,-3 0 2,0 2-3,0-2 6,0 0-9,2 2 0,-4 0 0,2-1-3,0-1-2,-3 2 1,1-3-3,2-1-2,-2 1-1,2-4-1,-2 5-5,2-5-5,0 3-6,0-3-5,0 0-4,0 0-5,0 4-5,0-4 1,0 0 2,0 0 4,12 0 6,-5 0-3,-7 0 3,13 0 2,-8-2 7,3 2-1,-1 0-1,1-2 7,1 4-5,-1-1 3,-3 0 3,1 2 1,-2 1 6,2 0 1,-2 0 4,0-2 6,-4 6-5,0-1 2,-3 0 6,-2 3-3,-1-1 1,-1 0 2,-4-1 0,1 2-6,-3-2 3,0 1 0,-1-1-2,2-2-5,1-1 3,-1-2-9,0 1-7,1-1-19,1 0-22,-1-1-25,0 0-33,2 0-30,1-2-50,2 1-242,-3-1-467,9 0 207</inkml:trace>
  <inkml:trace contextRef="#ctx0" brushRef="#br0" timeOffset="202543.6772">8289 10011 22,'0'0'137,"-8"-1"2,8 1-7,0 0-12,0 0-8,-4-3-11,4 3-3,0 0-11,-4-2-8,4 2-10,0 0-2,0 0-3,0 0-2,-10 4 1,10-4 1,0 0-5,-6 2-8,1 1-2,2-3 0,3 0 1,-9 5-4,5-1 1,-1-1-3,0 2-3,0-3-5,-1 3-2,2 0-3,-1 0-2,1 2-2,-2-2 1,2 1-8,-1 2-4,0 1 3,2 1-11,-2-2 7,3 3-1,0-2 3,2 3-2,-5 2-6,4 0 3,-2 3-2,2-1-1,1 1 4,0-1-3,1 1-1,2-1-1,-3-6 1,6 7-3,-2-7 3,-1 4-2,2-6-3,1 6 3,2-4-4,-2-2-2,1 1 3,1-2-3,-1 0 2,0-3-1,0 0 1,-1-2 1,2 0 0,-1 1-1,2-3 0,-9 0 3,17-5-4,-7 3-2,-2-2 3,1 0 1,2-3-2,-3 1 4,0-2-6,1 2 3,-4-3 2,4-1-2,-3-1 0,-1 0-1,-1-1 0,2-2-3,-2 2-2,-1 0 4,-3-4 3,0 0-1,0 2 0,-4-2-5,1 3 3,1 1 0,-6 0 0,6 2 1,-6 0-2,4-2 1,-2 2 6,1 1-12,-2-2 7,2 2 0,-1 1-1,-1-1-1,1 4-1,1 1 0,2-1-5,1 0 5,-2 2-7,-1 0-10,0-1-11,3 3-5,2 1-11,0 0-16,-14 1-24,12 2-14,2-3-26,-8 6-46,4-2-111,0 0-305,1 0 136</inkml:trace>
  <inkml:trace contextRef="#ctx0" brushRef="#br0" timeOffset="203096.2292">8653 10121 53,'0'0'163,"-4"-4"-7,4 4-9,-5-5-12,5 5-12,-1-4-10,-2 2-7,3 2-12,-6-3 1,6 3 6,-4-2-10,4 2 7,-6-3-3,6 3-1,-6-2-9,6 2-9,-7-2-9,7 2-4,-9 4-7,4-1-5,1 2-1,-5 0-6,2 1-3,0 3-1,1 0-1,-1 0-4,3 3-5,2-2-1,-1 2-1,3 0-4,-1 3-5,2-4 4,2 5-4,1-2-6,1 2 4,5-1-3,-3-5-7,4 3 7,3-2 0,-2 0-3,1-3-2,-2-3-2,8 3 2,-2-3-2,1-2-4,-2-2 2,4-1 2,-3-1-6,1-3 3,0 0 2,-4-4-3,4 1 1,-2-2 1,-2-1-2,-5 1 1,2-4 0,-1-2-2,-3 3 2,-2-4 1,-1-1 2,-2 5 1,-5-5-2,0 1-3,0-2-1,-6 3 0,-1-1 0,1 1-2,-4 5 3,1-2-13,1 5 2,-2-1-1,3-1-7,0 4-14,-2 2-15,3-1-24,3 4-25,-2 0-15,3 0-24,5 0-29,-12 2-174,6 2-363,2-1 160</inkml:trace>
  <inkml:trace contextRef="#ctx0" brushRef="#br0" timeOffset="206059.5332">10197 10279 2,'0'0'125,"-9"1"-8,9-1-10,0 0 4,0 0-5,0 0-7,0 0-11,0 0 4,-6 0-2,6 0 0,0 0 1,0 0 4,0 0-5,-9 0-3,9 0 0,0 0 2,-8 0 0,8 0-2,0 0-11,-13 1-3,9-1-2,4 0-2,-10 2 0,5 0-4,0-2-2,-3 3-4,3-2-4,5-1-1,-13 3-1,8-1-5,1 0 0,4-2-4,-8 1-8,8-1 1,0 0-7,-5 0-4,5 0-4,0 0-4,0 0 2,0 0-2,0 0-5,0 0 2,21-7 1,-7 5-3,4-3-5,3 0 2,9-5-1,-4 3-5,4-1 1,-2 0 5,-1 2-8,-5 1-6,-3 0-4,0 2-10,-6-1-5,-1 4-5,1-3 0,-5 3-7,1 0-7,-2-2-6,0 1-3,-7 1-3,7-1-3,-7 1 4,7 1-8,-7-1-15,3 1-2,-3-1-6,5 2-19,-5-2-16,0 0-16,0 0-165,0 0-324,0 0 144</inkml:trace>
  <inkml:trace contextRef="#ctx0" brushRef="#br0" timeOffset="207096.3657">10930 10261 177,'-10'0'210,"10"0"-29,-9 4-12,5 1-18,-3 4-11,1 0-9,-1 4-7,-1 4-11,2 3-3,3 6-11,-3-1-7,0-1-16,6 2-2,3-5-4,-2 3-8,1-5-9,4 0-3,0-2-4,1-3-6,3 0-3,0-4 0,2 1-4,-4-3-3,5-3-4,-1 1-1,-2-1 1,3-3-2,-2-2-3,5 0 2,-3-2-4,0-3 10,0 2-5,3-7 2,-1 1-1,-6 2-1,1-3 3,-3 0 4,-2 0 3,-1-2-3,-2 0-3,-2-2-9,0-6 4,-4 4 2,-1-1-8,-1-1-3,-7-4 0,4 5-2,-5 0 0,-5-1-2,5 5-1,-4 0-3,-3-2 2,5 5-5,-3 2 4,3 2-4,4 2-5,0 2-11,1 0-15,0 0-14,2 2-24,0 3-14,6 0-19,-3 0-11,6 2-24,0 2-17,4-4-56,-1 1-126,3 1-361,3 0 159</inkml:trace>
  <inkml:trace contextRef="#ctx0" brushRef="#br0" timeOffset="207278.8686">11300 10401 236,'0'0'262,"-6"-5"-26,6 5-23,-7-3-27,7 3-16,0 0-18,-6-2-27,6 2-28,0 0-29,0 0-31,0 0-26,0 0-37,0 0-41,0 0-59,0 0-137,0 0-284,0 0 126</inkml:trace>
  <inkml:trace contextRef="#ctx0" brushRef="#br0" timeOffset="207709.9903">11550 10234 11,'4'-3'264,"-3"-4"-24,4 2-23,0 1-22,5-1-19,0 0-15,0-1-15,3 1-12,-1 1-11,2 4-14,-2 0-8,1 0-13,-3 4-9,2 0-8,-2 4-5,-1-2-5,-3 6-7,0-2-8,-2 2-6,0-2-6,-4 2-4,-4 2-3,4-2 2,-1 0-9,-4 0-2,-1 0-10,1 2-5,-1-5-1,3 0 0,0-2 0,-3-2-3,6-1-7,-1 0-4,-1 0 0,2-4 0,0 7-2,3-5 2,3 1 3,0 0 2,1-1-1,5 0 1,-1 1 4,-2 2 2,5-3-4,2 3-2,-5-3 5,7 5 1,-7-3 0,0 0-1,-3 1 1,-5 0 1,3 0 8,-3 0 4,-3 2 2,-1 2-1,-1 1 2,-7 0-3,-2 2 2,-4 1 0,0-2 3,-1 2 0,-2-2-1,-2 3-4,0-2 2,4-2-3,-4-2-8,1 1 0,1 2-12,2-5 1,4-1-6,-1 0-21,3 1-18,3-5-26,2 3-30,5-4-28,0 0-31,0 0-169,0 0-363,9-16 161</inkml:trace>
  <inkml:trace contextRef="#ctx0" brushRef="#br0" timeOffset="207975.296">12056 10271 53,'-5'-4'326,"1"0"-35,4 2-34,0 2-24,0 0-25,0 0-17,6-5-16,-6 5-17,8 9-9,0-3-5,0 3 2,6 3-14,6 5-8,1 0-14,-1 2-13,1-2-8,-2 3-10,2-2-11,-7-4-13,-1 1-19,-3-2-23,2 1-24,-2 1-10,-5-3-27,3-5-39,-5 4-25,3-2-38,1-4-35,-4-1-235,-2 1-455,1-2 201</inkml:trace>
  <inkml:trace contextRef="#ctx0" brushRef="#br0" timeOffset="208133.8659">12401 10261 166,'-4'-1'287,"-4"-1"-28,8 2-25,-9 5-26,0 0-19,-4 7-20,0 2-17,-6 6-17,1-1-14,4 3-21,-3 2-33,2 0-40,0 1-46,1-2-59,3 2-56,-3-3-181,-2-1-339,2 2 150</inkml:trace>
  <inkml:trace contextRef="#ctx0" brushRef="#br0" timeOffset="208918.2737">12789 9910 112,'-9'-8'149,"-1"-1"1,6-1-1,-4 5-12,5-2 0,-4 0-4,2-2-7,1 1 4,1 4 0,0 1-2,0-2-2,1 0-9,-2 2-11,4 3-9,-1-5-3,1 5-18,-4-4-5,1 1-10,3 3-4,0 0-9,-2-4-3,2 4-5,0 0-4,0 0-2,0 0-6,0 0-3,0 0-3,0 0-2,0 0 1,0 0-5,0 0-3,0 0 0,0 0 0,0 0 1,0 0-5,-1 11-1,1-6-1,1 1 1,1 5 0,1-3 2,1 8-2,-3 2-1,2 0 2,-2 10-2,7-1-2,-5-1 1,1 0 1,-1 1-4,2-1 3,-1-1-4,-1 1 4,3-10-3,-2 2 5,-2-1-8,1-1-1,1 1-9,-4-4-14,3-1-1,0-2-10,-3 0-16,0-3-14,-3 4-34,3-5-13,3-1-21,-3 0-38,0-5-176,-3 3-373,3-3 165</inkml:trace>
  <inkml:trace contextRef="#ctx0" brushRef="#br0" timeOffset="209363.2347">13009 9899 180,'0'0'189,"1"-5"-16,-1 5-18,0 0-8,1-5-19,-1-1-11,4 4-11,0-1-12,2-2-12,1 3-6,2-5-10,1 4-2,2 1-4,-1-1-5,3 2-5,-4 2 12,2 3-6,2 0-6,-2 3-5,1 3 2,2-1 3,-6 7-5,0-1 2,-1 3-4,0 6-7,-7-5 2,3 1-5,-4 1-4,-4-4 6,1 3-3,-6-1-4,1 0 3,-3-2-3,1-2-5,-2-1-2,-1-2-1,1-1-5,2-2 1,-1-3-3,0 0 1,0-4-1,1 1 2,1-3-4,1 0-2,2-3 1,-1-3-4,5 0 1,1-3-1,-1 1-3,4-3 1,1-1-2,4 3-2,-1 0-2,4 1 2,-1 2 1,2-1 0,-1 3 0,0 0-3,2 2 1,-1 4 1,-2 1-2,4 2 4,-4-1-5,-2 5 3,0-3-4,2 3 8,-2 1-2,-2 0-4,1-1-7,-1 2-16,-1 0-15,1-4-18,0 2-29,-1-3-21,-1 0-27,3-2-37,-3 0-169,1-3-370,-4-1 163</inkml:trace>
  <inkml:trace contextRef="#ctx0" brushRef="#br0" timeOffset="209583.6982">13393 9926 44,'0'0'220,"0"0"-25,0 0-20,0 0-11,0 0-12,10 10 0,-1-1-6,2 2-6,3 1-5,1 2-10,-1 1-11,7 2-10,-3 4-10,-4-6-10,3 6-11,-6-6-4,-1 0-5,-2-1-11,-4-2-5,1 1-13,-1-2-18,-8 2-20,-1-1-27,-1-3-33,-1 1-44,-2-3-45,-2 1-190,-2-4-370,-5-3 164</inkml:trace>
  <inkml:trace contextRef="#ctx0" brushRef="#br0" timeOffset="209773.2001">13453 9843 129,'13'-11'206,"8"1"-11,-3 3-9,7-4-10,1 2-10,-4 3-13,-3 1-13,3 2-16,-3-1-9,1 3-13,1 1-9,-4-2-13,1 2-17,-1 2-21,-4-1-25,1-1-26,-1 2-15,-6 1-25,5 1-26,-5-3-21,-1 4-50,-3-1-119,0 0-287,0 0 127</inkml:trace>
  <inkml:trace contextRef="#ctx0" brushRef="#br0" timeOffset="210174.1748">12580 10713 8,'-10'4'279,"3"-3"-34,-1 3-23,2-2-18,3-1-16,1 3-3,2-4-2,0 0 0,8 6-3,4-6-10,6-2-11,13-2-19,3-1-7,19-4-10,2-1-13,7 0-12,26-7-8,-22 3-14,31-3-1,-3-4-8,1 1-3,0 4-7,0-3-8,2 4 0,-5 2-10,-28 4 0,0-1-6,-5 5-11,-5 4-2,-16-2-8,-2 2-15,-4-1-4,-11 2-1,-1 0-2,-3-1-5,-4 0 5,-3 1 1,-1 0 1,-1 0 0,-4 0-1,-4 0 2,10 0-14,-10 0-10,0 0-22,0 0-18,0 0-11,0 0-27,-13 9-27,8-6-19,1-1-22,-4 1-55,-2 1-159,4-3-422,-4 1 187</inkml:trace>
  <inkml:trace contextRef="#ctx0" brushRef="#br0" timeOffset="210722.3248">12704 11226 56,'0'0'249,"0"0"-26,1-7-23,1 2-16,4 2-19,4-2-17,-3-1-6,9-1-8,2 3-14,-2 1-10,3 2-12,-2-1-12,-5 5-7,-1 2-7,-1 1-9,-1 4-5,-4 0-5,1 4-4,-5 3-8,-2 3 0,-2-2-7,-6 4-1,-4 5-4,-2-3-6,-1-4 0,-3 4-4,-2-4 1,3 1-8,0-8 6,4-1 0,1-1 0,3-2-1,-1-1-4,4-2-1,0-1 2,6-2-2,-1 3 5,2-3 1,0-3 1,6 5 3,2-4-1,6-1 0,0 3-4,8-6-1,6 3 2,-2-3-4,6 0 0,-3-3 0,1 2-11,-2-2-22,-8 3-21,0-1-29,0 1-30,-8 2-34,6-2-33,-6 0-52,-5 1-142,0-3-389,0 1 172</inkml:trace>
  <inkml:trace contextRef="#ctx0" brushRef="#br0" timeOffset="211291.8555">13151 11281 127,'0'-5'227,"0"1"-12,0 1-11,1-1-11,-1 4-11,0-5-11,0 5-13,0 0-14,0 0-13,0 0-7,0 0-10,-11 12-8,8-3-12,1 2-9,-4 0-7,4-1-9,-1 1-4,0 0-10,3 0-2,2 0-7,-1-1-5,3-1-3,0-1 0,2 0-5,2-4-5,1 0-2,3-1-1,-1-1-5,2-2-3,-2-2 3,5-3-5,0 0-4,-1-4-2,-3 0-4,3-4-3,-4 6-1,-4-2 2,0-2-4,-4-2-5,0-1 2,-4-1-2,-2-2-5,-1 1-1,-5 2 5,2-3-2,-4 2 3,-2 1 4,3 6 11,1-1-2,-1 1 1,4 2-2,-2 0 1,3 0-8,1 4-8,1-2 2,1 0 2,2 4-1,9-5 0,-2 2 1,2 0 3,4 1-2,4-4 1,2 3 1,-1 0-1,3 3 1,-1-3-1,-2 3 3,2 0-3,-7 3-2,3 0 4,-4 3 1,2-1-3,-5 2 6,0 3 2,0 0 2,0 5 4,-5-3-2,0 4 5,0 0 3,-1-4-3,0 0-3,0 4-3,0-1 1,0 1 2,2-4-2,-1-2-2,1-3 0,0 1-3,-1-2 0,0 0-4,2-1 3,-1-2-2,2-3 4,0 0-2,4-3-8,-1-1 6,3 0 2,-1-3 0,-3-1-4,2-1 2,-2-1-3,-5-6 2,3 6 3,-1-6-1,-2 1-4,-6 3 1,-2-1-2,-2 0 1,-5 0 0,-2 3 1,-1 1-2,-5 2-6,0 1 1,0 3-2,2 3-4,-3 1-10,2 1-17,1 2-16,3 0-25,2 1-22,0-1-23,4 3-15,3-4-53,1 2-175,1-2-400,3-3 178</inkml:trace>
  <inkml:trace contextRef="#ctx0" brushRef="#br0" timeOffset="211511.2723">13785 11054 5,'0'-4'323,"0"0"-36,0 4-27,1-5-31,-1 5-17,0 0-26,8 0-11,-8 0 0,6 10 4,0 1-10,6 2-13,-1 1-19,0 2-6,6 5-19,1 0-9,-1 1-11,-1-2-11,-4-5-16,0 2-21,-1 0-27,-3-2-21,0 1-27,2-4-29,-7-1-30,3 1-39,-1-3-24,0 0-40,-3-6-220,-2 2-448,3 0 198</inkml:trace>
  <inkml:trace contextRef="#ctx0" brushRef="#br0" timeOffset="211691.7848">14064 11076 113,'-3'-8'278,"1"4"-31,-3 0-21,2 1-21,-3-2-20,2 5-16,4 0-14,-12 7-17,3-2-11,0 3-13,0 1-8,-4 6-14,2 2-9,-6 6-18,4-3-21,2 4-23,-2-3-29,4-3-24,1-1-27,-1 0-25,8-1-35,-2-6-35,2 0-165,0-1-345,2-3 152</inkml:trace>
  <inkml:trace contextRef="#ctx0" brushRef="#br0" timeOffset="211876.2905">14226 11064 210,'0'0'283,"0"0"-28,0 0-24,0 0-16,0 0-8,-7 21-13,4-10-12,2 5-18,-1-3-18,3 5-23,0 3-15,-1-3-3,3 1-36,-2-1-36,2-1-30,-2 0-40,2-1-28,-1-1-42,1-7-47,1 3-208,0-6-390,-1 1 173</inkml:trace>
  <inkml:trace contextRef="#ctx0" brushRef="#br0" timeOffset="212213.6372">14489 11135 213,'-4'-4'254,"4"4"-18,0 0-23,0 0-22,-12 8-19,10-4-16,1 4-17,-3-1-10,2 6-16,0-2-6,4 3-12,-2-2-10,3-2-9,1 2-17,2 0-11,0-2-11,-2-2-6,5 1-5,-1-2-4,0 1-11,1-6 3,2 2 0,1-1-8,-1-3-3,1-3 1,6-1-3,-4-6-3,2 3-1,-4-5 10,-1 5 4,1-7-5,-5 4-3,1-6 2,-5 2 0,0-3-1,0-1-2,-4 0 5,-2 0-2,-2 0-2,-3 0 4,-2 4-4,-5 1 1,2 2 1,-2 2-1,-3 2 1,1 5 2,-2 1-2,-4 2-2,5 3-9,-2 1-8,1 0-11,2 5-18,-1-3-24,4 4-11,3-3-22,2-1-18,2 1-61,-2 1-142,3 1-346,3-5 153</inkml:trace>
  <inkml:trace contextRef="#ctx0" brushRef="#br0" timeOffset="212681.3882">14802 10727 136,'9'-2'198,"-4"1"-25,-5 1-19,10 0-12,-10 0-18,12 1-10,-6 2-9,-1-2-13,3 0-7,-4 4-11,-1-2-11,0 3-6,-3-1-8,0 0-5,-3 2-7,1-1 1,-3 3-1,-3-2-2,1 3-12,0-1-9,0 0 2,1-1-5,1 0-8,0-1 5,0-2-5,2 0 0,2 1 0,1-3-6,1 4 5,2-4-3,1 1 2,2 1 2,0-2-3,2 1-1,1-1-3,3 0 6,-3 1-5,2-2 7,1 0-1,-3 1 5,0-2 0,-2 2-2,-1-1 0,-2 1 2,0 0 11,-3-1 2,1 2 6,-4 1-1,-1 2-6,-5 1-4,-3-2-13,-4 4-8,-1-3-5,-1 4-7,-1-4-6,0 3-18,1-5-14,-3 2-16,5-1-32,-1-4-51,1-1-102,1-1-277,3-1 123</inkml:trace>
  <inkml:trace contextRef="#ctx0" brushRef="#br0" timeOffset="213206.9816">14772 10369 127,'-10'-3'339,"10"3"-40,0 0-26,0 0-26,0 0-26,0 0-12,0 0-13,16-4-9,-1 3-8,3 0-15,9-4-25,5-1-13,3 2-17,-1-1-20,1 1-24,-3 1-43,-4 0-41,-8 1-34,-3 2-44,-5 0-55,2 0-49,-6 2-211,-4-2-446,-4 0 197</inkml:trace>
  <inkml:trace contextRef="#ctx0" brushRef="#br0" timeOffset="214107.4437">15376 9693 145,'-4'-1'254,"0"-2"-30,4 3-19,-8-1-20,8 1-12,-10 6-13,7-1-9,-2 6-9,1 1-8,1 9-8,3 3-15,0 2-6,1-1-13,3 1-6,3 3-16,2-5-2,3 0-7,5-1-8,-4-2-9,-1-6-1,6-1-6,-4-3-2,1-2-4,2-4-8,-1 4-4,3-6 2,-7-3-4,7 0-5,1 0 0,-9-5-1,6-4 3,-2 2-4,-1-6-1,-4-1-1,3 2-3,-4-3 3,-3-2 2,0-1-1,-3 0-4,1-2 1,-4 2-1,-1-4 1,-3 1-1,0 2-2,-2 2 0,-2 0-2,-1 0 1,-4 2-2,4 2-1,-4 0-2,3 6-1,-2-3 0,0 5-7,2-1 0,-2 4-3,0 1-7,-1 3-16,-1 1-6,1 4-16,-2 0-19,3 3-18,1 2-24,-2 0-16,1 0-25,6 4-199,-1-6-390,5 1 172</inkml:trace>
  <inkml:trace contextRef="#ctx0" brushRef="#br0" timeOffset="214312.9025">16005 9832 234,'0'-4'322,"0"4"-38,4-1-24,-4 1-21,3-5-31,-3 5-21,0 0-16,1-4-18,-1 4-30,0 0-35,0 0-47,0 0-48,0 0-44,0 0-48,0 0-50,0 0-185,0 0-363,5-3 161</inkml:trace>
  <inkml:trace contextRef="#ctx0" brushRef="#br0" timeOffset="214719.9282">16276 9690 81,'2'-5'288,"0"0"-26,2 2-30,1-1-22,6-4-18,1 2-17,5-2-15,2 0-10,3 4-8,3-2-7,4 4-19,-7 0-10,0 5-8,-2-1-13,-4 3-8,0 2 0,-7 0-17,-1 0-6,-4 3-4,-1 2-4,-5 3-3,-2-1-2,-3 1-13,-4 2-2,1-3-5,-3 0-3,-2-1-1,2-2-4,-1-2-3,5-2 3,-2 0-5,4 1-1,-3-4-1,6-2-5,-1 1-7,3 0-2,2-3 1,-2 5 1,2-5 2,9 4-1,-3-4 5,5 0-6,1 3 4,0-1-1,8 2 2,-3 0-1,0 0-1,2-2 1,-7 3 2,2 0 2,-3-3-3,-3 3 1,2 2-1,-6-2 7,0 2 9,-3 1 0,-4 1-5,1-2 1,-5 3-5,-1-1 5,-3 4-3,-3 0-7,-1-2-12,1 1-16,-4-2-16,0 0-25,1 0-38,0-2-40,6 0-52,-8-4-216,6 1-447,2 1 199</inkml:trace>
  <inkml:trace contextRef="#ctx0" brushRef="#br0" timeOffset="215260.7216">16965 9789 183,'-4'-5'229,"4"-1"-20,-2 0-6,2 1-8,2 2-8,-2-1-17,4-1-6,0 3-17,2-1-14,-1 2-5,2 0-10,2 3-4,5 2-6,1 3-7,4 3-16,0 1 2,-1 6-15,5-1-5,-4 1-8,0 2-8,1 1-13,-8-8-19,0 4-22,-2 0-28,1 0-18,-3-3-32,-2-1-29,-1-1-17,-1-1-38,-3-4-59,-2-1-123,1 1-375,-2-3 167</inkml:trace>
  <inkml:trace contextRef="#ctx0" brushRef="#br0" timeOffset="215458.1933">17264 9743 141,'-1'-8'222,"1"4"-17,-1-1-16,-1 1-10,0 1-19,2 3-13,-8-1-8,8 1-12,-19 8-1,6 2-10,-2 2-10,-1 2-13,-4 3-9,2 4-9,-4 1-8,2 3-11,2-1-15,1 0-23,-2-3-17,6 2-22,3-6-26,3 0-17,0-2-24,5-4-32,-1-1-61,2-5-115,1 5-320,2-6 142</inkml:trace>
  <inkml:trace contextRef="#ctx0" brushRef="#br0" timeOffset="216357.3117">17717 9697 53,'-4'0'194,"4"0"-14,0 0-9,-9-3-4,9 3-7,-10 7-15,4-1-2,-1 2-12,0 3-12,-3 3-6,0 6-5,0 2-16,-2 2-7,3 0-4,5 1-5,-1 1-7,4-1-2,1 0-11,1 0-2,3-8-1,1 11-8,4-3-6,1-8-2,1 0-6,6 2-1,-4-4-1,0-3-4,4-1 1,0-3-7,0 0 1,2-4-2,-1-1-1,1 1-3,0-8-1,-2 3-2,1-3 2,-6 2-2,-1-1 0,-1-4-1,-2 1 1,-3-3 1,-1 1 3,-1-3-8,-3 1 5,-2 0-4,0-2 3,-2 3-5,-4 0 4,0 1-6,-3 0 7,-1 0-2,-5 7-3,-3-3 0,4 3 0,-1 3-2,-3 1-2,3 0 0,0 6-14,2-2-11,1 4-13,6-2-12,-2 2-19,5-1-12,1 2-30,4-3-16,0 2-21,5-2-44,-1-3-151,4-1-369,1 1 164</inkml:trace>
  <inkml:trace contextRef="#ctx0" brushRef="#br0" timeOffset="216744.5102">18159 9786 236,'-2'-7'248,"1"2"-17,-4 0-15,4 2-16,-2 1-14,3 2-15,-6-3-11,6 3-12,0 0-13,-11 10-12,6 0-10,-2 5-10,0 4-7,2-1-7,-3 8-10,5-2-6,3 0-9,-3 3-7,6-7 8,-1 4-17,2-5-5,-1 1 0,2-2-8,3-1-4,0 0 0,3-3-3,-1-2-5,0-4 2,0 0-3,-1-2-4,3-2 1,1-2-2,-2 0-6,4-4 1,-3 0-2,-2-1-1,0-2 2,-1-2-1,3 1-2,-6-5 6,-1 4-11,-1-6 1,-3 1-1,2-2-5,-6-3-2,0 5 2,-5-1-4,0 5 1,-5 0 2,-1 0-3,-3 2-2,1 3 2,-4 0 2,2 3-3,2 2 2,-3 2-3,3 3-12,-1 0-17,4 5-17,3-2-15,0 1-22,3 2-28,2 1-29,5-2-43,0 0-222,5-3-448,1-1 199</inkml:trace>
  <inkml:trace contextRef="#ctx0" brushRef="#br0" timeOffset="216902.0885">18392 10000 150,'-1'-6'270,"-1"5"-37,0-4-33,0 2-28,-1-1-32,3 4-34,-2-4-43,2 4-44,0 0-41,0 0-60,0 0-127,0 0-225,0 0 100</inkml:trace>
  <inkml:trace contextRef="#ctx0" brushRef="#br0" timeOffset="217308.0044">18686 9795 156,'-1'-3'286,"-1"0"-26,2 3-23,-2-3-22,2 3-26,-4-3-18,4 3-7,0 0-5,-5 10-4,5-2-15,-1 4-9,-7 3-12,5 4-11,1 8-14,1-3-10,-3-5-4,8 1-9,-8-1-6,9 2-7,0-4-9,-1 3 1,1-3-7,0-5-5,-1 0-6,5-2-12,-1-1-2,1 1-6,1-5-4,0 0-2,3-1 2,0-3 1,0-1-6,-1-3 2,4 0-4,-3-1 1,-3 1 1,-1-4-2,-2 0 1,0 0-1,-3-1 0,0-1 1,-3 0 2,-2-2-3,-1 1 1,-2 3-2,-4 0 3,3 3-1,-7-2 1,2 6 0,-3 0 9,0 0-9,-4 3-1,5 2 4,-1 2-6,-4-1 5,3 5-11,1 2-13,3 0-20,1 0-19,0-2-22,5-1-22,1 0-20,1 0-23,2-3-32,4 0-29,-3-1-186,7-1-423,-2-1 187</inkml:trace>
  <inkml:trace contextRef="#ctx0" brushRef="#br0" timeOffset="217684.2123">19196 9800 228,'-6'3'219,"-2"3"-22,1 3-17,-5 3-19,1 2-17,0 1-12,5 2-13,-1 0-10,1 2-11,2 6-12,-1-6-11,1 2-9,7-4-15,-2 0-8,-1 0-8,5-5-6,-1-2-8,2 1-10,1-3 2,-1-1 2,1-2-2,3-2-1,-1 0-7,1-1-3,-2-4 0,4 2 1,-1-1 1,0-2 4,-1-2 8,-2 1 9,-1-1 17,-1 0 7,-2 1 0,-2-3-8,1 2 7,-3 0 8,-1 0-4,-2-1-3,0 2-8,-5 2-5,-3 2-5,0 0 0,-3 2-3,-3 2-14,-1 2-30,-1 1-19,4 4-48,-6-2-20,6 2-41,-3 0-78,5 0-126,-1-1-377,1-1 167</inkml:trace>
  <inkml:trace contextRef="#ctx0" brushRef="#br0" timeOffset="218485.4312">16146 10570 49,'-11'-5'224,"2"4"-9,-4-1-6,8 3-9,-3-2-5,0 0 1,1 0-6,7 1-14,-10-3 1,4 3-28,6 0-14,0 0-13,-6-1-15,6 1-13,0 0-7,0 0-4,0 0 1,0 0 0,15 4 1,8-3 1,11 0-9,20-1 3,7-2-8,33 0-7,8-3-9,7 3-5,5 4-5,11-2-7,1-2 3,13 2 1,5 4-10,1 2-3,0-2-6,2 1-2,-3-1-1,-6 2 1,-1-1-1,-7 0-6,-15 2-5,-9-4-4,-10-2 5,-34 0-5,-7-2-2,-1-1-3,-15 0 2,-6 1 4,-5-3 1,-6 1 19,-5-1-6,-4 4 15,-2-3 12,0 0 5,-4 1 3,-2-1 9,2 0 3,-3 0-3,0 0-11,-3 0 5,3 1-6,-4 2-4,5-4-8,-5 4-13,1-3-22,-1 3-29,4-2-33,-4 2-32,0 0-28,0 0-22,0 0-21,0 0-26,4 10-39,-4-6-39,-4 2-278,-1 0-584,0 0 259</inkml:trace>
  <inkml:trace contextRef="#ctx0" brushRef="#br0" timeOffset="219524.781">16506 10940 170,'-6'0'186,"6"0"-19,0 0 0,0 0-21,0 0-9,0 0-9,0 0-4,10-10-13,-1 8 0,3-2-15,1 1-6,4-1-9,4 1-5,-2-1-5,1 2-7,1-1-4,-3 3-7,0 0-8,-3 1-3,-4 4-6,-2-2 1,0 4-3,1 3-4,-3 5-2,-3 3-2,-4 3 3,-4 1-6,-5 3 0,-8 3 1,3-4-1,-4-1 0,-1 4 1,1-8-3,4-7 8,-1 3 1,4-1 1,2-6-3,3 0-1,-1 0 0,3-1-4,0-2 0,4 0 7,3 0 6,0 1 0,5-2-1,4-1-3,7-1-1,0 0-3,2-2-1,11-2-5,-1 0 1,1 0-11,-1-2-10,-2 3-18,0 1-28,-1-3-26,-7 2-31,-2-1-34,2 0-32,-3-1-38,-4 1-179,-3-1-415,1-1 184</inkml:trace>
  <inkml:trace contextRef="#ctx0" brushRef="#br0" timeOffset="220118.6164">17076 11058 180,'0'0'192,"0"-6"-18,0 6-12,-4-2-14,4 2-10,0 0-4,0 0 5,0 0-3,-12 10-9,8-2-5,0 4-9,2 1-11,-2 1-10,0 4-7,1-1-8,1-2-7,4 2-9,1-1-2,-1 0-11,1-5-3,5-2-2,0 3-1,1-4-9,0 1-1,3-4-6,2 4 1,0-6-7,0-2-1,-2-1-2,3-1-4,-2-2-1,-1 3-3,-1-6 2,-2 3 1,1-5-6,-5 3-4,-1-6 1,-2 4-5,-3-5 1,0 1-2,-3-1-4,-4-2 1,-1 2 1,-2-3 0,-2 1-3,-1 0 0,1 1 4,-1 2 0,5 3 0,-1 0 4,2 3 2,1 0 0,2-1 2,-1 4-6,4-3 2,2 1-1,2-2-1,4 4-1,3-5 2,7-1-2,2 2-1,2 0 3,7 0 0,3 1 3,0-1-2,0 3 0,0 1 0,2 0 2,-1 0-1,-3 6-2,-7-4-1,-1 2 4,-1 2-5,-3 3 0,-5-2 6,1 3-4,-2 0 6,2 4 0,-6-1 1,-1-1 1,1 5 3,-4-2 1,1-2-1,-3 5-3,3-3 4,-2-1 1,-1-2-1,3 4-4,0-4 2,-3 1 0,4-2-3,-2-1 3,1-1-1,1-3-3,6 1-1,-1-1 3,0 0 0,3-3 0,-1-1-1,-2-1 3,3-3-1,1 0-4,0 0 2,-3-1 0,0-3 1,-2-1-2,0-1 3,-4-1 0,0 0-7,-1-2 5,-2-3 0,-5-1-3,0 0-3,-2 8 2,-6-4-3,2 5-2,-6 0-15,-2 2-7,-3 3-3,1-3-12,1 6-14,-1 0-8,5 4-18,2-2-7,4 1-22,-3 3-14,8-2-33,0 1-200,1 2-386,3 0 170</inkml:trace>
  <inkml:trace contextRef="#ctx0" brushRef="#br0" timeOffset="220558.6925">18081 10957 161,'-2'-4'254,"0"1"-30,2-1-20,0 4-20,0 0-18,0 0-4,0 0-8,0 0 0,20 7-8,-11 1-15,4 3-5,1 3-13,0 3-15,5 1-11,0 1-7,-3 0-7,-1-2-23,-2-3-22,-1 1-21,1 2-25,-2-4-26,-2-1-31,-2-3-33,0 0-30,-3-2-56,-2 0-144,-1-4-366,-1 0 162</inkml:trace>
  <inkml:trace contextRef="#ctx0" brushRef="#br0" timeOffset="220743.6901">18298 10992 148,'-1'-6'219,"-1"-2"-19,1 2-18,-1 1-19,-1-1-17,0 2-9,1 2-18,-5 2-7,7 0-9,-19 2-11,9 6-5,-3-4-10,-1 5-7,-2 2-7,0 1-9,2 1-14,-4 6-14,-1 0-18,5-4-14,0 1-11,1-3-19,2 3-20,2-2-23,2-1-14,2-4-59,2 0-117,1-1-289,4-1 129</inkml:trace>
  <inkml:trace contextRef="#ctx0" brushRef="#br0" timeOffset="220947.1535">18601 11013 108,'0'0'263,"0"0"-31,0 0-23,0 0-16,0 0-13,-5 16-7,1-5-8,3-1-16,-3 7-13,0 0-13,1 0-12,0 1-13,1 7-11,1-5-25,2-4-20,2 1-24,2 0-36,-1 0-33,0-5-42,1 0-46,0-4-203,1 1-370,4-4 164</inkml:trace>
  <inkml:trace contextRef="#ctx0" brushRef="#br0" timeOffset="221275.2765">18889 11096 67,'-2'-6'265,"2"6"-31,-9-2-25,5 2-19,4 0-15,-10 5-12,7-1-13,-2 1-8,-2 3-12,4 1-11,-1 4-12,2-1-9,4 5-10,-2-4-9,6 3-11,0 0-1,1-3-9,1-2-7,2 2-5,-1-4-4,5 1-6,-1-3-2,1-3-7,4 2 0,-1-4 0,2 2-5,-6-5-3,4-2 0,-4 1 1,-1-2-3,-1-2-3,-4 0 0,0-2-2,0-1-2,-2-1 1,-3-1-1,-2-6-3,0 5-1,-5-5-3,-4 1-2,0 1-4,-2 3-1,-3-2-2,-2 5-5,-3 1 1,0 0-3,1 4-2,-2 1-3,-2 2-12,7 2-6,2 2-19,-1 0-5,2 1-20,5 1-14,-1 0-13,4 3-20,0-4-30,4 1-186,2 3-373,0-4 165</inkml:trace>
  <inkml:trace contextRef="#ctx0" brushRef="#br0" timeOffset="221662.2377">19321 10855 3,'4'-5'259,"1"1"-25,4 0-24,-2 1-21,3 0-20,0 3-14,2 0-19,-4 0-12,0 0-13,4 3-10,-6-3-10,-2 5-11,0 1-4,-1 1-13,-5 1-9,0 2-13,-2 0-9,-3-2-9,-2 5-6,-1-5-6,1 1-5,-1-1 0,0-1 2,1 1-3,1-3-1,2-1-5,-2 1-9,4-1-4,0 1-1,3-2 3,-1 1 6,4 4 3,-1-3-2,3-2-1,5 4 1,-1-3 2,1 0 0,0 4 4,2 0-1,-2-3 5,2 0-3,-1 2 4,-3-4 3,-2 1-1,1 0 0,-4 2 0,0-3 1,-2 1 0,-4 1-3,-2 1-6,-3-1-14,-2 1-12,-4-2-23,-2 4-11,0-3-23,2-3-30,-2 3-43,-2-2-127,5 1-306,0-3 135</inkml:trace>
  <inkml:trace contextRef="#ctx0" brushRef="#br0" timeOffset="223210.8029">20694 10618 2168,'0'0'82,"-8"1"-7,8-1-42,-15-2-10,11 2 3,-4 1-4,-1-1 6,3-1 10,-3 1 12,0 1 9,1-1 3,2 1 7,6-1 5,-11 0-3,7 2-8,4-2-7,-7 1-2,7-1-7,0 0-3,0 0 2,0 0 13,0 0 2,9 9 1,2-6 4,5 2-10,6-4-1,7 3 0,2-3-5,3-2-9,1 1 4,3-4 2,-2 4-17,-3-2-4,-2-2-10,0 3-25,-3-1-21,-8-1-34,-1 1-26,-6 2-36,-3 0-47,-1 0-33,-4 0-33,-1 4-248,-4-4-529,0 0 234</inkml:trace>
  <inkml:trace contextRef="#ctx0" brushRef="#br0" timeOffset="223375.3538">20634 10819 236,'-4'5'290,"0"-2"-30,2 2-24,-1-1-26,6-1-18,-1 2-17,6-3-21,3 1-10,5-1-13,13 0-16,2-2-15,6 0-37,2 3-47,-2-2-56,-1-1-76,4 0-91,-6 0-120,-2-1-353,-9 0 156</inkml:trace>
  <inkml:trace contextRef="#ctx0" brushRef="#br0" timeOffset="236240.0031">21342 10676 217,'-4'-4'192,"4"4"-5,0 0-9,-5-3-9,5 3-11,0 0-11,0 0-14,0 0-13,0-2-14,0 2-3,0-7-17,4 2-4,1 2-6,-3-1-3,7-4-3,-4 4 0,3-2-7,3 0-5,-2 3-2,3-4-4,1 0-3,2 1-5,0-1-2,5 1 2,-3 0-6,0 2-6,1 0-3,-3 2 5,1 0-6,-1 2-2,2 2-7,-2 3 3,-4-3-2,2 2-3,-1 1 0,1 4 0,-5 0-3,-1 2 0,-1-2-5,-2 3 0,-1 1 1,-1 5 0,-2-1 0,-5 0-1,1 1-4,-2-1 3,-5 1-3,0-2-2,-4 6 3,-4-1 0,-3-1-1,4-2-1,-5-3-2,1 2 4,-1-1 0,9-5-3,-5-2-1,4 1 4,-4-1-2,8-3 1,1 0-3,1-1 2,1-1-4,2 0 0,2 0-2,0-4 1,4 0-1,-3 3 4,3-3-3,0 0 0,5 6 2,1-3 0,3 1 1,3-3 2,1 2-2,7 3 3,-2 0-4,2-4-3,-2 1 2,1 4-1,-6-3-9,2 3-5,-3-3-14,-1 0-13,1-1-17,-2 3-11,1-3-20,-3 0-13,-1 0-19,0-1-24,-1 0-17,-2 0-204,-4-2-397,9-4 175</inkml:trace>
  <inkml:trace contextRef="#ctx0" brushRef="#br0" timeOffset="236423.053">21909 10764 95,'-4'-5'301,"-1"1"-43,1 0-45,0 2-37,2 0-37,2 2-33,0 0-44,0 0-47,0 0-51,-8-4-63,8 4-106,0 0-223,0 0 99</inkml:trace>
  <inkml:trace contextRef="#ctx0" brushRef="#br0" timeOffset="237065.4311">22167 10411 216,'0'-4'229,"-1"1"-13,1 3-6,-4-5-12,-1 1-12,5 4-18,0-4-14,0 4-16,0 0-14,0 0-11,0 0-9,0 0-1,0 16-4,1-3-3,-1 2-1,5 2-12,-5 4-3,-1 4-11,-3 1-5,8-6-8,1 4-5,-5-4-1,0 4-7,5 2-7,-5-9 0,0 2-4,0 0-1,-1-1-4,-3-2-1,4-5-5,0 1-4,-4 0-7,3-2-17,1-3-17,-4 4-19,3-1-21,-1-5-24,0 1-21,1 1-22,-2-6-38,3 4-39,0-5-182,0 5-422,0-5 187</inkml:trace>
  <inkml:trace contextRef="#ctx0" brushRef="#br0" timeOffset="237521.2124">22431 10607 191,'-4'-3'244,"4"-4"-12,-3 4-10,-1 1-10,4-3-10,0 5-16,0-7-23,0 2-13,3 0-14,-2 0-16,3 0-14,5-4-7,-3 4-10,3-2-10,0 1-4,4 0-11,-2-2-5,3 5-5,-2-2-1,1-1-12,-1 3 6,0 2-11,1 0-3,-2 1-5,-2 1 0,1-1-2,-3 4-3,-1 3 3,2 0 1,-2 6-2,-1-2 4,-1-1-9,-2 5-3,0 2 2,-2 0-2,-4 2-2,0 0-1,-1-2-3,-1 3 0,-7 2 0,5-4 0,-6 0-2,4-4-2,-6 1 0,3-3-3,-2 0 1,0 0 0,4-7-5,-1 2 3,2-1 2,2-5 0,1 2-1,-1-1 1,2 1-2,2-2 6,4-1-10,0 0-1,-10-4-6,10 4 0,0 0 0,0 0 0,0 0 3,18-6-2,-11 6 1,3-1-1,1 3 0,-1-2 4,5 5-1,-3 2-4,0-3-3,1 3-10,-2 0-11,1 0-7,-1 5-7,-1-2-12,0-1-16,-5-2-11,3 3-13,-2-3-22,-1-1-8,-1 0-18,1-3-31,-3 2-191,1-1-398,1-3 176</inkml:trace>
  <inkml:trace contextRef="#ctx0" brushRef="#br0" timeOffset="237971.0357">22852 10519 137,'-1'0'257,"-4"-3"-24,1 2-25,4 1-19,0 0-19,-12 4-7,7 1-7,4 2-4,-4 4-4,1-2-19,3 10-13,-3-1-11,1 0-14,3 2-4,0 5-10,0-7-5,0 2-10,0-4-3,0 0-10,0-4-3,4 2-7,-1-2-6,-1-3-8,5 1-6,0-3-7,0 1-6,-2-3-11,4-1-3,2-1-3,0-1-1,1-2-6,2 0 2,3-4-2,-4 2-4,-2-5 0,7 1 4,-8-1-3,4 0 5,-3-5 3,-1 5-2,0-2 3,-5-2 3,0 3 1,0-2 13,2 1 9,-2 2 9,-5 1 3,6-3 9,-3 6 2,-3-1-3,1 1-6,-1 3-3,0 0-3,0 0 3,0 0 7,0 16 4,-5-7 0,0 8-1,1 2-1,0-1-6,4 1-1,-5 0-4,5 2-1,0-1-6,0-3 1,0 3-3,0-2-2,0-3-13,0 2-16,1-4-23,-1-1-24,0-1-37,2-1-23,-2-1-51,0-1-6,0-6-55,2 1-142,2 0-408,-4-3 180</inkml:trace>
  <inkml:trace contextRef="#ctx0" brushRef="#br0" timeOffset="238189.1201">23311 10570 162,'-1'-3'303,"1"3"-34,0-5-29,0 5-20,0 0-17,0 0-8,8 12-3,-1-6-14,-1 3-8,3 6-6,3-2-19,2 3-5,4 2-21,-1 0-12,1 3-18,-5-5-26,9 2-17,-12-5-45,0 1-35,2-1-33,-3-1-40,-3-3-43,2-1-32,-3 0-229,-2-4-446,1-2 197</inkml:trace>
  <inkml:trace contextRef="#ctx0" brushRef="#br0" timeOffset="238388.5945">23593 10571 224,'-4'-3'255,"-3"2"-28,-3 1-24,1 1-17,-3 1-13,-1 5-8,-3 1-16,0 3-5,-5 4-11,-1 0-16,1 4-14,1 4-10,-1 2-7,4 0-16,0-1-24,2 1-19,2-2-30,0 2-23,3-4-29,1-4-23,7-2-25,0-3-32,2 0-64,0-3-102,2-2-325,3-4 144</inkml:trace>
  <inkml:trace contextRef="#ctx0" brushRef="#br0" timeOffset="238589.0515">23785 10590 121,'4'-2'313,"-4"2"-34,0 0-28,0 0-22,-1 11-17,-2-3-15,-1 3-9,1 1-16,-2 2-17,3 3-16,-1 1-11,2 6-14,0-5-11,3 0-25,1-1-35,-1 1-38,2-3-35,-3 2-37,2-6-34,1 3-39,2-8-39,0 3-190,1-5-399,2-1 177</inkml:trace>
  <inkml:trace contextRef="#ctx0" brushRef="#br0" timeOffset="238922.1794">24066 10669 50,'-2'-2'278,"2"-3"-27,0 0-24,0 5-20,0 0-15,-8-2-12,8 2-3,-3 10-4,-1-6-6,2 4-23,-1 1-12,1 4-11,1 5-16,2-2-6,2 1-12,0 0-9,2-1-7,0-1-8,1-6-6,1 3-4,2-7-7,0 6-3,1-7-6,4 3-1,3-4 6,2-1-16,0 0 1,-2-5-4,2-1-6,-4 0 0,1-4 1,-6 2 1,4 0-5,-6 1-1,-1-7-1,-1 5-4,-3-3 3,2-2-2,-5 3-3,-5-4-2,0-3-3,-2 0-2,0 5 0,-6-1-2,2 2 1,-7 0-4,1 3 1,-3 4-2,3-4-2,-2 2-5,-1 8-11,3-2-14,3 2-13,-4 1-14,5 0-24,3 2-25,0 1-21,1 2-12,3-2-31,2 2-61,-1-1-128,3-1-398,2-2 177</inkml:trace>
  <inkml:trace contextRef="#ctx0" brushRef="#br0" timeOffset="239178.4841">24081 10311 65,'-6'-5'253,"2"3"-23,0-1-22,1 2-23,3 1-16,0 0-16,0 0-5,7-7-8,-1 6-12,6-1-15,-2 0-7,12-1-14,1 3-20,5-2-28,1 2-30,0 0-42,-11-2-43,3-1-49,-2-3-198,-2 2-343,2-2 153</inkml:trace>
  <inkml:trace contextRef="#ctx0" brushRef="#br0" timeOffset="239499.6175">24516 10014 66,'0'-3'257,"0"3"-30,-3-2-20,3 2-21,0 0-8,-5 6-9,-1 3-9,-2 0-5,3 6-10,-3 3-9,3 5-12,0-2-12,-1 4-9,6 0-11,0 0-8,0-4-14,5-3-1,0 1-11,3-2-13,-1-2-11,3-2-2,2-1-13,-3-5-11,2 0-8,1-3-12,0 0-7,4-3-8,-3 0 1,-1-1 4,-1-2 1,-3-1 3,3-2 3,-5 2 11,0-1 12,-1-1 17,-1 3 5,-1-1 10,-3 3-7,5-1-2,-5 1 0,0 0 2,0 0 3,-5 13 5,-1-3-4,1 2 1,0 2-8,1 5 2,0-1-7,0-1-4,-3 2-16,7-2-19,-3 3-31,3-3-39,0-1-50,3-3-51,-1 0-250,-2-3-471,0-3 210</inkml:trace>
  <inkml:trace contextRef="#ctx0" brushRef="#br0" timeOffset="242188.1187">21898 10760 78,'0'0'100,"0"0"-13,0 0-9,0 0-4,0 0-7,0 0 0,0 0-4,0 0-5,0 0-12,0 0 6,0 0 2,0 0-2,0 0-3,0 0-6,0 0 5,0 0-20,0 0 3,0 0 4,0 0-4,0 0-3,0 0 2,0 0-5,0 0 6,0 0-3,0 0-1,3-6-6,-3 6 0,0 0 4,0 0 0,0 0-3,0 0 1,0 0-1,0 0 1,0 0-15,0 0 16,0 0-4,0 0 4,0 0 3,0 0-6,0 0 3,0 0-5,0 0 5,0 0-7,0 0 7,0 0 0,0 0-5,0 0 4,0 0-2,0 0 4,0 0-9,0 0 1,0 0 0,0 0 1,0 0-3,0 0-1,0 0 1,0 0 2,0 0-6,0 0 5,0 0 2,0 0-7,0 0 3,0 0 2,0 0-4,0 0 2,0 0-1,0 0 4,0 0-4,0 0-6,0 0 3,0 0-4,0 0 5,0 0-7,0 0 6,0 0-8,0 0-2,0 0 4,0 0 0,0 0-17,0 0-10,0 0-16,-1 10-15,1-10-24,0 0-24,0 0-45,0 7-140,0-7-312,0 0 139</inkml:trace>
  <inkml:trace contextRef="#ctx0" brushRef="#br0" timeOffset="243951.6172">21618 11473 143,'-7'-2'231,"7"2"-20,-7-3-11,4 0-13,3 3-15,0 0-15,-4-3-13,4 3 1,0 0-4,0 0-8,36 6-15,-5-6-3,7 3-7,22 0-13,32-4-6,-23 0-8,39-3-10,5-2-5,6 1-9,2-1-4,3-2-7,0 4-8,-2 1-11,0 2 1,-3-4-15,0 4-5,-8 1-11,-5 2-7,-12 2-10,-33-3-5,-5-1-5,-5 0 0,-14 3 0,-5-2 4,-4 2 0,-5-2 4,-6 1 7,-4-2 5,0 0 15,-8 0 9,0 0 6,-5 0 2,6-6-6,-6 6-6,0 0 1,0 0 3,-14-4-6,3 0 1,-7 2-5,-4 3-8,-10-1-1,-2 0-13,-5-1-14,-17 2-8,-3 4-12,-1-5-21,-5 7-8,-2-2-9,-27 3-12,1-2-1,2 0-6,1 6 7,-3-5-5,2 2 27,1 0 1,-4-3 6,1 8 14,5-1 16,20-5 13,-25 1 10,29-4 14,3 0 15,0 2 13,-1 0-1,3 0 15,4-3-3,6 2 1,14-1 8,-3 0-3,3 0 1,5 2-3,-1-4 5,12 0-1,0 1-3,5-3-2,3 3-1,4-4 1,0 2-8,2-1-2,5-1 2,0 0 14,0 0 7,26 1 3,3-5 5,12 3-1,22-7 1,31 2-4,4-1-3,11-1-7,7-3 2,10 0-6,9 5-3,2-1-10,2-1-1,7 3-1,-3 2-3,0 1-9,0 2-7,-5 1-6,-13 6-14,-10-2-13,-7 0-5,-12 2-5,-34-3-15,-3-3 2,-5 1 3,-17 0 1,-5-1 6,-3-2 7,-10 1 11,-6-2 16,0 2 14,-7-1 0,1-1 3,-5 0-2,-2 2-1,0 0-2,0 0-4,-13-8-14,-1 8-19,1-1-30,-1 0-25,-1-2-52,-7 4-206,6-1-372,-2 2 166</inkml:trace>
  <inkml:trace contextRef="#ctx0" brushRef="#br0" timeOffset="251241.4653">2279 12759 153,'0'0'153,"0"0"-8,0-4-16,0 4-5,0 0-8,-5-5-14,5 5-5,0 0-10,-5-2-6,5 2-6,0-5 1,0 5-6,-5-2 6,5 2 0,0 0-1,-3-3-4,3 3-10,0 0-3,0 0-4,0 0-10,0 0-4,0 0-3,-13 8-2,6-3-4,0 4 3,-4 6-4,-1-1-1,-4 7-1,0 3-5,1-1 0,-1 1-3,3 4-14,-4 0 11,3-1 1,1 1-1,2-4-3,-2 1 2,-1 0-7,6-7 4,-1-1-1,-1-2-5,2-1 1,3-2-8,0-2 21,-1-1-3,1-3-1,1 0-2,1 0-2,1-3-4,-1 1-2,2-1-6,1-3-14,0 0-21,0 0-11,0 0-4,8-17-24,-3 6-9,3-5-5,0 1 7,1-2-6,8-12-4,-3 7 3,0-4 4,-1 1 5,-2 1 2,2 1 14,0 0 5,-5 4 9,0 5 7,0-7 10,-1 5 7,0 0 5,-1 0 12,1 2-1,-3 3 10,0-2 2,-2 4 4,2 0 11,-1 2-3,0-1 4,-2 3-4,1 0-1,0-2 4,-2 4 5,0 3-8,3-7-2,-2 4 1,-1 3-7,2-5 4,-2 3 2,0 2-5,0 0 3,0 0 25,0 0 1,5 12 4,-4-7 2,0 5 1,2-1-1,-1 3-8,1-2 1,2 2 4,4 3-6,-3-1-1,1 3 1,3-2-8,-2 2-2,2 0-1,4-2 0,-3 1-3,1 0-4,2 0 1,3 5-1,-4-4-4,4 1 1,-4-4-4,0 3 2,1-1 0,-4-3-1,3-1-4,-7 0-2,2-3 1,-3-1-1,0-1-1,-1 0 1,1-2 3,-1 0-5,-1-1 0,-3 0 4,2 0 2,-1-1 4,-1-3 4,3 4 5,-3-4 1,-6 5-2,3-3-1,-7 3-3,3-3-4,-4 1 0,-7 0-3,5-1 1,-7 1 1,-2 0-2,1 0-4,-7 3 2,7-4-3,-10 1-1,4 1 1,0 3-1,7-3-1,-2-3-2,-5 4 4,6 1-1,-1-1-2,4-4-2,3 2 1,1 1-3,1-2-6,-1 1-11,6-2-3,0 1-11,1-1-5,7-1-11,-7 0-16,7 0-5,0 0-17,0 0-18,0 0-16,21-16-28,-12 14-140,5-10-313,1 4 140</inkml:trace>
  <inkml:trace contextRef="#ctx0" brushRef="#br0" timeOffset="251660.8045">2646 12760 57,'-3'-2'196,"3"2"-10,-3-5-12,3 5-8,-2-5-13,2 5-10,0 0-17,0 0-13,-2-2-11,2 2-12,0 0-8,0 0-11,0 0-4,0 0-6,0 12 16,0-4 3,0 5-1,-2 5-3,1 6-3,1 2-5,1-1-11,1 2-3,-1 3 2,0-1-9,4 3 2,-1-2-7,0 1-3,0 1-4,1-2-3,-3-3-3,1-2-2,1-6-5,1 1 2,-5-3-3,2-4-2,1 2 0,1-5-4,0-1-1,-2 0-1,5-2-1,-3-1 2,6-2-5,-1-1 3,0-3 1,10 0-3,0 0-5,-1-4-12,0-1-12,0 1-18,1-2-25,0 3-21,-4-4-33,2 3-34,-2-1-53,-2 2-173,-4 1-406,2-2 179</inkml:trace>
  <inkml:trace contextRef="#ctx0" brushRef="#br0" timeOffset="252396.4742">3102 13193 155,'-4'-3'196,"4"3"-7,-2-6-5,0 1-10,0 2-16,2 3-11,0-5-15,0 5-15,2-7-15,0 5-9,-2 2-10,2-5-9,-2 5-10,4-5-5,-3 3-4,3-1-8,0 3-1,-4 0-8,13-3-3,-8 3-1,-5 0-6,9 3-6,-4 0 2,-1 4 16,1 1 2,-3 5-1,0-1-4,-1 3-1,-2 2-4,-1 3 0,-1-1-5,-1 0 0,0 1-1,3-3-2,-3 2-1,-1-5-4,3 1 2,0-5-4,2 2 0,0 0-2,-4-6-5,8 2 1,-4-3-2,1-2-3,2 2 4,3-3-3,-1-2 1,3 0 0,5-3-4,-1-1-2,4-5-3,0-2-1,1-1-5,-3 2-4,1-3 0,-1-2 0,0 2 1,-2-2-4,-4 1-2,2-1 0,-3 1 5,0 2-1,-3 2 3,0 1 13,-2-1-12,2 5 11,-3-2 8,1 2-3,-2 0-1,2 3 1,-1-2-1,-1 4-3,0-6-2,0 6-2,3-2 3,-3 2-2,0 0 0,1 14-3,-1-3 2,2 4 0,-4 3 2,4 1 2,0 7-3,-4 2 1,4 1 0,2 2-3,-4-4 2,0 4-1,0-1 0,0-2 3,1 1-1,2 0-1,-7-2 2,3-1 3,-2-7-1,3-2 2,-2 1-1,0-1 2,1 0 0,-5-5 5,3 4 1,-5-3-3,2-7 1,-2 4-1,-3-2-3,-1-3 3,1 1-5,-6 0 4,2-6 0,-1-1-4,0-3 2,-2-1-4,4 0 3,0-7-5,0 3 0,1-2-3,7 1 2,-3-1-1,5 4-1,-1-5 1,1 5-2,3-1 3,1 2-3,5 0-4,0 1-1,4-2 0,0 0 2,0 4 1,10-2-4,-5 4-5,4 0 2,2-1-8,-1 4-8,-2-1-9,2 3-16,-2-2 3,-3 1-16,-4-1-25,0 0-12,1 2-8,-5 0-16,2-2-18,-3-1-36,0 1-130,-2 1-334,-3-3 148</inkml:trace>
  <inkml:trace contextRef="#ctx0" brushRef="#br0" timeOffset="252665.7385">3703 13108 163,'2'-4'227,"2"4"-23,1-3-23,1 1-16,2 0-18,4-2-13,2 2-13,5-2-16,-1 1-44,1 3-55,3 0-58,-3 0-86,-5 3-83,-1-1-240,-1 0 107</inkml:trace>
  <inkml:trace contextRef="#ctx0" brushRef="#br0" timeOffset="252815.3505">3805 13287 3195,'-9'3'30,"-2"1"31,0-1-7,6-3-15,-4 4-20,4-3-14,1 1-13,4-2-5,-4 5 4,4-5 0,5 3-1,3 0-11,2-2-27,10 2-53,-1 0-73,11-3-83,0 0-203,0-5-496,0-1 220</inkml:trace>
  <inkml:trace contextRef="#ctx0" brushRef="#br0" timeOffset="254423.1293">5069 12741 90,'0'-7'98,"0"3"11,0 4-6,-4-9-12,4 4 0,-5 3-9,5-3 5,-4 0 1,0 1-14,-1 1-9,0 0 5,-3-1 9,2 0-9,-3 1-2,-3 0-9,1 1-9,-1 1 7,-2 1-13,1 0 9,-1 1 2,-4 3-3,-2 0-4,1 3 3,1-2-6,-1 2-1,3 2-1,-3 3-3,5-2-1,-1 2-5,2 3-6,3-2-6,0 2 4,3 2-1,3 0-1,2 0-7,2-2 1,0 2-1,4 2-9,2-4 7,3-1-6,2 1 3,2-1 1,3-1-2,-1-2 0,1-2-6,1 1-4,5-6-5,0 2-3,-4-3-8,3-1 7,-3-2-5,-3 0-1,-2 0-1,-1 0 2,-2-2 3,-2 1-1,-1 0 0,-2-2 2,2 3 2,-7 0 0,4-4-1,-3 1 0,-1 3 5,0 0-3,-6-7-3,-1 6 5,0-1-5,-4 4 1,-2-1 4,-4 3-4,-1-1 10,0 0-4,-1 4 1,1-1 1,-1 5-2,-2-1 7,5 1-5,-1 0 4,3 2 3,0 4-6,2-1 4,2 0-1,1 1-2,3 2 4,5-2 4,-1 1 5,4-2-9,3 1 2,5 0 3,3-3-1,1-1 0,1-2-2,4-1 1,4 0 4,7-3-6,0-2-2,-2-3 0,2 0-2,-3-6 2,1 1-4,0-1 4,-9 1-1,0-1 1,-3 0-2,-2 2-3,-3-2-8,1 1-3,-5 0 3,-1 1-6,0-2-7,-3 1-3,-1 1-11,2-1-20,-4 3-14,0-5-8,0 5-5,2-4-29,-2 4-24,0-4-124,0 4-282,0 0 125</inkml:trace>
  <inkml:trace contextRef="#ctx0" brushRef="#br0" timeOffset="255136.1818">5341 13208 11,'-10'-3'121,"10"3"-24,-7 0 7,7 0-24,-6-1 14,6 1-7,-9-1-1,5-1-15,4 2 7,-4-3-10,4 3-3,-1-2-9,1 2-6,0-7-5,0 2 0,4 2-13,1-2 7,1 2-9,2-3-6,0 1 4,2 0-5,0 2-6,0-3-1,2 5-1,-1-1-3,-2 0-4,1 2-2,-1 1 5,-1 2 4,-3 0 3,0 4 1,-1 1-4,0 5 8,-4 5-9,-2-1 3,-3 3 9,0-2-7,2 2-2,-6 2 7,2-4-6,0-3-4,1 2 0,1-2-1,3-3 2,-1 0-5,2-3 5,0 1-3,1-1-3,1-3-2,3-1 3,0 1 1,1 0-3,0-5 0,4 2 2,-2-3 2,5 0 2,1-3 0,0 2 2,0-5-3,4 0-1,-2-2 0,1-1-3,-1 2-2,-2-6 1,0 7 3,-4-2-5,-4-2 2,4 3-1,-5-2-3,2 4 5,-4-2-4,0 3-4,0-1 1,0-1 1,-2 1 6,0 2 5,0 3 0,-2-4-8,2 4 0,-2-4 2,2 4-3,0 0 1,0 0-1,0 0-2,0 0 0,-5 11-1,3-2 2,4-1-2,-1 2 1,1 0-2,0 1 1,2 1 0,-1 5-4,3-1 3,1 0 1,1 1-1,0-3-3,-2 1 3,-1-3-3,0-1 0,1 0 3,0-1-4,-4 0 2,0 1 3,-2-2 6,0 1 0,-3 1 6,-3-2-2,-3 0-1,-3 5 0,-1-4-3,-4-2-1,-1 4-2,0-4-5,-9 1-4,0-1 0,1 0-2,6-4-10,-1 1 1,1-1-4,3-2 0,3-2-2,0 0-23,2 1-11,3-1-43,0 2-30,9-2-159,-13-5-310,12 1 137</inkml:trace>
  <inkml:trace contextRef="#ctx0" brushRef="#br0" timeOffset="255496.7012">6007 12828 152,'0'0'202,"0"0"-19,0 0-19,0 0-14,6 11-10,-2-5-12,3 1-10,2 6-8,2 1-5,1 3-14,5 7-7,-2-2-8,7 2-6,-3 2-5,2-3-11,-1 3-1,2-2-5,-3-5-2,1 6-5,-4-6-10,-4-3-18,0-1-5,-2-2-30,-1-3-30,-1-1-29,-2-1-19,-1-2-52,-2 0-136,1-2-311,-2-3 137</inkml:trace>
  <inkml:trace contextRef="#ctx0" brushRef="#br0" timeOffset="255750.0236">6414 12823 14,'-3'-2'195,"0"2"-16,3 0-22,-14 0-15,7 2-23,1 7-4,-4-1-3,-4 4-15,0 5-3,-4 3-9,1 4-12,-1 5 0,-1 0-10,-1 0-7,-6 10-2,6-8-6,-1-1-6,2-3-7,2 1-8,-2-2-10,1 1-6,3-1-10,1-2-8,-1-2-10,2-2-13,2-5-21,2-1-32,6 0-15,-2-4-50,1 0-82,2-5-248,4-1 110</inkml:trace>
  <inkml:trace contextRef="#ctx0" brushRef="#br0" timeOffset="256470.0998">6826 13317 63,'-3'-2'186,"3"2"-26,0 0-15,0 0-9,0 0-9,0 0-2,0 0-14,0 0-4,0 0-13,0 0-8,0 0-2,0 0-12,0 0 0,0 0-2,0 0-2,13 0-1,-13 0-2,6-1-5,-6 1 0,12-3-6,-2-1 2,-1 1-4,4-6-4,1 3-12,0-5-2,0-1 0,1-3-5,4-3-4,-1-2-12,-2-3-4,-5-3-9,2 1-1,-5-1-7,2-3-2,-6 0-5,-1 0 0,0-2-4,1 1 1,-4-1-3,-4 1 4,4 4 0,-1-4 4,-3 3 2,3 3 7,-3 6 7,1 1 0,-1 3-1,1 2 1,1 4 3,0-3 3,0 6-3,0 0-6,2 0 6,-3 1-7,1 1 0,2 3 4,0 0-5,0 0 0,0 0 5,-8 9-1,7 1-3,-2 5 15,1 4 1,-1 5-1,-1 2 5,2 3 3,-2 3-2,4 2-7,0-2 7,-2 16 3,4-1-5,0-1 4,0-11 0,2-1-2,-2 2-4,2-4 0,0-1-2,1-1 1,0-4-5,-1-2-1,1-5-1,-2-3-4,-1-4 5,2-1-4,0 1-10,-3-5-10,2 2-9,0-5-12,4 2-20,-6-3-12,4 0-29,2-3-48,-7 0-21,15-7-160,-7 2-353,4-3 156</inkml:trace>
  <inkml:trace contextRef="#ctx0" brushRef="#br0" timeOffset="257151.9245">7274 13242 100,'-5'-3'181,"1"1"-12,-2-1-11,1 2 3,-1-2-5,3 0-7,-1-2-7,-1 3-14,1-1-12,1 1-8,1-2-11,-2 1-10,4 3-6,-1-8-9,1 4-4,1-1-1,-1 1-6,0 4-2,4-6-4,-3 3-1,2-1-4,0 2-6,0-1-7,-3 3 2,8-2-6,-8 2-3,0 0-1,10 7 2,-4-2-3,1 3 3,-3 3 0,1-1-4,0 7-2,1-1-1,0 1-4,-2-2-1,2 1-1,-3 0-2,3-2-1,0-2-5,-4-2 5,1-1-2,1-1-2,2 1 0,-3-4-1,3 2 2,2-3-3,-4-3-2,3 2-2,0-6 1,7 3 0,-4-4-3,0-4-4,2 3 2,-2-4-2,2-3-7,-1-1-4,-2-3-7,-1 1-1,2-2 3,-1 3 1,-4 2 3,-1-2-1,0 3 4,-1-1-1,0 5 3,-3-3 2,4 6-3,-4-1 2,0 2 3,0-1-6,0 4 3,0-5-1,0 5 3,0 0-2,0 0 4,0 15 0,1-3 0,-1-1 3,0 6 0,0 10 4,0-3 1,2 5 1,1 0 1,-3 5-3,-1-3 5,1 0-4,1 1 2,-1 0 0,3-1-1,0 2-1,-1 0-5,0-2 5,0-2-2,-2 1 2,1-4 0,3 4-2,-8-9 1,3-3 0,1 0 0,-4-1 0,-1-2 5,1-4 1,-5 2-2,3-5 3,-6 3 2,2-6-1,-4-3-1,-3 4-2,-2-6-2,6-6 1,-5 0-6,4-7 2,-5-7 1,7 3-1,-3-5 0,7 6 0,3-1 5,-3 0-1,8 2-4,-4 2-1,8 0 0,2 1 0,4 0-5,4-1 2,5 4-10,8-4-11,3 2-12,7 3-20,0 4-25,0-3-27,16 2-38,0 1-45,-16 3-202,14-5-421,-13 4 188</inkml:trace>
  <inkml:trace contextRef="#ctx0" brushRef="#br0" timeOffset="257623.2276">8682 12960 179,'-3'-2'239,"1"-1"-30,2 3-21,-3-4-16,3 4-22,-2-1-10,2 1-21,0 0-2,0 0-10,17 4-6,-6-2-6,7 1-13,9 3-6,1-3-7,8 0-6,-2 1-10,3-2-1,2-1-8,-3-2-3,4 1-6,-1 0-2,-7-1-5,2 1-5,-6 1-8,-6-1-12,0 1-13,-6 1-16,-3 1-12,-3-2-13,-3 0-16,-2 1 7,-4 3 4,-1-5-17,-6 5-7,-3 0-34,-7 0-16,-1 3-42,-9 3-88,-3-3-280,0 4 124</inkml:trace>
  <inkml:trace contextRef="#ctx0" brushRef="#br0" timeOffset="257786.4844">8783 13172 100,'-12'7'117,"3"0"27,1 0-16,3-1-26,-2 0 9,5 1-8,1-2-1,2 0-1,1 2-3,7-2-2,2 0-5,4-1-4,4 0-11,3-1-6,8-2-8,2 2-3,2-3-9,-4 0-5,4 0-7,-1 0-1,-5 0-19,1 0-19,-8 0-28,-3 0-34,-1 0-28,-4 0-47,-5-3-115,2 3-272,-3-2 120</inkml:trace>
  <inkml:trace contextRef="#ctx0" brushRef="#br0" timeOffset="258219.0951">9122 12731 202,'0'-2'197,"-1"-1"-15,1 3-10,-2-9-9,2 9-7,-1-3-12,1 3-17,0 0-9,0-3-14,0 3-13,0 0-7,0 0-8,5-2-9,-5 2-2,0 0-6,7 7 6,-4-3-3,4 4-6,-1-4 3,4 5 0,0-2-8,2 3 0,0-1-1,7 4-4,7 3-4,-1-1-1,0 2-2,4 0-6,1 3 2,1 1-2,-2 1 2,2 0-7,8 11-5,-12-8 0,-1 1 3,-3-2-10,-5 4 0,-5-2-5,-3 0 3,-5-7-4,-3 0 0,-6 1 2,-3 4-3,-6 1 0,-6 0 0,-2-4-7,-5 0-11,-6-1-11,0 0-18,-15 6-16,-1-4-11,4 2-11,8-10-16,-1 1-15,1-3-11,3-1-30,2 0-35,0-1-163,5-1-374,6-4 166</inkml:trace>
  <inkml:trace contextRef="#ctx0" brushRef="#br0" timeOffset="258967.0839">10596 12833 14,'-5'-3'198,"5"3"-22,0 0-14,9-5-12,-2 3-9,6 0-10,6 2-1,2-3-9,9 3-10,-2 0-13,0 3-7,1 1-6,-6 1-11,-4 2-11,0-1-3,-2 3-6,-3 4-3,-2 1-7,-4 1-5,-3 0-5,-5 2 3,-2 0-7,-3 3-6,-4 5 6,-1-8-6,-1 7-2,-2-4-1,-3-3-4,3-3-1,2-2-1,1 0 7,4-6 6,-2 2-4,2-1 3,0-2-4,2-1-1,2 1-2,2-2 0,0-3-3,2 5 0,5-5-1,-1 3 0,10-1 3,-3 0-5,15-2 0,-2 0-4,5-2-17,0 2-26,-3-2-35,0 2-28,-1 0-48,-4-2-78,-3 1-112,2-3-361,-2-2 159</inkml:trace>
  <inkml:trace contextRef="#ctx0" brushRef="#br0" timeOffset="259107.7193">11306 12995 248,'-2'-6'264,"1"0"-30,1 0-37,0 1-30,-3 1-28,3 0-24,0 4-38,4-5-23,-1 1-27,3 3-36,3 1-45,3 0-190,1-3-263,2 3 117</inkml:trace>
  <inkml:trace contextRef="#ctx0" brushRef="#br0" timeOffset="259372.6013">11681 12776 158,'0'-5'238,"0"-1"-25,0 0-19,0 2-23,0-1-19,0 5-15,2-2-14,-2 2-9,0 0-4,8 7-5,-3 4-4,2 0-5,0 5-10,-1 1-6,1 3-10,0 5-7,-5-1-5,2 0-3,1 2-9,-2-6-3,-1-1-6,2-2-3,-1 2-12,-1-3-22,1 1-10,0-5-19,0 5-29,-1-5-23,-2-3-29,2 0-30,2-4-47,-3-1-129,2 0-341,2-3 151</inkml:trace>
  <inkml:trace contextRef="#ctx0" brushRef="#br0" timeOffset="259857.3145">12072 12830 59,'-2'-4'199,"2"0"-22,4-2-20,3 0-17,3 0-15,6-4-5,2 3-5,3 3-13,0-2-7,7 1-2,1 4-6,0 1-1,-7 1-11,-3 4-8,0 1-7,-3 2-7,-4 1 1,1 2-8,-3 3 5,-5 1-1,1 1-1,-6 2-9,-4 1 1,-3-3-3,-3 2 1,-5 5-5,-2-2-3,-7-2-1,3-2-4,0 2-2,-2-7-2,7-2-4,-1-3 1,5 1-3,2-3 1,0-1 5,5 0-4,0-1 5,-1-2-5,4 1 1,2-2-7,-5 1 3,5-1-7,0 0 2,0 0 2,16 1 2,-6-1-2,2 0 7,1 3-4,6 3 1,2 0-1,-2-1-7,3 1 1,5 0 3,-9 1-2,-1 0-2,2 2 0,-3-1-4,-3-3-11,-2 0-21,-1 0-23,-2 0-24,2 1-8,-3-1-34,-1-2-23,-1-1-35,0-1-173,0 1-377,0-2 167</inkml:trace>
  <inkml:trace contextRef="#ctx0" brushRef="#br0" timeOffset="260116.6213">12663 12894 98,'-3'-5'206,"3"5"-9,0-7-25,0 4-18,0 3-18,0 0-13,0 0-8,0 0-4,0 0 16,15 9-9,-5-1-11,1 1-4,0 2 0,5 3-8,0 0-11,3 2-5,-7-3-12,3 3-5,-4-5-5,-4 4-4,-3-4-10,2 0-1,-6-2-4,0 3-14,-3-2-10,-1 2-30,-4-3-21,-3 2-33,1-5-30,-1-1-35,-2 0-35,-7-5-164,3 0-361,5-5 160</inkml:trace>
  <inkml:trace contextRef="#ctx0" brushRef="#br0" timeOffset="260275.5052">12640 12840 147,'7'-8'210,"0"-1"-18,4 4-24,-1-2-13,3 1-12,-1 2-13,4-3-8,4 2-7,-8 0-10,6 3-10,-5-1-4,4 0-12,3 3-9,-2 0-14,-4 1-27,0 1-33,4 1-26,-1-1-37,-3 1-53,-2-3-161,4 2-305,-4 0 134</inkml:trace>
  <inkml:trace contextRef="#ctx0" brushRef="#br0" timeOffset="260571.999">13234 12882 202,'1'-3'226,"-1"3"-17,6 0-26,-6 0-15,11 3-16,-1 1 7,3 3-13,-3-4-13,7 9-10,-2 0-9,3 1-8,1 5-15,-2-5-9,5 7-17,-3 3-23,-3-1-29,-6-7-38,3 1-20,-3-1-30,2-6-38,-5 4-58,0-2-127,-2-3-323,0-3 144</inkml:trace>
  <inkml:trace contextRef="#ctx0" brushRef="#br0" timeOffset="260772.5268">13581 12898 36,'-2'-9'248,"1"2"-30,-5 4-22,3-2-18,-1 1-18,-1 3-13,5 1-10,-17 2-7,6 6-11,-1-5-2,-3 8-16,-1-3-9,0 6-6,3 1-9,-1 1-11,-3 4-14,0 1-21,2-1-22,5-3-13,1 0-24,2 0-20,1 0-26,3-3-20,-2-2-19,3 0-43,1-3-125,2-3-304,6 0 135</inkml:trace>
  <inkml:trace contextRef="#ctx0" brushRef="#br0" timeOffset="260971.9953">13777 12908 2113,'13'-12'49,"-4"-2"-11,-2 6 59,-1 0-21,-3 3-31,2 1-12,-2 2-9,1-3-5,-2 5-5,-2 0 7,0 0 15,2 9 11,-2-2 2,0 6-5,-2-4-3,2 3-6,0 8-2,0-3-6,2 4-2,0-2-5,1 9-37,3-4-19,2-4-16,-1-2-25,0-1-26,4-2-22,2-3-25,-3-2-37,4 1-170,-1-6-386,1-2 170</inkml:trace>
  <inkml:trace contextRef="#ctx0" brushRef="#br0" timeOffset="261280.175">14128 12941 123,'-2'-7'230,"0"5"-22,1-1-24,1 3-14,0 0-19,-10 0-10,10 0-12,-5 10-6,1-6-7,2 4-10,2 1-6,0 2-9,0 1-8,3 0-8,0 4-8,2 2-5,1-3-8,1 1-4,4-5-5,3 0-4,-3-4-3,-1-2-6,4 1-2,0-2-4,4-3-4,-1-1 2,2-1-3,2 1-1,-1-5-1,0-3-4,-4 1-2,1-2-1,-4-4-1,-5-1 0,1-1-3,-6 1-1,0-1 2,-4-2-12,-3 1 4,-1-4-2,-3 3-3,-7 3 2,-1 2 0,-7-3-1,-3 1 2,-1 4-3,0 3 1,6 2-2,-7 3 1,1 0-1,6 2-20,5 3-17,2-2-29,2 3-26,1-1-25,4 0-17,4 4-59,-4-2-126,6-3-349,1-2 156</inkml:trace>
  <inkml:trace contextRef="#ctx0" brushRef="#br0" timeOffset="261494.5977">14245 12562 16,'-4'-8'236,"2"4"-28,-1-1-22,2 0-18,2 1-21,-1 4-10,5-4-18,0 2-10,1 0-10,3 0-11,5 1-5,6 2-9,3-1-16,5 1-27,4 0-8,-3 1-37,0 0-37,-1 1-32,-5-3-23,-5 0-149,0-2-276,-1-1 122</inkml:trace>
  <inkml:trace contextRef="#ctx0" brushRef="#br0" timeOffset="261674.664">14636 12438 132,'-2'-4'188,"2"4"-23,-3-4-11,3 4-19,0 0-15,0 0 3,-9 9 5,3 0-2,0 1-4,0 4-9,-1 3-11,4 2-4,-4 5-11,6 3-6,-2-4-9,2 4-4,0 1-5,-1-10-11,1 2-3,2-1-9,-2 1-1,2-4-10,1 2-19,-1-3-14,0-3-20,1 0-37,0-1-44,1-3-37,-1 2-185,1-4-354,1-2 157</inkml:trace>
  <inkml:trace contextRef="#ctx0" brushRef="#br0" timeOffset="262337.2383">14620 12743 16,'0'0'167,"0"0"-18,-1-5-8,1 5-18,0 0-15,0 0-4,12-4-9,-5 3-7,3 1-6,2-1-8,2 1-5,3-1-10,4-1-7,-2 2 0,10-1-9,-3-1-5,-4-3-6,1 3-15,-2-2-21,-3 3-7,1 1-14,-3-3-27,-4-3-22,-1 1-151,-5 2-242,-1-2 108</inkml:trace>
  <inkml:trace contextRef="#ctx0" brushRef="#br0" timeOffset="262508.2959">14908 12554 138,'0'0'135,"0"0"-6,0 0-9,1 15 5,-1-5-14,0 2 1,0 2-10,0 3-13,0 2-7,0-1-9,0 0-11,-1 0-6,1 1-17,0-1-26,-3 0-26,3-1-29,0 3-34,0-9-134,0 1-226,0 1 100</inkml:trace>
  <inkml:trace contextRef="#ctx0" brushRef="#br0" timeOffset="263788.9876">15618 12721 208,'0'-5'207,"0"1"-1,2 1-13,-1-2-7,-1 5-4,0-4-9,0 4-18,0 0-17,2-6-10,-2 6-4,0 0-8,0 0 5,18 9-3,-9-1-4,2 2-13,5 3-2,3 4-10,-1 3-6,3-2-9,1 4-7,-2-1-5,0 0-2,1 0-12,-5-1-6,3-2 0,-3-4-6,-2 1-3,0-1-21,0-1-25,-5-3-21,0 4-25,-3-6-29,2 1-25,-4-1-30,2 1-27,-3-4-31,-2 0-199,0-3-432,-1-2 191</inkml:trace>
  <inkml:trace contextRef="#ctx0" brushRef="#br0" timeOffset="263959.0592">15965 12767 92,'-5'-2'235,"-2"-1"-25,-1 1-20,-5 2-21,1 5-15,-3 1-10,-10 5-12,-2 1-9,-4 3-10,1 2-11,-1 4-11,-1-3-10,-7 13-10,8-10-30,3 4-41,2 1-27,2 1-39,3 1-61,-1-5-161,5 2-312,2-3 138</inkml:trace>
  <inkml:trace contextRef="#ctx0" brushRef="#br0" timeOffset="264991.0724">16812 12766 155,'-3'-7'244,"2"1"-13,-2 1-27,2 3-21,0-1-22,1 3-5,0 0 1,0 0 12,-10 16-4,2-3-3,4 4-19,-5 9-12,-1 1-15,-3 0-7,7 3-12,-5 0-11,1-4-9,1 2-5,0-2-8,-2-3-4,3-4-9,-1 0-3,2-5-7,0 2-4,2-5-3,-1-1-5,1 1-1,1-5-8,2 0-7,-4-2-3,5 0 0,0 0-12,1-4-3,0 0-13,0 0-14,23-8-2,-6-1-4,4 2-8,3-4-1,2 0 3,3 1-4,-1-6-1,2 7-7,-2-3 2,4 2 1,-2 0 2,2 0 6,-1 3 2,-9 1 4,-6 1 1,2-1 3,-6 1 9,0-1-2,-3 1 4,0-4 11,-3 3 4,-1-1-1,-2-4 4,-3 2 16,0-1 3,0-1 13,-2 1 8,-2 1-2,2 1 19,2 1 17,-2 0 1,0 2-6,0 0-1,0 2-6,-1-2-9,1 3-8,2 2 0,0 0-7,0 0 3,-8 12-7,5 0-1,-3 3-4,2 2 2,2 1-4,-2 10-2,4 1 0,0 0-2,0 2-1,0-4 6,0 2-11,0-3-2,0-2-3,0-4-1,-1-1 1,1 1-26,0-3-22,-2 0-19,4-1-28,-2-4-31,0-2-16,1 2-23,-1-5-33,3 0-222,-1-4-448,1-3 199</inkml:trace>
  <inkml:trace contextRef="#ctx0" brushRef="#br0" timeOffset="265371.6844">17388 12955 212,'3'-5'215,"-1"-2"-17,2 3-15,-3-1-10,-1 1-11,0 0-15,0 4-12,0 0-9,0 0-1,0 0-3,0 0-4,-6 18-7,2-6-12,0 0-6,0 7-11,-1 0-4,5-1-8,0 2-8,3-1-6,-1 1-4,5-2 1,-2-1-11,5-3-3,-1 1-4,3-1-1,-2-4-4,4-2-2,1 3-5,1-5-4,4-4-2,-3-1 2,1-1-1,3-3-5,-3 0 1,1-4-6,0-1 1,-1-5-1,-1 0 3,0-6-4,-2-3-2,-6 4-6,1-5-4,-2-1-5,-6-5-11,-4 6-1,-5-3 0,1 8 2,-4-7 2,-1 8 2,-4 2-1,-4-6 4,-4 8 3,-3 1-3,0 5 3,-1 1 0,-1 5-1,0 1 5,8 1-4,1 4-5,1 3-15,3 0-10,2 2-14,4 4-15,3-4-20,6 6-23,2 1-21,5 0-41,3-2-176,5-1-380,7 2 169</inkml:trace>
  <inkml:trace contextRef="#ctx0" brushRef="#br0" timeOffset="265655.4371">18915 12941 21,'23'-2'229,"7"-3"-12,3 5-19,1-5-14,3 2-14,0 2-13,-1-7-13,1 6-16,0-2-11,0 1-15,-3 0-12,1 1-22,-4-1-55,-1 3-39,-8-1-59,-5 1-57,-7 1-123,-6-1-285,-1 3 126</inkml:trace>
  <inkml:trace contextRef="#ctx0" brushRef="#br0" timeOffset="265804.0503">18960 13075 101,'-10'4'246,"-2"0"-25,8 0-21,-1 2-11,4-2-9,2 0-2,4-1-9,6-3-9,8 0-19,8 0-12,6-3-13,3-2-22,4 1-23,0-1-43,11 1-55,-14 1-54,0-1-69,-5 3-178,-1-4-355,-11 2 157</inkml:trace>
  <inkml:trace contextRef="#ctx0" brushRef="#br0" timeOffset="273557.802">20253 13000 69,'6'-7'125,"0"-3"-15,-2 0-3,1 2 1,-2-3-17,5 3 3,-6-4-7,4 0-1,-1 3-1,-4-3-6,-1 4 6,0-6-11,0 4 3,-4 0-5,2-2-10,-1 3 7,-1-2-3,-2 2 1,2-1-13,-4 0-4,1 1 0,0 0-7,-3 1-4,0-1-3,1 4-3,-1 0-3,-2 0-2,3 1-3,-6 1-2,5 0-4,-1 2-4,-3 2-4,2 2 1,-2 2 4,-3-2-7,2 6 4,4-2-3,-3 3-1,5-2-4,-2 3 0,2 3 1,4-1-4,1 1 3,3 1-1,1 0 1,4 2 0,1-3-4,3 3 3,4-3-4,2 0 3,7 4 1,-1-1 1,-3-8-3,4 1-3,-3 0 2,9 4 0,-9-7 3,1 4-10,-2 0 12,1-1-6,-8-2 1,1-2-7,-3 2 8,0-1-2,-4-2 5,0 0-10,-2-1 13,-3 3-1,-2 1-3,-3-2 6,-2 5-4,-5 0 2,-2-1-5,-4 0 1,-7 2 0,1-5-2,0 3 3,4-5-4,0 0 2,1-3 0,-1 1 2,2 0 1,3-3-3,2-3-1,3 3 1,1-3 2,0-1-4,2-1 2,4 2 2,3-9-1,2 3-2,3-7 2,6-2 1,7-4-3,5 0 2,1-2-9,1 3-5,2 3 12,0 1-5,-3 1-1,-5 5 3,0 2-16,-1 2-17,-6 2-26,2 0-15,-3 3-27,-1-1-32,-4 2-179,-1 1-339,-4 0 151</inkml:trace>
  <inkml:trace contextRef="#ctx0" brushRef="#br0" timeOffset="273760.9377">20610 12997 2961,'-11'-12'15,"6"3"-22,1 1 11,-1 3-6,-2 1-7,2 1-24,1-2-35,0 4-17,0-2 0,4 3-7,0 0-17,0 0-25,0 0-49,0 0-180,0 0-392,15 7 174</inkml:trace>
  <inkml:trace contextRef="#ctx0" brushRef="#br0" timeOffset="278069.3918">20914 12861 54,'0'0'121,"0"0"-10,0 0-6,0 0-4,0 0 3,0 0-11,0 0-10,0 0-7,0 0 1,0 0-9,0 0-3,0 0-7,0 0 2,0 0-8,0 0-11,0 0 0,0 0-6,0 0-15,0 0 14,0 0-5,0 0-1,0 0-9,14-2 7,-14 2-7,0 0-1,10 0-3,-10 0 2,6 0 4,-6 0-5,0 0 1,8-3-8,-8 3 0,0 0 1,8 0-7,-8 0-6,0 0 10,4-1 5,-4 1-6,0 0 0,0 0-1,0 0 2,6-2-4,-6 2-1,0 0 11,0 0-13,0 0 4,0 0 2,0 0 5,0 0-5,0 0 5,0 0 1,0 0-10,0 0 10,0 0-4,0 0 0,0 0-2,0 0-2,0 0 1,0 0 1,0 0 1,0 0 6,0 0-11,0 0 6,0 0-5,0 0 4,0 0-6,0 0-5,0 0 12,0 0-6,0 0-2,0 0 0,0 0 3,0 0 1,0 0 0,0 0-3,0 0 4,0 0-5,0 0 3,0 0-1,0 0-1,0 0-8,0 0 8,0 0-4,0 0 5,0 0-2,-17 4-4,17-4 8,0 0-6,-5 2 5,5-2-3,-9 3-3,5-1 4,1 0-4,-3 2-3,1 2 9,-2-3-6,0 5-2,2 1 4,-5-4-4,7 3 6,-4 1-3,0 2-3,2-1 5,1 0 0,-1 0 2,4-1-7,-2 0 5,-3 1 2,6-3-1,0 3-3,0-5 1,0 1 4,5 1 2,-4 0 1,2-4-3,2 1-4,-1-2-1,2 3 0,2-4 4,1-2 1,4 1-3,-1-2-3,1-2 3,5 1 3,-1 1-3,-3-1 0,4-2-11,0-2 13,-2 4 4,2-2 0,-5 1-7,-2 1 5,1-1 1,-2 3-2,0 1-11,-2 0 15,0-2-9,-1 4 0,-7-2 4,10 3-7,-3 1-6,-3-2 10,-3 4 6,2-1-7,-3 2 5,0 2 1,0 1-3,0-2 1,0 3 7,-2-5 0,-1 5 0,0-3 7,-4 2-2,1-2 2,-3 1-1,-1-2-2,0 2-5,-7 1 5,-2 0-1,1-1 0,-2-2-5,0 3 0,1-5-1,-2 1 0,3-2 2,-1 1 0,1-3-1,5 0-4,0 1-6,0-3-11,4 0-22,3 0-25,-3-3-26,8-1-33,-3 1-172,0-3-315,4-3 139</inkml:trace>
  <inkml:trace contextRef="#ctx0" brushRef="#br0" timeOffset="278263.8653">21045 12835 172,'0'0'196,"5"-5"-24,-1 3-12,4 0-4,2-2-5,0 0-8,9 1-14,-2-3-14,3 2-10,0 0-8,8 0-10,-6 1-11,-1 1-5,2 2-18,-5-1-33,1-1-36,-6 4-35,1-2-42,-2 1-78,-7 0-91,6-1-285,-3 1 126</inkml:trace>
  <inkml:trace contextRef="#ctx0" brushRef="#br0" timeOffset="278506.2167">21581 12821 118,'0'0'277,"0"0"-28,0 2-26,0-2-25,4 5-19,-1 0-19,2 0-15,3 4-8,2 0-16,7 1-11,-2 3-9,10 4-9,0 0-8,-1-1-12,-1 4-4,2-5-6,-9-3-11,3 6 1,-4-6-10,-5 1-24,1-3-29,-3-2-29,0 1-23,-2 0-23,0-2-20,-2-3-30,1-2-22,-2 5-169,-3-6-353,0-1 156</inkml:trace>
  <inkml:trace contextRef="#ctx0" brushRef="#br0" timeOffset="278692.7222">21926 12853 11,'-2'-8'224,"1"1"-20,-6 1-19,4 1-14,-4 0-15,4 1-9,-2 4-14,-8 0-9,4 4-10,-1 1-12,-4 3-15,-4 2-5,-5 7-9,-3 2-8,3 1-3,1 1-11,-1 0 1,3 1-9,-1 5-1,2-3-14,2 1-22,2-1-31,3-2-36,3-5-28,2 0-33,1-3-190,2-2-336,2-5 150</inkml:trace>
  <inkml:trace contextRef="#ctx0" brushRef="#br0" timeOffset="278911.1406">22181 12822 275,'0'0'275,"0"0"-28,-9 6-26,4 0-21,4 2-22,-2 0-17,-3 6-18,6 1-12,0 2-15,0 3-9,1 5-10,4 2-10,-2-1-27,2-3-28,-4-6-44,3 2-34,1 0-33,1-4-41,1-2-68,-2-3-127,0-2-340,2 0 151</inkml:trace>
  <inkml:trace contextRef="#ctx0" brushRef="#br0" timeOffset="279262.2572">22465 12933 87,'-2'-3'232,"2"3"-29,-3-5-19,3 5-24,0 0-7,0 0-19,-12 8-10,8 0-11,-2 0-11,1 3-7,0 5-13,1 0-3,3 3-7,-2-1-6,3 1-12,0 0-2,0 1-3,4-3-9,0 0-1,1-3-5,0-2-5,1-2 1,2 0-4,0 1 0,2-5-4,0 1-2,2-2-2,2-3-3,-2-2 1,8-2-2,0-1-3,-2 0 1,1-4-2,-1 2 1,-4-4-2,-1-1 5,1-2-7,-2 0-2,-3-1-2,-1-3-6,-2-3-5,-1 0 0,-1 2-4,-4-1-3,-4 1 2,-3 1-7,-1-1 0,-3 2 3,-3 1 3,-4 1 3,-6-1-5,3 7 1,1 2 4,-7-2-4,6 7-2,0 0 14,1 4-7,3 1-21,-2 3-21,1 1-31,8-1-30,2 1-69,-2-1-113,5 1-317,2-1 141</inkml:trace>
  <inkml:trace contextRef="#ctx0" brushRef="#br0" timeOffset="279554.5777">22548 12521 152,'-8'-3'219,"4"0"-22,-1 1-18,1 0-20,4 2-16,0 0-10,0 0-15,0 0-9,9-3-13,3 4-2,1 0-18,6 2-8,0-1-4,4 1-5,4-3-8,-4 1-7,6 2-11,-2 0-34,-8-2-45,1 1-49,-3 0-85,-4-2-99,1-2-302,-1 0 134</inkml:trace>
  <inkml:trace contextRef="#ctx0" brushRef="#br0" timeOffset="280378.8857">23014 12305 112,'-1'-1'195,"-4"-3"-18,5 1-19,0 3-15,-2-4-8,2 4-16,-3-2-14,3 2-12,-3-5-10,3 5-4,0-5-9,0 5-4,0 0-4,0 0-3,0 0 6,0 0 1,0 0 2,0 0 0,-5-1 0,5 1 3,0 0 6,0 0-4,-5-4-6,5 4-4,0-3-5,0 3-4,0 0-2,-4-3 0,0-1 3,4 4-2,0 0-2,-5-2-5,5 2-2,-1-4-5,1 4-2,0 0-4,-2-3-7,2 3-1,0 0 0,0 0-3,-2-5-2,2 5-6,0 0-1,0 0 0,0 0-2,0 0-4,0 0-2,-4-2 0,4 2 1,0 0-2,0 0 1,0 0-3,0 0 1,0 0 0,0 0-3,0 0 3,0 0 3,0 0-5,0 0 1,0 0 0,0 0-3,0 0 3,0 0-1,0 0-3,0 0 1,0 0 2,0 0-3,0 0 10,0 0-6,0 0-3,0 0 3,-2 9-4,2-9 0,0 0 3,0 0-3,0 0 4,0 0-2,0 5 0,0-5 0,0 0 0,0 0 0,0 0 5,0 0-5,0 0 0,0 0 2,0 0-1,0 0-2,4 2 2,-4-2-2,2 4-1,-2-4 3,7 2 1,0-1-2,2 2 1,-5 0 0,6-2 0,4 0-1,-1 4-3,5-4-7,1 3 1,-2-2 1,2 1-4,0-2-2,-1 5 1,1-4-6,-3 3-1,-1-3 1,-2 1-1,-2 2-6,0-3-1,-3 2-1,-3 2 4,-1-1 2,-1 0 1,2 1 0,-10 1 8,2 2-4,-2 0 6,-4 1-1,-3-1 4,-3 2-2,0 0 3,0 0-2,-2-3 1,8 0 2,-1-3 1,-1 2 2,0-2-3,3-3 3,3 1-2,-1 0 1,5-1-2,-3 1 0,4-3-6,-3 4 11,3-4-1,3 4-2,2-2 1,3-1 0,-1 1-1,2 1-1,4 1 3,-1-1 3,-1 1-3,3-1 0,0 2-1,1 2 3,2 1-3,-2-1-1,1 0 0,-6 1 2,4 2 2,-4-1-1,0 0-2,-4 1 0,-1 0 14,-1 0 1,-3 2-2,-5 0 4,0-3-1,-6 5-9,-8-1 5,0-1-2,-8 1 0,-4 1-2,-1-3-1,-1-1 1,0 1-3,-1-2 4,-1-2-2,3 0-21,2-2-28,2 1-34,5-4-52,2 1-49,0-3-204,3 1-415,4-1 184</inkml:trace>
  <inkml:trace contextRef="#ctx0" brushRef="#br0" timeOffset="281258.0677">20095 13488 29,'-16'-6'249,"5"3"-23,-2 0-23,4 0-18,4 2-12,-1 0-22,6 1-13,0 0-9,0 0-4,0 0-4,20 0 4,0 2-8,14 1-10,17 0-13,6-1-7,6 0-7,35-1-6,1 4-9,4-5-5,7 2-5,-1-3-5,3 0-4,3 2-7,5-2-3,-1 2-1,0 2-3,1-2-1,0 1-6,-10 2-1,-4-3-4,-10 1 0,1 0-1,-32-4 0,27-1-4,-33 1 1,1 0-1,-4-1 2,-14 1 0,8-3 0,-14 3-5,0 1 1,-4-3-3,-12 4 3,-2-3-2,-4 3-4,0-3 3,-6 3 2,-3-1 0,3 0-1,-8 1-4,0 0 1,0 0-5,0 0-4,-49 1-14,17 1-17,-19 3-16,-4 0-14,-1 2-16,-8-2-10,-1 2-4,-26 0-10,2 3-5,-2-3-6,-1 0 4,-1 0-7,-6 2 11,-1-4 4,1 6 3,-1-9 10,-2 2 13,0 3 22,5-6 24,5-1 20,27 0 21,1-1 13,-2-1 15,4 1 10,4-3 5,2 3 3,16 1-1,2 0 0,4 0 3,4 1-9,8 2-3,3-3-7,4 2-5,2-2-4,6 2-4,1-1-2,6 2-5,0-3 3,11 4 7,2-2-5,15 2-2,9 0 0,16-4-3,10 4 2,29-1-2,1-3-2,3 0-3,2 0-3,1-3 0,7 2 4,4-4 0,5 0 0,5 4-1,1-1-1,-10 0-4,3 0 6,-6-1 0,-4 2 0,-5 1 0,-34 1-7,0-2-1,-6 1 0,-7 0 0,-17 0 0,-5 1-3,-8-1 1,-3 0 2,-6 0-6,0 0-1,-7 0-6,1 0-7,0 0-22,-7 0-20,0 0-26,3-3-31,-3 3-34,0 0-36,-14-5-198,5 4-409,-4 1 181</inkml:trace>
  <inkml:trace contextRef="#ctx0" brushRef="#br0" timeOffset="281430.7236">22852 13564 109,'8'-1'279,"-3"0"-45,0 0-54,-1-2-35,-4 3-34,4-3-40,-4 3-38,0 0-52,0 0-87,0 0-68,0 0-187,-16-4 84</inkml:trace>
  <inkml:trace contextRef="#ctx0" brushRef="#br0" timeOffset="283793.8504">23234 13216 11,'0'0'128,"0"0"-11,0 0-11,0 0 1,0 0-15,0 0 2,13 14 12,-12-10-8,2 4-9,3-1-11,-2-2-2,0 2-4,0 0-9,-2 2 5,1-3-5,-2 0-1,2-1-10,-2-1-1,0 2 0,0-3 1,-1-3 8,2 5 7,-2-5 14,0 4 3,0-4 1,2 3 2,-2-3-5,0 0 1,0 0-9,0 0-4,0 0-5,0 0-9,0 0-4,0 0-7,0 0-2,0 0-6,-4-15-2,4 5-4,0 0-3,4-2-2,1-4-4,0 2-1,1 2-3,0-3-3,5-1-2,0 3 1,0 0-5,1-1 4,2 0-6,0 4-3,1 1 0,-3 4 0,-1 0 1,2 0-4,-3 2 1,3 1 0,-4 4-4,2 1 2,0 2 2,-2 1 1,-2 2-4,2 5 1,-1-2 1,-4 0-1,3 0 0,-2 3 0,-2-3 2,1 5-1,-4-3 2,1-2-3,-1-1 0,0 0 1,3 0-2,-3-5 4,1 2-2,-1-2-1,0 0 2,0-1 1,0 0 1,0 0 1,0-4-1,0 0-1,0 0 1,0 0-2,0 0 1,0 0-1,0 0-2,0 0 0,0 0-8,1-16 1,4 7-3,3 0 2,-2-2 3,3-3-1,-2 2 0,4 0-1,-1 1 0,2-1 1,-1 6 0,1-3 0,-1 3 1,1 0 1,-2-1 1,4 3 0,-6 0-1,5 3 0,-2-1-1,1 3 1,-3 1 1,-2 0-1,-2 3 1,2-3-2,1 5 3,-2-1 1,-2-1 0,-2 4-2,3-2 9,-1 4-9,-1-4 1,-1 4 1,0-3-14,0 4-25,0-3-20,0-3-33,-3 1-24,2-2-32,3-1-46,-4 1-176,1-2-401,-1-3 178</inkml:trace>
  <inkml:trace contextRef="#ctx0" brushRef="#br0" timeOffset="284425.4035">24089 13280 197,'0'0'200,"-9"3"-23,9-3-17,-3 2-18,3-2-16,0 0-7,-2 7-12,-2-5-10,4-2-5,0 3-15,-4 0-9,4-3-6,-1 5-3,1-5-4,0 0 4,0 0-11,0 0-1,-2 4-5,2-4-2,0 0-2,0 0-6,0 0-6,-6-12 0,5 4-3,2 2-5,1-4 4,-2 3-7,2-5 1,2 1-3,-1 2 0,2-3-2,1 3 0,-1-3 0,4 4-6,-1-2 1,2 3 0,0-2-1,3 6-4,-3-4 2,2 5 1,-1-3-3,-1 3-1,2 4 0,-1-2 9,0 4-5,-1-1-5,0 2 0,-2 2-2,-3 0 3,4 1-3,-3 1 4,-1-1-3,2 3 4,-4-2-2,2 2 0,0-4 5,-2 1-7,-3-1 1,2-2 0,0 2 2,-2-2 0,0 0 2,0-1-1,1 1 3,-1-2-2,0-3 1,-1 5-1,1-5-1,0 0-1,0 0 2,0 0-2,0 0 2,0 0-2,0 0-1,0-16-5,0 7-2,3 0 2,3-3 0,-2 2 1,5-6 1,1 7 0,-1-2-1,3-1 3,-1 4-5,-2 0 4,0 2 0,3 3 1,-1-2-2,3 2 6,-1 1 2,-2 3 4,5 1-3,-3 2-1,-1 0 0,6 5 1,-8-1-1,-1 1 4,0 0 2,1 6-6,-2-5-1,-3 2 2,-1 1-12,0 0-18,-3-1-34,1 1-33,-2-4-54,-2 3-193,2-6-365,-1 1 161</inkml:trace>
  <inkml:trace contextRef="#ctx0" brushRef="#br0" timeOffset="308141.0906">14830 14779 67,'-8'0'106,"8"0"5,-9 1-3,9-1 4,0 0 0,-9 0-5,9 0-1,-2-4-3,2 4-2,0 0-3,0 0 7,-7 0-1,7 0-6,-7-3-2,5 1-3,2 2 2,-6-2-2,6 2 4,-4-3 4,4 3 0,0 0 0,-5-2-2,5 2-6,0 0-4,0 0-8,-3-3-3,3 3-11,0 0-3,0 0-2,0 0-19,0 0-1,0 0-3,0 0-6,0 0 2,13-4-4,-1 1-1,1-1-6,4 1 4,4-3-8,6-1-9,0 0-16,-6 0-19,7 0-23,-2-2-26,-7 8-34,-2 0-36,3-1-36,-6 2-57,-3 2-159,0-1-429,-5 1 190</inkml:trace>
  <inkml:trace contextRef="#ctx0" brushRef="#br0" timeOffset="308321.5937">14870 14921 169,'-7'3'281,"5"-2"-32,2-1-28,-8 3-26,8-3-18,0 0-19,0 0-12,13 5-9,-1-2-18,8-6-17,3 3-26,5-3-40,2 3-51,5-1-53,-4-3-63,-3 5-178,-2-2-335,-3 0 148</inkml:trace>
  <inkml:trace contextRef="#ctx0" brushRef="#br0" timeOffset="321445.8634">16052 14287 109,'-2'4'91,"2"-4"-13,0 0 4,0 0-12,0 0-4,0 0 3,0 0-5,0 0 9,0 0 2,2 4-8,-2-4 9,0 0-3,0 0-2,0 0-1,0 0 1,0 0-4,0 0-7,0 0-4,0 0-4,0 0-6,0 0-1,0 0-7,0 0 1,0 0-8,-19-5 1,13 4 0,6 1-3,-9 0-2,0 1-7,0-1 0,1 2 2,-5 1-7,0-1 0,0 3 0,-1 2 8,-3 0-3,0 1-1,1 2-2,1 1 1,1 2 3,0 2-3,-3 3-2,6-1-2,-3 4 1,8-3-5,-1 1 4,1-2-5,4 4 3,2 0-4,4-3 0,0 1 1,3-3-3,3-2 2,0 1-1,1-8-7,2 2 4,2-2-2,2-3-1,3 0-4,-2-2 3,1-2-2,1-2 3,-1 0-2,-3-4-5,1 0 6,-2 0-3,-3 0 0,-3-2 1,-2-1 3,0 1 0,0-1 1,-4 1-3,-1 0 5,-2-2 1,0 3-2,-2-2 0,-1 2 1,-4 1 1,0-3-4,-2 4-1,-1 4 1,-1 0 1,0 2-1,-2-1 2,1 1-5,-1 4 1,3 2 2,0 1-5,-3 3 4,3 3 7,2 1-3,0 0-17,1 2-12,4 0-20,1-1-13,2-3-25,2 4-23,2-5-22,5-2-157,-3-1-309,3-3 137</inkml:trace>
  <inkml:trace contextRef="#ctx0" brushRef="#br0" timeOffset="321836.1471">16347 14294 22,'-5'-2'204,"1"1"-17,4 1-15,0 0-18,-18 8-6,10 0 0,-3 3-9,0 5-7,1 1-13,-4 5-11,2 1-13,6 1-8,-3 0-9,4 1-7,5-1-7,0 2-5,2-5-7,1-3-3,4-1-3,0 2-5,2-2-8,0-3-2,4-1-2,-7-4-5,5-1-2,0-4 1,1 1-3,0-5-4,0 0 4,2-2-2,-2-2-2,2-3-5,-2 3 1,2-5-2,-4 0-2,0-1 4,-3-2-2,-2 0-3,-1 1 1,-2-1 1,-4 2-4,0 0 1,-3 1 0,-1 1 0,-1-1-1,-2 6 0,-1-1 10,-1 2-13,0 3-1,-2 2-1,-1 1 1,3 0-1,-1 5 0,-3 0-1,4 5-10,2-5-17,2 1-15,-1 5-11,3-3-16,2 0-15,3-1-21,3 1-15,2-3-24,0-1-172,-1-1-344,2-2 152</inkml:trace>
  <inkml:trace contextRef="#ctx0" brushRef="#br0" timeOffset="322004.6895">16612 14487 20,'2'-4'194,"-1"1"-19,-1 3-18,0 0-8,0-6-35,0 6-25,0 0-42,3-4-38,-3 4-33,0 0-56,0 0-62,0 0-153,0 0 67</inkml:trace>
  <inkml:trace contextRef="#ctx0" brushRef="#br0" timeOffset="322489.9509">16888 14255 74,'0'0'185,"0"0"-19,-2-3-17,2 3-7,0 0-3,-8 9-3,3 0-6,1 3-11,1 3-9,-1 2-10,0 3-8,0 5-7,-1 4-9,0-3-8,2-1-6,2 2-4,1-9-7,0 5-3,3-1-8,0-3-5,0-2-1,2 0-3,1-5-2,0 2-6,-3-4-1,6 0-4,-1-5 0,0 2 0,-1-4-1,3-1-9,-1 0 5,4-4-6,1-1-2,-2-1 0,0-1-1,1-4 2,-4 1-6,0-1 5,-2-1-1,-1 0-1,-1 0 2,-2 0-1,-2 0 0,-1 0-1,-1 1 1,-3 0-2,1 2 5,-3-1-3,-1 3-5,-1 4 4,-1 0 0,-2 1 3,-3 1-4,5 0-4,0 2 5,-5-1-6,5 5-1,-1-2-3,1 3-10,0 1-15,3-1-15,1-1-17,0 2-13,2-3-24,3 2-8,2-2-30,-1-1-158,1 0-322,3-2 142</inkml:trace>
  <inkml:trace contextRef="#ctx0" brushRef="#br0" timeOffset="322820.0703">17221 14248 168,'5'-4'183,"-1"0"-19,5-1-12,3 0-12,0 1-10,2 1-13,4-2-9,0 3-16,2 0-8,-1 2-5,0 0-7,-2 3-10,-3-1-5,2 5-3,-5 0-2,3 1 2,-4 5 2,-1 1-3,-2 2-3,-1-1-4,-3 2 2,2 2-7,-3 0-3,-2 0-4,0-2 0,0 0-6,-1 1 0,1-2-5,-1-3-4,0-1-13,1 2-17,0-3-26,-4 0-33,2-1-40,1-4-37,-2 1-170,0-3-342,0 0 152</inkml:trace>
  <inkml:trace contextRef="#ctx0" brushRef="#br0" timeOffset="322988.6182">17371 14430 73,'-1'-5'253,"-3"3"-23,4 2-26,-5-5-20,5 2-18,0 3-14,5-5-14,-5 5-11,9-3-13,0-1-9,4 2-10,2-2-11,6-2-12,7 3-13,-7-1-21,5-4-23,2 6-31,-6-1-39,-2-1-51,-2 3-67,-4-3-121,2 1-317,-5 2 140</inkml:trace>
  <inkml:trace contextRef="#ctx0" brushRef="#br0" timeOffset="323863.2836">15621 14835 154,'0'0'152,"-8"0"-14,8 0-2,-8 0-16,8 0-7,0 0-6,-4 1-12,4-1-4,-4 3-8,4-3-9,0 0-1,0 0 9,0 0 4,4 6-6,-4-6-6,4 2-2,0 2 2,1-1 5,1 0 6,5 2-13,2-2-7,4 1 0,4-1-3,9 0-4,3 2 0,1-2-5,17 0-2,8-2-6,5 2-1,29-6-2,1 3-1,2 0-6,8-4 5,2 3-9,6-6-2,-1 2-2,4 0-6,-3-1 1,4 0-2,-1 1-2,-3 0-3,-9 3-3,-10 0-6,-31-1-1,-4 2-7,-3-1-5,-16-1-7,-1 2-5,-2-2 2,-5 2 3,-10 0-3,1-1 8,-9 1 1,-1-3 8,-5 3 3,-1-1 6,-2-3 0,3 5-1,-5-2-3,3-4 3,-4 2-4,-1 4 1,2-5-3,-2 5-7,-2-5-10,2 5-17,-1-4-24,1 4-30,0 0-35,0 0-28,0 0-39,0 0-179,-15 3-397,15-3 176</inkml:trace>
  <inkml:trace contextRef="#ctx0" brushRef="#br0" timeOffset="324356.449">15982 15262 104,'-2'-3'219,"1"-1"-27,1-1-18,3 0-12,3 0-7,1 1-10,5-3-10,3 3-10,4-2-8,3 2-8,7-2-8,-2 4-12,-5 2-10,-2 0-3,-3 4-10,1 1-6,-6 0-5,-1 2-9,-6 2-1,3 4-10,-4-4 0,-2 4-4,-4 3-2,-4 1-6,0-3-1,-4 4-2,1-4-3,0 0-2,-1-3 1,-3-1-2,4-3-1,-1 0-3,-1-2-2,6-1 3,0 2-2,0-2-1,1 1-5,3-3-4,0 1 5,1-3-1,7 3 0,0-2-3,4 2-6,7-5-19,0 2-18,2-1-24,1 1-28,8-4-28,-6 4-37,-1-3-185,0-1-372,-2-2 166</inkml:trace>
  <inkml:trace contextRef="#ctx0" brushRef="#br0" timeOffset="324895.1633">16517 15219 132,'-7'-4'231,"1"2"-24,-1 2-21,7 0-12,-15 3-19,11 1-7,-1 1-11,0 2-16,2 2-7,0 3-14,1 0-11,4 5-7,1-1-7,1 0-8,2 1-7,6-3-6,-4 0-3,3-3-10,2-2-2,-1-2-4,-1-1-3,2 0-3,-1-4-6,0 0-2,1-1 1,-4-1-6,0-1 1,-1-1-4,-2 0-1,0-4 0,-2 1-5,0-3 1,-2-1-4,-4 0 2,-1-1 1,1-1-3,-4-3-4,-1 1 2,-1 0 1,0 4-2,-1-3 2,3 4-3,0-1 2,1 1-2,-1 2-1,3 0-4,2 0-8,1 2-8,4-3 2,4 1-11,3 2-1,2 0 4,4-3 5,2 3 2,0-1-8,3 2 6,0 1 1,6-1 8,0 2 1,-8 1-6,1 1-1,0 4 5,-6 0-2,-2-1 5,-2 2 0,0 0 5,-1 2 5,-3 1-1,1 1 2,-1 0 1,0 2 4,-2 2 1,-3-4-2,4-1 0,-5 4 2,3-3-3,0 1-2,0 0 0,-2-3 2,3 1 2,-1 0-2,0-4-1,1 2 0,-2-2-3,3-2 1,2-1 0,-2 1 0,1-3-3,-1 0 1,3-3 3,-3 1-5,1-5 5,0-1-8,-2 2 1,2-5-7,-5 2 4,0-2-3,0 2-4,-4-4 7,0 3 0,-5-1 3,0-1-6,-3 5 2,-2-2 2,-4 1-2,4 5 5,-1-1-4,-2 3 0,1 1-3,2-2-16,1 5-28,1-1-25,2 2-33,3 0-179,-2 0-318,4 0 142</inkml:trace>
  <inkml:trace contextRef="#ctx0" brushRef="#br0" timeOffset="325121.5608">17267 15184 148,'2'-3'288,"1"1"-32,-3 2-28,6-2-19,-6 2 0,10 5-5,-1 3-15,2 0-11,5 1-15,-2 3-17,4 5-11,6 5-14,-3-4-17,-1 4-9,0 2-14,-3-5-23,-6-3-26,2 0-25,-2-1-32,-2 2-34,-1-1-41,-3-1-29,-1-6-24,0 1-53,-2-3-158,-2-4-393,2 1 174</inkml:trace>
  <inkml:trace contextRef="#ctx0" brushRef="#br0" timeOffset="325289.106">17518 15255 88,'-5'-3'217,"0"1"-23,-1-1-21,-2 3-11,-1 0-17,-2 3-15,0 2-15,-5 5-8,3 1-8,-3 1-12,-4 8-9,2 1-9,2-1-22,0 4-29,1-2-38,2-5-23,1 7-34,5-11-51,0 0-116,3 0-264,2-6 117</inkml:trace>
  <inkml:trace contextRef="#ctx0" brushRef="#br0" timeOffset="325496.551">17717 15267 142,'0'0'263,"0"0"-28,-4 12-22,1-7-19,-1 5-16,0 1-14,-2 0-12,1 5-15,0 1-20,2 3-6,2-1-11,0 1-23,2-2-31,-1 0-32,1 0-31,3 0-24,0-1-45,0-5-35,1-2-37,1 0-129,-3-3-311,3-3 138</inkml:trace>
  <inkml:trace contextRef="#ctx0" brushRef="#br0" timeOffset="325806.7225">17860 15362 42,'0'-5'231,"0"0"-18,2 1-23,-4-1-20,2 5-14,0 0-21,2-3-11,-2 3 0,0 0-7,0 0-12,1 14-4,2-5-13,-2 2-4,2 1-16,-1 0-3,2 2-6,0-2-6,2 0-8,1-2 1,-1 2-1,2-4-6,1 3-8,-1-5 1,-2 3-3,3-4-4,2-3-1,-2 1-2,5-1-3,-3-2-2,-2-4 0,3 3-4,-1-5-1,0-1 2,-1 1-7,-1-4-2,-4 2 0,3-9-15,-3 5-12,-4-4 7,-1 4-3,-1-3-3,-5 3-3,-1 0-3,-3 3 3,-3-3-3,4 8-5,-7-5 6,-1 7 2,-1 1-7,1 1-6,4 0-2,-1 1-15,3 0-23,-2 2-23,5 3-19,0-3-46,-1 2-115,3-2-304,0 0 135</inkml:trace>
  <inkml:trace contextRef="#ctx0" brushRef="#br0" timeOffset="326220.664">18194 15074 9,'9'-5'235,"5"-1"-29,-5 2-15,3 2-22,2-1-14,-4 0-18,-2 3-16,1 1-10,-3 1-9,1 1-13,-2-1-12,-1 2-10,-2 2-11,-2 0-7,-2 1-5,0 2-13,-5 0-13,3 0-8,-4-1-8,-1 0-3,1 0 3,3-3-9,-1 1 10,3-2-3,-2 0 0,0 2-3,4-2-1,-2-1 0,2 2 3,2 0-5,-1-1 5,4-1 2,1 1-4,3 2 4,-2-4-2,3 4 11,3 1-2,-3-3-1,0 1 2,1-2 0,-5 1 4,3 1-3,-3-1 0,-1 0 2,-2-2-1,0 3-3,-4-1 6,0 2-3,-5-1-6,-3 2-1,-4 3 5,-3-3-15,1-2-9,-5 2-4,6-1 0,-3-1-7,1-1-6,3-1-16,0-1-6,-1-2-21,5 2-24,3-2-29,1-1-120,-2 0-267,6-1 118</inkml:trace>
  <inkml:trace contextRef="#ctx0" brushRef="#br0" timeOffset="326511.879">18561 14766 2950,'-14'-9'31,"9"6"31,3-2 3,-1-2-6,-1 4-17,0 0-11,3 0-5,1 3 1,-3-6-3,3 6 4,4-5-3,0 2-7,5-2 5,5 2-5,4-4-3,4 4-22,8 0-23,-3-2-35,3 3-59,-10 1-63,-2 1-79,-3 1-196,-5-1-499,-4 0 222</inkml:trace>
  <inkml:trace contextRef="#ctx0" brushRef="#br0" timeOffset="327345.7175">19197 14555 103,'-7'2'232,"-3"2"-24,-1 0-13,1 1-21,0 5-10,2-1-15,-1 4-17,5-1-13,2 4-13,2 1 7,1 0-12,4 1-11,0 2-10,7 3-5,-1-8-11,0-1-4,3 1-6,1-4-8,0 1-7,5-4-4,-3 0-6,1-4-5,0 0 1,-5-4-10,4-1 2,-2 0 1,-2-1-6,5-3 0,-6-2 2,0-1-2,-4-1 0,6-5 1,-8-1-4,1-2 2,-2 0 3,-3 0-2,-2-2 0,-4-1 0,1-4 2,-4 5 1,2-6-1,-4 7 1,-5-3 6,2 4-1,0 3 6,-1 0 0,1 3 0,-2 5 0,4-1-6,-3 2-3,3 2-1,-3 2-3,1 1-1,0 1-2,1 3-5,2 3-9,0-1-19,1 5-12,0-2-22,3 0-17,1 5-25,4-1-27,2 3-25,2 1-45,-2-2-162,3 0-386,3-5 171</inkml:trace>
  <inkml:trace contextRef="#ctx0" brushRef="#br0" timeOffset="327538.2432">19711 14577 149,'-4'-2'239,"0"-1"-21,0 1-32,0 0-16,4 2-17,0 0-32,-4-5-38,4 5-32,0 0-35,0 0-43,0 0-55,-1 12-132,1-12-230,0 0 102</inkml:trace>
  <inkml:trace contextRef="#ctx0" brushRef="#br0" timeOffset="327958.1329">20061 14437 2317,'8'-10'39,"2"-2"-24,-1 2 13,-1 2-34,3 0 3,7-2 2,-1 2-2,3-1 2,7 2 3,-8-1 4,0 6-5,-2 2-2,-2 0 2,-3 2 1,-1 5-2,-3-2 1,-2 5-4,-3 1-3,-3 0 1,-4 5-7,-4 0-6,-3 0 0,-6 4-2,2-4 2,-3 2 2,0-4 5,2-3 0,0 0 1,0-1 2,0-2-2,7-1 2,-1-3 0,1 3 6,4-3 8,0-1-10,2 0 0,1-1-2,2-2 2,0 0-1,6 6 4,1-2-1,2-4-1,3 5 3,5 0 0,2-1 0,0-1-1,2 4 2,-2-2 3,0 2-1,-1 0-5,0-1 5,-8 0 6,1-1-9,-3 2 3,-3-2-1,-5 5 0,0-3 2,-3 2 2,-5 1-2,-2 2-2,-2-1 6,-3 1-5,1-2-3,-4 0-3,4 1-5,-4-2-16,1 1-22,-2-2-22,0 1-35,4 1-48,-3-3-156,4 0-332,0-2 148</inkml:trace>
  <inkml:trace contextRef="#ctx0" brushRef="#br0" timeOffset="328369.5007">20906 14386 64,'1'-2'274,"2"-2"-25,-2 0-26,-1 4-24,4 0-14,-4 0-15,0 0-14,9 8 2,-4-2-14,1 2-12,1 2-12,4 2-14,0 5-11,4-3-32,-4 3-31,1-2-34,4 9-35,-3-8-42,1-1-36,0-2-47,-6-3-168,-2-3-356,-1-2 157</inkml:trace>
  <inkml:trace contextRef="#ctx0" brushRef="#br0" timeOffset="328547.0325">21136 14449 2189,'-1'-12'11,"-3"2"27,0 0-10,-2 1-17,1 4-7,-6 0 2,7 2 1,-7 1-5,-1 0 2,1 4-1,2 2 4,-3 1-1,2 1 0,-2 6-2,1 2-2,-3-1 0,-1 8-13,3-2-22,0 3-14,-2 1-24,5-5-16,1 4-25,1-5-36,0-2-156,1 0-329,-1-5 146</inkml:trace>
  <inkml:trace contextRef="#ctx0" brushRef="#br0" timeOffset="328858.7703">21292 14314 160,'1'-5'204,"-1"5"-17,0 0-16,0 0 4,5 11-9,-5-5-13,4 6-10,-4 0-11,5 0-13,0 5-9,-1 0-14,-3 2-10,2 2-9,-2-3-6,2 1-8,-3 0-11,0 1-24,4-3-21,-3 1-27,-1-4-26,0 0-33,1-2-35,1-2-56,-2-3-126,-2 1-320,2-4 142</inkml:trace>
  <inkml:trace contextRef="#ctx0" brushRef="#br0" timeOffset="329494.8832">21473 14397 42,'0'0'103,"0"0"0,0 0-2,0 0-5,0 0 1,0 0 2,-5 1 6,5-1-4,0 0 3,0 0 0,0 0-7,0 0-5,0 0-5,0 0-6,-7-7-2,7 7-7,0-2-5,0 2-5,0-6-5,3 2 1,-3 1-11,4-1-6,0 0-5,1 0-1,0-1-6,3 4 2,2-3-5,-1 0-3,3-1-6,2 3-1,-3 0-1,3-1 3,0 3-5,4 0 3,-5 2 2,1 0-5,-1 1 2,-1 3-1,-1 1-3,-4 1 0,1 2 0,-2 2 3,-2 0-2,-4 1 1,0-1 0,-4 3-3,-2 2 2,-2-5-4,1 6 2,-5-5-1,1-1 0,-1 2 0,-2-6-1,1 3 0,2-2-2,-1-1 0,2-3-1,0-2 6,2 0-5,2-1-2,-2 1 0,2-1 2,6-2 0,-8 0 0,8 0-1,-5-5 1,5 5 0,1-5-4,-1 5 4,11-6-6,-4 4 0,0-2 3,0 3-3,1-1-1,2 0 1,-2 3-2,0 0 3,1 2 0,-1 1 4,0 1-4,1-2 2,-1 5-4,-1 0-3,-1 0-4,-2 0-13,3 1-13,-1-4-9,-2 3-20,1-2-14,-1 2-24,0-4-20,1-1-23,-1-1-38,2 1-101,-2-3-306,-4 0 135</inkml:trace>
  <inkml:trace contextRef="#ctx0" brushRef="#br0" timeOffset="329748.2171">21880 14376 56,'0'0'200,"0"0"-18,2 0-15,-2 0-16,0 0-6,10 7-1,-8-2-2,4 0-7,0 4-3,4-1-15,0 2-11,0 4-6,0-3-2,3 2-9,-4 0-9,-1 0-1,2 0-13,-4-2-3,-2-2-10,0-1-6,-3-1-3,-1 0-8,0-1-11,-5 2-27,1 0-21,-2 0-30,-4-2-26,-1 0-39,2-3-23,-2 0-46,-1-3-122,-2-1-335,1-5 148</inkml:trace>
  <inkml:trace contextRef="#ctx0" brushRef="#br0" timeOffset="329912.7662">21866 14354 39,'3'-7'168,"4"2"-15,6 0-9,-4-2-1,2 3-4,3-2-13,-1 2-9,2 0-11,3 0-8,1 3-11,-2-4-9,0 4-11,-6 0-7,8-2-14,-5 3-13,0-1-13,-2 2-20,2 1-28,-3-1-24,3 0-34,-5 2-51,-2 0-84,-1-1-238,-2 0 106</inkml:trace>
  <inkml:trace contextRef="#ctx0" brushRef="#br0" timeOffset="330371.3491">20244 15175 167,'-9'0'232,"3"1"-13,-1-1-16,7 0-12,-10 0-12,10 0 1,0 0-5,0 0-18,0 0-16,40 3-4,-12-6-13,11 2-9,0-2-9,21-1-10,1 1-12,6 0 0,35-4-26,-4-3 0,-2 3 0,-1 1 0,-3 3-4,6-4-3,-4 4-5,-1 0-1,-1 2-10,-29-1-1,32 1-2,-32 1-5,-3-3 0,-3 1-5,-1-1 1,-17 1-9,-5 0-3,-1-1 5,-3 1-1,-10 0-2,0 0-6,-6 1 3,-3-1 0,-4 0-1,1-1 1,0 2 0,-3-1-2,2 0-6,-5-1-10,2 1-11,-4 2-20,2-4-27,-2 4-19,0 0-16,0 0-26,-10-7-31,5 7-25,5 0-42,-14 1-166,1-1-423,1 2 188</inkml:trace>
  <inkml:trace contextRef="#ctx0" brushRef="#br0" timeOffset="330924.4381">20105 15591 11,'-6'-5'183,"2"2"-7,1 0-7,1 0-12,0-2-13,1 0-19,2 0-9,2 2-7,2-3-10,1 1-2,1 0-9,3-1-5,4 2-6,-3-2 1,3 2 0,-1 0-10,0 4-6,-2 0-8,-2 0-1,3 2-6,-6 3-11,2-2-1,-3 4 0,-1-2-4,-4 4-1,0 3-5,-4-2 2,0 6-8,-2-1-2,-4-2-1,-1-2-2,2 3-3,-2-3 0,2 0 1,0-3-4,1 2 1,2-1-3,-2-1 0,5-4-2,-1 2-6,2 1 2,2-3 5,0 3-5,2-2-2,0 2 1,5 0-1,2 1 4,3-2-3,5 0 0,2 1-5,4-1-8,-5-2-7,12 1-27,-9-4-21,10-1-48,-4 2-30,-6-4-187,-8 1-361,6-4 159</inkml:trace>
  <inkml:trace contextRef="#ctx0" brushRef="#br0" timeOffset="331278.4739">20594 15527 107,'0'0'222,"0"0"-24,0 0-22,-11 9-11,11-9-14,-5 9-11,3 0-13,2 2-7,-2-1-21,1 2-5,4-1-6,1 3-14,1-3-7,0-1-7,4 1-5,-1-1-6,2-2-2,-1-1-14,0 1-5,4-4 0,-2-2 0,0 1-11,0-1-3,-1-3-8,2 0 2,-2 1-2,-2-5-5,-2 2-5,2-5 3,-5 3 1,0-4-4,-2 2 1,-1-8-20,-4 6 18,-3-3-1,1 0 3,-5-1 0,-3 0-3,-1 0 2,-3 4 3,0 1 5,-4 3 1,3-2 1,1 3-1,4 2 3,-4 2 0,4 1-2,1 0-3,2 3-4,1 0-9,1 2-13,-2-1-14,7 1-21,1 2-12,3-3-23,0 2-30,1-1-31,1 1-117,0-3-292,4 0 129</inkml:trace>
  <inkml:trace contextRef="#ctx0" brushRef="#br0" timeOffset="331711.7059">20962 15513 35,'0'0'187,"0"0"-9,-5 15-10,2-7-19,1 1-7,-1 0-15,2 2-6,-1 0-11,0 0-7,4-1-19,1 1-2,0 1-8,-1-1-4,4 0-18,-1-4 0,-1 3-1,2-3-6,2-3-3,-1 2-3,2-3 1,-2-2-9,5-1-2,1 0-2,-1-1 1,-1-2 7,2-2-8,-3 0-2,2-1 1,-2-2-5,-4 0 0,1-2 2,-2 1-8,-1-4 1,-3 2-2,0-2-5,-2 1 0,-4 2-2,-3-3 4,-2 0-5,-3 2 1,-1 2 1,-5 2-3,1 2-10,-1 1 7,2 2 1,2 2-11,-3 2-15,5 3-32,1-2-13,1 4-22,3-3-37,1 3-44,3 1-131,0-3-327,4 0 145</inkml:trace>
  <inkml:trace contextRef="#ctx0" brushRef="#br0" timeOffset="331924.4027">21213 15487 174,'2'-3'248,"-2"3"-20,0 0-22,14-1-11,-14 1-1,20 7-12,-7-4-7,4 3-15,2 3-15,3-1-12,2 3-5,1 2-27,-1 0-21,-6-1-22,-5-1-34,4 0-40,-2 0-30,-3 3-33,-3-6-27,0 2-26,-4-2-34,2 1-149,-4-4-341,0 2 152</inkml:trace>
  <inkml:trace contextRef="#ctx0" brushRef="#br0" timeOffset="332103.9228">21550 15495 99,'-1'-4'191,"-2"-4"-12,1 5-12,2 3-12,-8-5-9,4 2-8,4 3-11,-18 5-3,8-2-15,-3 3-13,-4 6-4,1 0-10,-5 6-11,0-1-9,-1 4-3,5 1-9,0 1-15,1-1-19,4-1-16,1 4-25,0-9-19,3 1-72,0 3-187,6-5-327,-2 2 146</inkml:trace>
  <inkml:trace contextRef="#ctx0" brushRef="#br0" timeOffset="332320.344">21717 15510 144,'0'0'272,"0"0"-27,0 0-24,0 0-22,0 0-20,-2 16-18,1-9-14,1 2-15,3 1-12,0 3-11,-2 2-22,2 2-31,-2-1-45,3 1-35,-3 0-41,3-6-32,2 0-41,-3-1-156,-2-2-317,4-3 140</inkml:trace>
  <inkml:trace contextRef="#ctx0" brushRef="#br0" timeOffset="332637.4957">21905 15571 129,'0'0'231,"0"0"-20,-4-4-19,4 4-12,0 0-11,0 0-4,-16 12-18,15-8-12,-5 4-13,3 2-13,-1 1-10,-1-1-11,3 2-8,4 4-6,-2-3-8,0 0-8,0-3-5,2-1-7,3 1-1,-2 0-4,3-3-2,-3 0-4,4-2-6,-1-1-2,1 2 0,2-4-5,0-1-1,1-1-1,2-1-6,-1 0 3,1-3 7,-2 0-8,2 0-7,-3-2 5,0-1-4,-1 2-1,-2-5-6,-3 3-7,0-3-3,-3 0-3,0-2-9,-2 4-11,0-1 7,-3-2-4,2 3-4,-7 0-1,0 1 1,0 3-11,-2-2-3,1 2-15,-1 1-12,1 2-13,-1 0-34,3 1-30,0 1-183,-1 0-360,10-1 160</inkml:trace>
  <inkml:trace contextRef="#ctx0" brushRef="#br0" timeOffset="333085.6222">22204 15392 2160,'0'-6'166,"2"-1"-115,-1 2-14,-1 0-18,0 2-3,0-2-5,6 3-2,-2-3 5,5 2 3,-3 1 5,3 0-5,3-1-5,-3 1-1,-2 1 0,4 2 4,-3 0-5,-2 1 2,0 0-13,1 0-2,-4 1 1,2-1-15,-3 4 7,-4-1-2,2-1-7,-6 2-2,0 2 4,-2-3-5,3 0 2,-2 0-2,-3 0 4,4 0 1,2-4 0,-1 5 0,0-1-8,-1-3 3,3 1-2,3-3 5,-3 4 4,3-4 0,3 8 4,0-4-1,-1-1 3,4 1 1,-1 2-6,1-2 3,3 0 5,-1-2 0,-1 0 1,-1 2 5,-1 1-5,1-5 3,2 1-2,-5 2 7,3-2-5,-2 0 4,-4-1-1,4 2 2,-4 2-3,0-4 1,-4 8 2,0-4 0,-3 1-6,-3 0-1,0-1-6,3 2-1,-3-2-6,1 1-9,-2 0-7,0 0-18,3 0-6,-2 0-10,1-1-23,2-2-14,-1 2-41,3-3-115,5-1-282,-9 3 126</inkml:trace>
  <inkml:trace contextRef="#ctx0" brushRef="#br0" timeOffset="333524.3142">22613 14994 26,'-2'-3'278,"-5"3"-24,2-3-27,4-1-24,1 4-18,0 0-22,1-5-13,-1 5-15,13-4-15,-2 1-11,6 1-11,2-1-22,3 2-31,0-2-39,4 5-45,-4-2-42,8-2-67,-14 2-154,2-1-326,-3-2 145</inkml:trace>
  <inkml:trace contextRef="#ctx0" brushRef="#br0" timeOffset="334260.1541">23109 14526 133,'-1'-3'216,"-1"1"-10,2 2-12,-1-9-11,1 9-13,-1-3-18,1 3-13,0 0-14,0 0-14,0 0-10,0 0-4,0 0 2,-12 14-6,10-5 1,-2 2-14,-1 8-6,4-4-8,1 4-4,-3-1-8,4 1-9,-1-2 16,3 1-9,-3-1-3,6-1-5,-1-4-5,2 2-6,0-4-3,2-2 2,-1-1-11,2-1 2,0 0-4,3-2-5,-1-3-2,1-1-2,0 0-1,-1-3-5,2-1 0,-3-1-4,1-2 0,-4-2-3,2-1 0,-5-1 2,0-1-1,-2-5-3,-3 5 2,-3-5-2,-3 0 2,-3 2-1,-4 1 1,0 2-1,-6 2-2,4 2 3,-2 2-1,-2 1-2,0 3 4,-3 1-5,3 4 4,8-1-3,-8 4-9,8 0-19,2 1-21,-2 1-15,0 4-18,6-2-26,4 0-36,2-1-60,-1 3-148,5-5-386,3 0 171</inkml:trace>
  <inkml:trace contextRef="#ctx0" brushRef="#br0" timeOffset="334429.7009">23508 14630 2301,'4'-4'36,"-2"1"-34,1-2-4,-3 0-13,0 5-7,2-6-4,-2 3-10,0 3-5,2-4 0,-2 4-17,0 0-25,0 0-23,0 0-58,0 0-128,0 0-314,0 0 139</inkml:trace>
  <inkml:trace contextRef="#ctx0" brushRef="#br0" timeOffset="334829.7804">23777 14525 2366,'6'-6'13,"1"-1"4,2 2-6,2-5 0,2 6-5,6-2 0,-1 2 0,2 0-1,-3 0 2,0 4 0,-2 0-1,-3 1 1,0 2 2,-1 1-5,-3 4 0,-2 1-3,-3 0-7,-3 1-4,0 6-2,-2-4-5,-3-1 7,3 0-6,-6 4-3,0-5 9,1 0-10,-2 0 0,1-3 0,0 1 2,-1-4 0,7 1 2,-5 0-6,5-1 0,-2-1-1,1 2-2,3-3 7,0 3-1,3-3 4,-2 5 5,4-3-1,3 0 3,-3 2 1,5 2 4,3-1 6,-2 0 6,2 1 0,-1 0 2,-2 1-2,3 3-2,-5-4 1,-1-1 5,-3 3-9,-1-1 7,-3 0-2,-3-1 0,-1 2 2,-6-1-3,1 1 1,-5-1-4,-5 1-2,4-1 0,-2-2-5,-5 1-2,4-3-8,-1 0 1,1-2-16,2-1-24,4-1-15,2 0-29,2-3-45,2 1-164,0-3-330,2 0 146</inkml:trace>
  <inkml:trace contextRef="#ctx0" brushRef="#br0" timeOffset="335037.2331">24200 14607 46,'0'0'250,"10"5"-29,-6-1-21,3 5-3,3-1-13,3 4-18,2 2-9,1 1-11,4 1-17,0 2-10,2 1-17,-7-4-30,-2 1-36,1 0-35,-5-2-47,0 1-40,-1-4-47,-2 1-161,-5-6-318,2 1 141</inkml:trace>
  <inkml:trace contextRef="#ctx0" brushRef="#br0" timeOffset="335235.6955">24435 14586 115,'-7'-4'189,"-2"4"-20,-2 0-15,0 1-13,0 3-2,-1 4-13,-2 1-11,-1 3-17,2 2-3,0 1-9,-4 4-10,3 3-9,0-6-21,-1 5-11,4-4-18,3 0-27,-1-3-18,2 2-15,4-6-38,1 2-40,1-3-111,0 2-249,2-5 111</inkml:trace>
  <inkml:trace contextRef="#ctx0" brushRef="#br0" timeOffset="335455.111">24616 14583 128,'0'-2'249,"0"2"-24,0 0-24,0 0-11,0 18-8,-3-8-19,0 0-15,2 4-17,-2 0-12,1 5-14,1 1-6,2-1-12,-1 1-27,0-3-22,2 3-30,-2-2-40,2-1-31,0-2-30,1-1-47,0-5-162,-1-1-325,2-3 145</inkml:trace>
  <inkml:trace contextRef="#ctx0" brushRef="#br0" timeOffset="335755.3556">24836 14664 205,'0'0'188,"0"0"-16,0 0-14,0 0-8,-10 12-13,9-4-13,1-1-12,0 3-9,0 0-9,1-1-17,2 2-1,2 0-4,-1 1-4,0-2-14,1-1-4,3-2-1,0 1-4,0-1-6,1-5 1,1 4-5,2-4-5,-2 0-3,0-2 2,4-4-5,-5 1-2,0-2 0,0 0-3,0-2 0,-4-1-5,0-1 0,0-3 1,-1-1-7,-3 2-3,-2-2-2,0 0-5,-7 2-10,2-6 0,-2 5-6,0 5 0,2-3-6,-7 1 1,4 4 1,-1 0-9,3 2-25,0 2-12,7 1-24,-10-1-12,10 1-11,0 0-25,-3 6-121,3-6-282,0 0 125</inkml:trace>
  <inkml:trace contextRef="#ctx0" brushRef="#br0" timeOffset="336051.261">25149 14608 14,'7'-1'184,"-2"-2"-20,1 6-12,-6-3-17,8 0 7,-8 0-5,8 0-1,-7 4-1,-1 1 0,1 4-11,2 2-8,-7-2-12,4 8-11,-5-3-7,5 5-9,0-3-5,0 2-9,0-3-8,5-2-3,-5-1-5,4 2-7,1-2-2,0 0 0,0-5-7,3 3-2,1-5-1,0 1-3,4-2 3,-3-2-4,4-2 3,3-6-4,-1 1 2,2 0-2,1-4-1,-2 0-1,-2-3 0,0 0-2,-2-3-3,-5 1-1,2-1-2,-2-1-3,-3-2 1,-1 2-13,-3-2 0,-1 2-4,-4-1-5,-1 5-1,-4 2-1,-1-2-8,-2 7-13,2 0-18,-4 1-25,0 3-30,-5 2-8,6 3-39,-3 2-204,-1 1-387,-1 0 172</inkml:trace>
  <inkml:trace contextRef="#ctx0" brushRef="#br0" timeOffset="336557.0195">23657 15295 320,'0'0'289,"-4"-4"-31,4 4-18,2-4-16,4 1-8,-1-1-5,10 0-3,15 0-12,2-1-15,6 0-10,20 0-12,3-2-15,30-1-11,1 7-2,2-2-26,3 1-11,-1 2-7,-1 0-15,-4 0-6,1 0-6,0-4-11,-25 1-10,23 0-14,-27 3-19,0-1-3,0-4-3,-5 4-5,-4-3 1,-4-2 3,-15 4 2,-5-1-4,-8-1 6,-2 2 1,-3-1-4,-3 1 2,-5-1 0,0 3 12,-3-3-12,-1 3 1,-1-1-1,-4 1-12,8-2-15,-8 2-23,0 0-21,0 0-29,0 8-31,0-8-37,-9 5-43,1-2-73,-3-1-164,-2 3-482,0 0 214</inkml:trace>
  <inkml:trace contextRef="#ctx0" brushRef="#br0" timeOffset="337125.4994">23753 15519 104,'0'-6'198,"0"6"-16,5-4-17,2 2-9,1-3-18,2 2-12,5 1-10,3-2-6,-1 3-11,3 0-9,0 0-9,-3 2-8,-3 0-6,-3 1-13,1-1-2,-6 3-8,1 1-6,-5-1-4,-2 1-1,-2 3-9,-5 1 0,-2 4-2,-5-1-5,0 0-1,-9 3 4,0-2-20,0 4 6,0-4-1,7-4 7,0 5 1,0-3-2,3-1 5,0 2-6,5-3 1,3-1-4,0-1 4,4 0-2,1 1 1,2-2-4,5-1 3,3 1-2,3-2-2,7 1-4,2-1-3,9-1-10,-1-1-16,-7-1-21,5 2-29,2-4-40,-11 1-42,-1-3-138,1 1-323,-2-4 144</inkml:trace>
  <inkml:trace contextRef="#ctx0" brushRef="#br0" timeOffset="337450.6297">24231 15566 144,'-7'4'205,"1"0"-20,-2 1-18,3 2-17,-1-2-12,0 5-10,1 0-12,2-1-9,-1 1-12,3-2-13,1 3-3,1-1-15,-1-3 0,4 1-9,2 1-7,4-4-5,-1 1 1,0-2-11,3-2 2,-2 2-1,0-4-8,2-1-1,-3 0 0,-3-3 0,1 1-3,0-1-5,-4-1 3,3-3-11,-5 1 0,-1-1-2,-1-3-2,-5 3 2,3-4-5,-7 3 1,-3-1-3,0 1 0,-4 3 3,-1-1-6,2 4-2,1 2-6,0 1-8,5 0-7,-3 1-21,1 2-9,7-1-27,-4 3-12,4 1-25,1-2-45,0 2-101,4 0-287,0 1 128</inkml:trace>
  <inkml:trace contextRef="#ctx0" brushRef="#br0" timeOffset="337779.3002">24489 15595 143,'0'0'188,"3"-2"-14,-3 2-8,0 0-10,0 0-4,0 0-17,0 0-2,-7 10-6,3-2-11,-1-1-7,3 2-9,-2 0-10,-1 2-10,2 1-7,2-2-8,-2 1-9,3 0-5,2 0-1,-1-1-5,0-2-3,2 1-4,-1-2-2,3-2-1,-1 0 2,3 0-5,-2-2-3,1-1 0,2 0-5,2-2-4,-1 0-2,-4 0 3,5-2 0,-2 0 4,-3-3-6,4 0-1,-4-1-2,-1 0-2,-3-2 0,2-1-8,-2-3-5,-2 3-3,-2-2-6,-1 5 0,2-1-14,-6-1-5,2 2-7,-4-1-16,-2 5-15,7 0-34,-4 0-17,3 1-26,0 0-53,6 1-128,-12 0-350,12 0 156</inkml:trace>
  <inkml:trace contextRef="#ctx0" brushRef="#br0" timeOffset="338004.7095">24743 15579 237,'0'0'236,"8"-2"-23,-8 2-13,13 3-8,-7 0-4,3 2-10,-1 2-12,2 2-17,0 0-14,6 5-10,-4 2-13,5 4-8,-6-5-15,-2 1-7,-4-1-16,5 1-19,0 0-23,-5-4-26,-1 2-26,-2-3-27,3-1-25,-2-1-35,-2-4-31,2 3-40,-1-2-137,-2-3-347,0-3 153</inkml:trace>
  <inkml:trace contextRef="#ctx0" brushRef="#br0" timeOffset="338188.2181">24998 15605 153,'-3'0'207,"3"0"-24,-14 3-13,9 0-16,-4 0-19,0 3-8,-6 5-12,2 1-11,-1-1-8,2 5-9,-2 1-27,0 5-19,1-6-24,1 0-25,1 1-15,0-2-28,2-1-34,5-2-40,-1-2-102,-3-3-245,8 0 109</inkml:trace>
  <inkml:trace contextRef="#ctx0" brushRef="#br0" timeOffset="338416.6124">25165 15645 105,'0'0'247,"4"-2"-19,-4 2-23,0 0-9,0 0-7,6 9-12,-6 0-12,0 0-13,1 4-18,-1-1-11,3 5-12,-3 0-10,4 3-13,-4-5-21,1 2-22,-2 0-25,2-4-24,-1-1-34,0 1-30,1-4-37,2 0-29,1-1-43,-3-3-128,-1 0-330,2-1 146</inkml:trace>
  <inkml:trace contextRef="#ctx0" brushRef="#br0" timeOffset="338757.6861">25359 15729 71,'0'-3'220,"0"3"-16,0-5-23,0 5-13,-4-4-18,4 4-10,0 0-7,0 0-11,-6 14-2,2-8-14,0 4-12,2 1-7,1 1-10,-2 2-5,0-1-7,0 0-6,3-4-7,0 5-5,2-2-5,-1-2-9,2 1 3,1-2 0,1-1-9,0-3-3,0 3 2,0-3-3,0-1-5,3-1 1,2-2-3,-2 1 2,3-4-5,-2 1-3,3-3 5,-3 1-4,2-3-1,-3-1-1,5 1-1,-7-2-5,2-4-9,-1 2-2,-1-5-9,0-1-3,-3 0 1,-3 1-5,0-2-5,-2 2 1,-2 0-2,-2 4 4,1-1 2,-3 4 1,-6-6 0,4 8-7,-3 1-1,4 1-18,-1 4-9,-4-2-27,2 2-16,2-1-26,0 2-47,-3 1-99,1-2-294,3 4 130</inkml:trace>
  <inkml:trace contextRef="#ctx0" brushRef="#br0" timeOffset="339848.2913">25203 15383 8,'0'0'169,"0"0"-9,0 0-10,0 0-6,0 0-15,0 0-2,0 0-14,0 0-4,0 0-8,0 0-8,0 0-10,0 0-6,12 0-3,-12 0 3,9-1-6,-9 1 1,14-2-5,-6 1-7,1 0-7,2-1-3,0 1 3,2 1-5,1-1 1,4 0-1,-5 1 7,-1 1-6,0-1-7,-3 1-3,0-1-6,1 3 0,-2-2-6,-4 2-1,-4-3-2,6 4-3,-3 0 0,-3-4-4,-4 8-2,4-8 1,-5 7-3,2-3-2,-3 0 0,2 2-3,-2-3 6,-2 4-3,0-7-5,3 4-1,-1 0-1,2 0-7,-2-2-11,2 0-5,0 0-7,0 0-3,4-2 2,0 0-7,-2 5 14,2-5 2,0 4 0,5 0 2,-1-3 3,1 1-1,1 2 2,-1 2 1,0-4 1,2 1 4,-1 1-3,2 3 5,-5-5-1,3 3-3,-3-3 6,1 2-1,-1 0-1,-3-1-1,0-3 2,-1 5 1,-2-1-4,-2 2 3,-2-3-22,-3 1-3,0-1-15,0-1-7,-4 1-21,1 1-17,0-1-15,2-3-24,-1 0-23,-1 2-127,2-2-298,0 3 132</inkml:trace>
  <inkml:trace contextRef="#ctx0" brushRef="#br0" timeOffset="341648.005">15274 16526 2244,'-14'-6'-22,"11"1"72,-6-2-5,0-1-4,5 4-15,-1-1 0,1 3-4,0-1 6,2 0 3,2 3 0,-6-4-1,6-1 1,0 5-4,0 0-3,0-3 1,0 3-4,8-1 3,-3 0-4,11-1-1,0 2 0,5-2-6,3-1-3,7-1 13,-1 3-19,-2-1-38,-1 0-27,-4 2-42,-1-1-62,-2 2-71,-8-1-134,1 2-399,-6-1 177</inkml:trace>
  <inkml:trace contextRef="#ctx0" brushRef="#br0" timeOffset="341802.1034">15295 16679 8,'-2'1'256,"2"-1"-36,0 0-27,6 5-23,1-3-22,4-4-21,7 4-30,3-4-26,8-1-39,3 0-45,1-1-56,1 2-138,3-3-224,2 0 99</inkml:trace>
  <inkml:trace contextRef="#ctx0" brushRef="#br0" timeOffset="347369.9329">2940 17319 42,'0'0'97,"0"0"-3,0 0-9,0 0-17,0 0-6,0 0-1,0 0-6,0 0-9,0 0 2,0 0 0,0 0 4,0 0 9,0 0-8,0 0 2,-2-5 0,2 5-6,0 0 7,0 0-4,2-3 10,-2 3 1,0 0-7,0 0 0,0 0-4,0-6-8,0 6-2,0 0-3,0 0-2,0-4-7,0 4 0,0 0-4,0 0-5,0 0 7,0 0-16,0 0 4,0 0-5,0 0-3,0 0 2,0 0-5,-12 11 1,6-2 0,-2 4 5,-1 1-7,-5 10-2,-1-2 6,-2 1-8,-3 2 37,-1 2-9,2-4 2,-1 0-2,1-2-7,2 4 0,2-4-5,2-4 0,4-3-1,-1 2 1,1 0-5,-2-4-5,4-2 3,2 0-3,1-2 2,1-2 3,-1 0-13,2-1 4,-1-1 1,1-2-10,2-2-2,-6 8-7,6-8-11,0 0-3,-2 7-21,2-7-23,0 0-26,0 0-39,0 0-137,0 0-298,0 0 131</inkml:trace>
  <inkml:trace contextRef="#ctx0" brushRef="#br0" timeOffset="347873.585">2876 17379 27,'0'-5'133,"0"5"-2,0 0-20,0 0-3,0 0-14,0 0-4,0 0-8,0 0 6,0 0-2,0 0 5,0 0-16,19 8-3,-15-3 7,0-1 1,-2 0-3,4 4-4,2 0-9,-1 0-1,-1 0-3,2 2 2,1 0-12,-3 1-7,6 0 1,-1 1-2,1 2-8,-5-4-3,6 2 0,-4-2-8,0-1 5,2-1-6,2 4-2,-3-6-2,0 5 1,-2-4-6,1 0-3,-2 0 3,-1-2-3,-1-3-4,0 1 4,-5-3-3,7 7 0,-7-7 6,5 5-7,-5-5 3,5 3-3,-5-3-3,0 0-1,0 0 6,0 0-5,0 0 6,0 0-3,-14 7-4,14-7 4,-16 5-2,4-6 0,0 2-1,-3 1 3,1-1 2,-4 3 0,0-3-4,-1 2 0,0 2 1,-1-4-5,-1 4 2,-1 2 0,4-4-2,-2 2 1,-1-1-3,2 3 4,-1 0 5,-1-3-4,7 3-2,-4-1-6,1-1 2,5-1-3,7-1-11,-3 1-7,8-4-20,-9 4-15,9-4-14,-7 2-11,7-2 0,0 0-18,0 0-29,0 0-158,0 0-312,25-13 139</inkml:trace>
  <inkml:trace contextRef="#ctx0" brushRef="#br0" timeOffset="348321.141">3269 17358 134,'0'0'173,"0"0"-14,0 0-2,0 0-12,0 0-17,0 0-11,-1-6-13,1 6-14,0 0-8,0 0-13,0 0-3,0 0-7,0 0 3,0 0 8,0 0 4,1 25-6,-1-12-3,2-4-4,-1 3-5,-1 5 1,1 2-5,-2-2-1,2 2-7,2-1-5,-3 0-3,0 2-2,1-3-7,0 2 3,3 0-5,-5-2-2,1 1-1,2 0-7,-2-7 2,2 5-1,0-3-4,-1-2 0,3-1 1,-1 1-4,1-3 1,-2-3-1,5 3 4,-2-4-7,2-1 5,4 1-1,0-1-5,2-1-4,5-1-4,-5-1-17,4-3-7,-2 5-5,1-4-20,0 2-15,-3 0-17,-2 0-30,3-2-33,-1 2-185,-13 0-360,11 2 159</inkml:trace>
  <inkml:trace contextRef="#ctx0" brushRef="#br0" timeOffset="348861.7924">3783 17745 26,'0'0'255,"0"0"-24,-9 0-21,9 0-24,0 0-11,0 0-22,0 0-12,0 0-21,0 0-9,0 0-10,0 0-12,0 0-7,0 0-6,0 0-10,31 2-5,-22 0-5,5 0-5,0-2-5,-1 3-5,1-3-1,-1 2-12,-1 1 2,-2 0-4,0 1-3,0-1-3,-5 1-2,0 1-10,-3-2 8,1 6-7,-3-1 1,-1 4 7,-3 0-11,-4 5 6,0 0-8,-3 0 3,-1 0-28,-1-1-6,0-1 7,-1 2 8,4-4-8,-2 1 6,2 0 0,1-6 1,5-1-2,-1 0 4,1-4 7,-1 1-6,5 2 1,-4-2 6,4-4-2,4 6 0,-4-6-5,13 4 10,-4-3-1,1 2-5,3-3 4,-1 0 2,8-1-15,-1-1-13,-1 1-11,2-2-22,2 2-22,-4-3-29,1 0-30,1 2-167,-4-1-333,-6 0 147</inkml:trace>
  <inkml:trace contextRef="#ctx0" brushRef="#br0" timeOffset="349177.9324">4370 17469 168,'0'0'178,"0"0"-20,0 0-9,19 6-21,-9-3-4,1-1-22,2-1-17,8 1-29,-3 1-28,5-1-39,-2 0-59,0 5-113,-5-2-197,-3-1 87</inkml:trace>
  <inkml:trace contextRef="#ctx0" brushRef="#br0" timeOffset="349341.4982">4348 17670 41,'0'0'188,"0"0"-21,0 0-20,0 0-8,17 7-19,-6-7-7,3 0-12,4-3-21,11 1-11,2-3-30,-2 3-42,6-2-52,-1 0-136,-4 2-208,2-2 93</inkml:trace>
  <inkml:trace contextRef="#ctx0" brushRef="#br0" timeOffset="350145.2724">5482 17296 27,'3'-4'167,"-3"4"-17,0 0-6,1-7-10,-1 7-4,3-3-4,-3 3-9,1-5-9,-1 5-12,0 0-9,0 0-1,0 0-14,-5-7-4,5 7-6,-8-4-1,8 4 6,-13-1-1,5-2-2,-3 3 0,-1 0-6,-1 3-2,0-2 0,-1 3 1,-1 0-3,-4 2 1,1 1-3,0 0-1,3 1-5,-2-1-9,7 1-1,-2 4-2,3-5-4,3 5-6,0-3 0,-1 2-1,5 0-5,-1 1 1,3 0-8,3-4 5,-1 4 3,3-3-6,3 0-1,1-1 1,1 0-6,5 1 1,-3-3-2,7 0-11,2-3-2,-2-1-11,-2-1 0,1-1-5,2 0-2,-9 0-3,0-1-5,1-1-9,-4 2 10,-8 0 2,12 0 4,-12 0-3,9 0 1,-9 0-6,0 0 15,0 0-8,0 0-3,0 0 7,0 0 6,0 0-5,-30 2 3,19 1 8,-6 3 1,4-1 5,-2 0 3,2 0-1,1 3 1,1 0 2,2 1 0,-1 0-2,5 4 3,-3 3 3,0-2-6,1 3 7,3-1-2,1 0-5,2 1 6,1-6-3,5 5 3,-2-6 3,3 0-6,1 1 0,3-3 1,-4 0 1,4-3 1,3-1-2,5 3-2,1-6 2,-4-1-7,3-1-1,1 1-11,2-3-12,-3-4-19,1 4-24,-2 0-24,-2-3-33,-5 0-172,3 2-324,-6-2 144</inkml:trace>
  <inkml:trace contextRef="#ctx0" brushRef="#br0" timeOffset="350603.0402">5768 17631 30,'-25'-3'247,"25"3"-27,0 0-16,0 0-14,0 0-17,0 0-14,0 0-20,0 0-13,0 0-12,0 0-13,0 0-8,0 0-11,0 0-6,35-11-6,-24 11-14,-2-1 1,-9 1-9,21 0-3,-7 0-3,-4 0-1,-10 0-7,15 3-8,-6-1 1,-9-2-3,8 7-2,-4-4-8,-4-3 6,2 12 0,-2-4 2,-2 3-5,-2 0 0,0 1-4,-4 2 3,-2-1-8,0 2 1,0 0 4,0 0-3,-1-3 0,2-1-2,2 0-1,2-2-2,1 0 6,2-3-13,-1-1 6,3 2 2,-3-3-2,3-4 1,-1 10 1,5-5-1,-1-2 2,3 1 2,4 1-3,-1-2-2,0 0-3,3-1-14,0 1-15,2-2-11,1 2-13,2-6-20,-3 2-16,5 0-40,-6 1-40,1 0-188,-1-3-385,0-1 171</inkml:trace>
  <inkml:trace contextRef="#ctx0" brushRef="#br0" timeOffset="350890.2643">6363 17469 2446,'-3'-10'12,"0"3"5,1 1 6,-2 1-4,3 1-8,1 4-17,-1-5 3,1 5-3,0 0 0,0 0 7,0 0-3,0 0 10,14 9 3,-9-4 3,2 3 5,3 1-8,-1 0 3,5 5-1,-2 0-4,1-1-4,-1 1 8,1-1-10,2-1-14,-5 1-20,2-1-28,-2-2-29,-4-2-25,2-2-35,-2 1-66,-1-2-113,-2-2-355,-3-3 157</inkml:trace>
  <inkml:trace contextRef="#ctx0" brushRef="#br0" timeOffset="351101.8838">6522 17391 132,'0'0'208,"0"0"-20,-12 12-20,7-7-18,-2 4-16,-1 1-11,-1 3-9,2 1-14,-4 1-7,6 2-11,-1 2-9,-3 5-5,1-7-11,3 2-5,-3 7-21,3-10-19,1 1-21,2-5-23,-1 0-29,3-3-43,0 1-160,0-3-285,3-2 127</inkml:trace>
  <inkml:trace contextRef="#ctx0" brushRef="#br0" timeOffset="351575.6175">6857 17636 276,'-2'7'257,"2"-7"-29,0 0-18,-1 8-21,1-8-15,1 9-10,-1-9-17,2 2-13,-2-2-8,2 6-15,-2-6-11,8 6-9,-3-6-7,-5 0-6,14 0-4,-7 0-13,-7 0-3,21-2-8,-12-1-7,0 1-1,2-4-7,-1-2-1,1 2-11,-2-5 0,4-1-2,-3-3-13,-3-2-3,2 0-7,3-7-8,-6 0-2,-2-3-6,0-1 0,0 1-1,-3-3 0,-2 2-1,1-2 1,-4 3-2,-1 1 6,0 0 2,3 9 3,-2-3 4,2 6-9,-2 6 12,-1-4 0,1 3-1,3 4-1,-2-2-1,2 4 2,1 3-2,-1-5-1,1 5 6,0 0-8,0 0 6,0 0-2,0 0 0,-5 20 2,5-6 0,0 3-1,1 4 6,0 4-1,2 2 3,-2 1 1,3 0 4,1 1 2,0 1-4,0-2-3,-4-2 3,5 1-3,5-3-1,-2 0 3,-5-4-2,1 1-2,0-4-3,1-2-13,-4-3-16,4 0-24,-2-3-18,0 0-16,0 0-53,1-2-54,-5 0-144,4-4-367,-1 1 162</inkml:trace>
  <inkml:trace contextRef="#ctx0" brushRef="#br0" timeOffset="352108.195">7299 17718 173,'0'0'207,"0"0"-8,0 0 2,0 0-10,0 0-14,0 0-12,0 0-14,0 0-15,0 0-9,0 0-16,0 0-8,0 0-12,0 0-11,0 0-8,0 0-5,0 0-12,0 0 0,0 0-5,0 0-10,14-6 1,-14 6-8,13-1 1,-13 1-5,15 0-1,-8-3-3,3 3-3,-10 0-2,15 0-3,-7 0-4,-8 0-1,12 0-3,-12 0-4,9 3 8,-4-2-4,-2 5-2,-1-1-2,1-1 4,-3-4-1,0 13-10,0-4 10,-6 1-6,0 0 6,-4 2 2,3-1-5,-4 5 1,0-4 1,-2-1 0,-1 2 9,0 1 1,0-3-5,3 0 4,0 3-2,1-6-3,2-1-1,4-2-35,0 1 4,2-1 3,-3 1 1,1-3-4,2 3 11,0-3-2,2-3 1,-1 7 7,1-7-4,3 3-2,3 1 7,-6-4 0,14 0-4,-4 0 7,3-2-8,1 0-3,4 0-2,2 2-1,-2-3-10,0 2-1,0-1-6,-3 0-14,-2 2-12,-1 0-16,0 0-11,-12 0-7,21 2-25,-11-2-24,-2 3-45,-8-3-124,9 3-334,-9-3 148</inkml:trace>
  <inkml:trace contextRef="#ctx0" brushRef="#br0" timeOffset="352503.3282">8052 17412 71,'0'0'226,"0"0"-25,0 0-18,3-4-20,-3 4-16,0 0-11,14 5-14,-1-1-9,-1-1-11,6 0-9,2-1-11,8 5-5,2-2-9,1-2-8,0 3-7,3-1-7,-1-2 1,-4-1-12,-6 0-13,-3-1-16,2-1-23,-4 2-18,-5-2-30,-1 1-31,-5 0-30,-1-1-32,-6 0-102,0 0-280,0 0 124</inkml:trace>
  <inkml:trace contextRef="#ctx0" brushRef="#br0" timeOffset="352683.3786">8124 17548 108,'0'0'184,"-3"8"-22,3-8-7,7 6-17,-3-3-15,2 2-11,2-1-10,4 0-7,2 0-14,4 0-12,1 0-3,4-2-5,-1 1-5,8-2-14,-2 2-13,-8-3-21,10 0-14,-6 0-38,-7-3-31,2 1-55,-8-1-93,0-1-241,-2-1 106</inkml:trace>
  <inkml:trace contextRef="#ctx0" brushRef="#br0" timeOffset="353017.4946">8476 17200 197,'0'0'185,"0"0"-24,0 0-11,0 0-7,0 0-10,0 0-7,20 11-8,-8-3-12,-1 0-12,6 5-4,3 3-5,1 1-8,4 2-4,-3 0-8,3-1 2,-2 1-6,-1-2-5,-1 2-1,0 0-5,-6-5 8,-2-2-8,0 4 25,-7-3-6,1-2-3,-6 1-5,-2 5-10,-2-3 1,-6 1-10,-7 3-2,-5 3-4,-3 0-9,-3-1-17,-3-2-22,-1 0-21,-1-1-24,-1 0-12,2 0-18,4-5-25,-1 0-38,7-3-219,2 0-398,3-5 176</inkml:trace>
  <inkml:trace contextRef="#ctx1" brushRef="#br0" timeOffset="209649.09">23044 15106</inkml:trace>
  <inkml:trace contextRef="#ctx0" brushRef="#br0" timeOffset="363251.1758">9378 17596 7,'-11'-4'119,"11"4"-1,-4-2 0,4 2-1,-6-3 6,6 3-7,0 0 3,-5-5-13,5 5-1,0 0-1,-10-3 0,10 3 8,0 0 0,-8-2-2,8 2 2,0 0-4,0 0-2,0 0-5,0 0-8,0 0-8,-10 1 0,10-1-10,0 0-3,0 0-11,0 0-5,0 0-2,0 0-7,0 0-2,0 0-16,0 0 12,0 0-3,0 0-2,29 6-1,-8-6-4,11-5-1,6 4-4,1 0-14,15-3 11,-1 1 1,-1-4-10,-12 5 5,-4-1-8,-2 1-5,-4-3-5,0 3-10,-12 1-7,1-2-6,-7 2-10,-1 1-17,-2 0-1,-1 0-11,2-3-6,-10 3-22,0 0-48,0 0-58,0 0-196,0 0-421,0 0 187</inkml:trace>
  <inkml:trace contextRef="#ctx0" brushRef="#br0" timeOffset="365625.4245">10466 17316 126,'-5'-5'161,"4"1"-1,-2-1-8,1 2-11,-2 0-16,4 3-9,-2-4-16,2 4-10,0 0 10,-3 10 5,-2 5 2,2 4-5,-4 10-8,1 0-6,-3 1-11,-1 4-7,1-2-7,0 2-6,0 0-9,1-6-5,0 2 0,4 2-7,-6-7-3,1 0 1,3-7 23,0-2-4,3-4-7,-2-4-3,2 1-4,-2-4-2,1-1-4,1 0-7,1 0 3,-1-3-11,3-1-8,0 0-10,0 0-4,-1-13 4,6 1-9,0 3 8,0-3-3,6-2-1,-2 3 1,4-6-1,3 7 4,-2 2-7,4-3 0,-3 4 2,5 0-7,-1 2 3,1 3 1,-1 0-10,0-1 2,-1 0-8,-1 0 0,2 3 4,-5-2-1,-1 0 3,0 1 1,-3-1 5,-1 0 3,-2-3 0,-2 2 5,2-1 2,-4 1-4,1-2 11,-2 0-1,0 1 13,1-1 6,-3 5 0,-2-9-4,1 8 11,1 1 2,0-7-2,0 7 1,0 0-7,0 0 1,0 0-1,-10 12 1,9-4-2,-2 4 0,-1-2-2,4 6-9,0 1 6,-2 1-5,4 1 4,-4-2-8,4 4-2,-2-1 2,4-9-3,-3 5 1,2-5-25,-1-1-21,-2-3-10,3 0-26,-2 1-6,2-3-21,-1-1-17,1-1-26,-3-3-49,0 0-136,0 0-357,0 0 158</inkml:trace>
  <inkml:trace contextRef="#ctx0" brushRef="#br0" timeOffset="365858.9243">10834 17497 2444,'2'-8'19,"-2"2"32,0-1 29,0 0-13,0 2-8,0 5-22,0-12-7,0 12-2,-2-5-12,0 2-3,2 3 0,0 0-4,0-7-6,0 7-12,0 0-23,0 0-31,0 0-27,0 0-13,0 0-20,0 0-43,14 12-51,-14-12-128,2 9-373,-2-9 165</inkml:trace>
  <inkml:trace contextRef="#ctx0" brushRef="#br0" timeOffset="367375.3981">15871 16511 53,'0'0'194,"0"0"-11,0 0-12,0 0-7,0-3-10,0 3-11,0 0-14,0 0-10,0 0-11,0 0-13,0 0-9,0 0-9,0 0-5,3-4-9,-3 4-5,6-3-10,-6 3 0,10-2-6,-2-1 2,0 3-6,3-1-3,0 0 0,1 1-4,6 0-3,1 0-1,4-3-4,4 0 3,4 1-3,-2-1-3,0 1-4,-3-2 1,-4 0-1,-2 2-5,-4 0-2,-2-1 0,-4 2 2,0-2-1,-2 3 0,-2 0 7,-1-1 11,-5 1-4,6-4-1,-6 4-2,0 0-5,0 0 1,0 0-7,-20-2 3,5 2-2,-1 1-4,-6 1 1,0 2-5,-5-1 1,0 1 1,4-2 2,5 0 6,-1 2-9,6-4 1,-1 2-4,3 0-6,2-1-13,1 1-21,2 0-23,3 0-14,-1 1-18,2 0-6,2-3-1,2 7-27,2-3-12,2-1-26,-3 0-127,-3-3-316,14 4 140</inkml:trace>
  <inkml:trace contextRef="#ctx0" brushRef="#br0" timeOffset="368098.6637">16785 16209 106,'0'0'196,"-1"-5"-23,1 5-16,0 0-16,0 0 9,0 0-1,-1 13-5,-1-2-9,1 5-8,-3 6-12,4 3-11,-1 4-10,-3-3-11,-1 1-2,3 0-15,-3-4-1,0 2-9,0-7-6,-1-2-4,-1-2-4,2-2-5,-4-2-1,3 0-5,-2-3-2,4-2-4,-1 4-1,-1-4-1,0-3 3,0 1-6,3-2-5,3-1-2,0 0-2,0 0-1,-6-6-3,6 1 2,4-4-5,1 3 3,3-3-4,2 1 2,1 2 3,1-2-9,5 0 2,-2 4-4,3-1 4,1 1-4,-2 3-7,1 1-3,0 0 0,4 1-6,-3 3 6,-3-3-7,3 0 1,-6 2-3,6 0 2,-2-2-2,-4 2 3,-3-3 1,1 0 4,1 1 0,-4-2 3,-1-1 2,0 1 3,-1-3-1,-2 1 5,-1-1-3,-1 1 1,1-4 1,-1 3 4,-3-1 4,1-4-1,-1 3 11,1-4 1,-3 6 2,1-5-4,-2 4 8,1 1 3,0-2-3,0 3-1,-1 1-5,4 2-2,-10 0 0,4 4-2,3 1 0,-1 2 0,-1 6-3,-1 1 3,3-2-4,-1 7 0,3-2-2,-3 2 2,0-2-2,4 0 3,1 1-4,-3-1-3,-1-5-17,3 5-15,0-8-12,0 3-12,0-2-28,1 0-31,-1 0-28,0-4-28,0 0-166,0-2-362,0-4 161</inkml:trace>
  <inkml:trace contextRef="#ctx0" brushRef="#br0" timeOffset="368276.1895">17223 16422 255,'2'-6'238,"0"1"-25,-1 0-24,-1 3-20,2-1-20,-2-1-34,0 4-27,0 0-34,2-5-24,-2 5-45,0 0-46,0 0-36,5 12-125,-5-12-239,2 6 106</inkml:trace>
  <inkml:trace contextRef="#ctx0" brushRef="#br0" timeOffset="372817.2052">17502 16230 18,'0'0'53,"0"0"-7,0 0-2,0 0-3,0 0-5,0 0-6,0 0 7,0 0-13,0 0 4,0 0 10,0 0-9,0 0-1,0 0-1,0 0-8,0 0 4,0 0-4,0 0 3,0 0-3,0 0 3,0 0-6,0 0-1,0 0 5,0 0 13,0 0-14,0 0-5,0 0 1,0 0-2,0 0 2,0 0 6,0 0-7,0 0 2,0 0 5,0 0-2,0 0-1,0 0 3,0 0-2,0 0 4,0 0-4,0 0 2,0 0 3,0 0 5,0 0 0,0 0-2,0 0-2,0 0 0,0 0 4,0 0-7,0 0 4,-20 3 5,20-3-2,0 0 3,0 0-5,0 0-2,0 0 0,0 0 0,0 0 0,0 0-10,0 0 4,0 0-4,0 0-4,0 0 5,0 0-10,0 0 5,0 0-1,13-10-8,-9 7 2,-4 3 5,9-4 1,-4 1-2,-5 3-4,10-4 2,-4 3 0,-6 1-3,7-2-2,-7 2 1,0 0 2,13 2-7,-13-2 4,10 4 4,-8 0-15,1 0 16,0-1 0,-2 2-4,-1 1 13,0 0-18,0-1 6,-1 5 1,-2 1-7,-2 4 1,1-2 8,-2 1-2,-3 0-2,0 0 8,1-1-9,-2 0 10,1 0-2,-1 0 4,-1 0-2,-1-2 1,0 1-7,1 0 8,-2 1-5,-1-4 5,0 3-9,0-1 1,4-3 5,-2-1-4,2 1 3,1-1-1,0-2-4,-1-1 1,5 0-4,-1 0 3,2 0-6,-1-1 4,5-3 1,-5 5-1,5-5 2,-7 2-5,7-2 2,0 0-4,-2 5 7,2-5-3,0 0 2,0 0 3,9 2-6,-2 0 8,-2-2-5,-5 0 0,18 0 3,-8 0-5,3 1 1,0-2 1,0 2-3,1-1 3,-3 2 2,1-1-5,1 0 6,-2 3-3,0-2-3,1 4 4,-5-3-2,4 2 0,-2 0 5,-3-2-11,0 1 9,-3-1-7,3 1 7,2 1-3,-4-2 5,-1 1-7,3-1 0,-2-1-2,0 2 4,0-1-2,-4-3-2,7 4 0,-3-3-8,-4-1-5,0 0-13,11 0-11,-11 0-21,8 3-1,-8-3-30,9 2-11,-9-2-16,5 0-107,-5 0-244,0 0 108</inkml:trace>
  <inkml:trace contextRef="#ctx0" brushRef="#br0" timeOffset="373267.0636">17833 16319 47,'-3'-4'140,"3"4"-9,0 0-4,-5-5-10,5 5-10,0 0-10,0 0-8,0 0-12,0 0-9,0 0-7,0 0 4,0 0 21,0 0-12,0 0-3,10 12-1,-6-5-9,5 1 10,1 4-11,1 1-4,3 0-5,-2 2-4,3 0-4,-1 1-1,-2-1-7,7 2 4,-6-3-15,0 0 0,-1-1 0,-2-4-15,-3-1-9,2 1-12,-2 0-10,-3-3-25,4 1-16,-5 0-19,3-2-13,-3-2-19,-2 2-14,3-1-114,-4-4-262,0 0 116</inkml:trace>
  <inkml:trace contextRef="#ctx0" brushRef="#br0" timeOffset="373475.1878">18047 16324 82,'0'0'136,"0"0"-4,0 0-26,-20 8 3,12-1-18,-1 2-6,-5 4-15,5 1-9,-3 1-8,-4 7-8,1 2-14,1-7-16,1 7-15,-4-1-20,5-1-13,-4-1-17,6-5-33,0-1-56,-3 0-150,7-4 67</inkml:trace>
  <inkml:trace contextRef="#ctx0" brushRef="#br0" timeOffset="373737.2193">18358 16387 54,'0'0'219,"0"0"-17,0 0-24,0 0-17,0 0-10,4 19-18,-1-7-14,-1 1-7,2 4-11,-3 2-14,5 5-6,-3-4-13,1 4-12,0-5-21,-2-1-15,1 0-16,4-1-26,-5 0-33,3 0-23,1-3-8,-2-3-25,-3-2-128,1-2-258,-1-2 115</inkml:trace>
  <inkml:trace contextRef="#ctx0" brushRef="#br0" timeOffset="374078.8182">18573 16441 23,'0'0'153,"-14"11"-4,7-2-6,1 0-9,2 2-4,-1 6-13,1-2-10,1 2-12,2 2-13,1 0-3,1-1-8,1 1-11,-1-1-2,3-4-12,0 2 4,1-6-6,2 1-8,0-2-1,-1 0-9,2-2 5,1-2-7,0 1 3,0-3-7,3-2-1,-3-2 4,4-1-6,1-2 1,-1 1-5,-1 0-3,-1-3 0,-1-2 1,2 1 0,-6-3-3,1 1-5,-2-3-6,0 1-2,-3-3-6,0 2-8,-4-2-3,-3 0-9,-1-1-5,-2 0 8,-1 3-8,-5 0-9,1 2 5,-2 1-1,-2 2-3,4 3 3,-4-1 0,-1 4-16,4 1-20,0 1-3,5 0-28,-5 2-79,1-2-202,3 0 90</inkml:trace>
  <inkml:trace contextRef="#ctx0" brushRef="#br0" timeOffset="374362.0609">18493 16171 114,'0'0'186,"0"0"-19,0 0-15,9-6-14,-1 3-11,3 3-16,1-2-6,8 2-14,1-6-5,10 4-13,-1 0-12,2 0-22,0-2-21,-2 4-45,-2 0-26,-5 0-50,-6-1-112,-4 1-232,1-4 103</inkml:trace>
  <inkml:trace contextRef="#ctx0" brushRef="#br0" timeOffset="374740.3647">19045 15934 33,'0'0'158,"0"-4"-28,0 4-4,0 0-7,0 0-6,0 0-3,0 0-5,-10 11-3,4-2-9,-2 7-7,0-1-2,-4 7 0,-1 0-8,3 1-1,-4 1-4,6 2-3,0-1-3,-2 5-8,5-4-5,1 0-7,-1-1 0,5-7-8,0 0 1,8-1-6,-4 0 1,2-2-7,5-3 1,-3-5-3,2 0-2,2-2-2,1 0 2,1-2-10,2-2 5,-2-2-8,4-2 3,-6-2 1,-1 3-3,-2-5-1,1 2-5,-2-2-2,-4-1-9,-3 2 3,-1 0-6,0-1-2,-4-1-10,-1 4-3,-7 1-8,1 1-3,-2 2-15,-6 0-2,-2 5-15,4 0-10,-1 4-13,4-3-7,-3 4-19,5 3-17,-1-3-105,4 1-256,1-2 113</inkml:trace>
  <inkml:trace contextRef="#ctx0" brushRef="#br0" timeOffset="376184.495">17267 16387 61,'0'0'93,"0"0"-9,0 0 9,0 0-16,0 0-1,0 0-9,0 0-4,0 0-8,0 0-1,0 0-6,0 0-2,0 0-8,-13 3-1,13-3-11,-7 3 7,5-1-5,2-2 3,-6 4-7,3-3 2,3-1-2,-2 4-4,-1-2-1,3-2-2,-3 4-2,3-4-1,0 5 4,0-5-4,0 0 1,3 3-9,-3-3 8,0 0-9,6 1 7,-6-1-1,0 0-2,9-7-1,-4 5 0,-1-1 3,-1 0 1,-1 0 13,2-1 0,-1 1 6,-3-1-5,0 4 6,2-3-8,-2 3-3,0-5 0,0 5 0,-2-5-11,2 5 5,0 0-7,0 0 0,-9 0 2,9 0-17,-5 6-22,5-6-29,-3 4-7,1-1-24,2-3-44,0 7-69,-1-4-218,1-3 97</inkml:trace>
  <inkml:trace contextRef="#ctx0" brushRef="#br0" timeOffset="396348.1085">10957 17420 33,'0'0'83,"0"0"-11,0 0 3,0 0-13,0 0-7,0 0-13,0 0 19,0 0-21,0 0-9,0 0 6,0 0-12,0 0 1,0 0 9,0 0-12,0 0 0,0 0-9,13 7 8,-13-7-8,0 0 9,0 0 0,0 0-3,0 0 0,0 0-3,0 0 8,0 0-3,0 0-1,0 0-2,0 0 9,0 0-10,-4 8 6,4-8-10,0 0-3,-3 6 1,3-6-2,0 0 2,0 0 4,-7 4-2,7-4-1,0 0-5,-4 2 9,4-2-9,0 0-8,0 0 11,0 0 1,-5 5 1,5-5-3,0 0 0,0 0 13,-2 4-12,2-4-2,0 0-1,0 0 6,0 0-11,0 0 9,0 0-6,0 0 2,0 0-3,-6 2 4,6-2 3,0 0-8,0 0 1,0 0-5,0 0 9,0 0-8,0 0 1,0 0-2,0 0 0,0 0-11,0 0-7,0 0-8,0 0-15,0 0-26,0 0-16,0 0-104,0 0-202,0 0 89</inkml:trace>
  <inkml:trace contextRef="#ctx0" brushRef="#br0" timeOffset="397463.8982">10920 17454 47,'0'0'70,"0"0"0,-8-2-15,8 2-1,0 0-4,0 0-3,0 0-8,0 0-8,0 0-19,0 0 0,0 0-6,0 0-17,0 0-10,0 0-23,0 0-26,0 0-76,0 0 35</inkml:trace>
  <inkml:trace contextRef="#ctx0" brushRef="#br0" timeOffset="397982.5203">11306 17402 53,'-6'-4'144,"6"4"-16,0-4-5,0 4 0,0 0-19,0 0-11,-2-3-14,2 3-5,0 0-11,5-5-17,-1 0 7,1 3-9,0-3 3,3 3 1,1-5-10,0 3 3,0 0-1,2-1-5,-1 3-4,2 0-4,1-1-2,-4 1 4,1 2-3,-3 2-2,0 0-7,1 1 2,-3 2-6,0 1 4,0 5-2,-4-2-2,2 4-3,-1 4 0,-4-1 0,-2 4 2,-1-3-5,-2 2 0,0 0-1,-1-2-2,-2 5 7,0-5-5,-2 2 0,-2-4 1,3 0-1,-2 1-3,-3-5-3,5 0 3,-2-3 2,4 1 1,0-3-6,0-1 8,3-1-8,2-1 4,0 1-3,0-1 8,4-3-6,-5 3 0,5-3-10,0 0 2,0 0 1,0 0 2,0 0 6,23-6-3,-9 2 6,3 1-1,2 0-1,3 1 1,-3 2 0,2-2-4,-2 2-15,0 4-7,1-4-25,-2 3-9,-6-1-22,-1-1-29,2 0-28,-3 2-93,-5-1-244,4-1 109</inkml:trace>
  <inkml:trace contextRef="#ctx0" brushRef="#br0" timeOffset="398225.8621">11706 17363 29,'0'0'143,"0"0"-2,0 0-1,17 10-7,-11-2-13,1 2-2,1 5-14,3 2-10,-3 0-5,5 4-9,2-1-12,-6-3-1,4 5-17,-3-3-13,-1-2-13,3-3-16,-6 6-21,3-6-17,1 1-25,-2-5-23,-1-1-43,-1 1-71,-1-1-207,2-3 92</inkml:trace>
  <inkml:trace contextRef="#ctx0" brushRef="#br0" timeOffset="398420.1115">11934 17398 102,'-12'-3'193,"-1"4"-18,0 1-24,1 3-8,-3 3-15,-1 4-15,-2-1-6,5 6-17,-5 1-7,4 8-7,0-3-23,4 3-25,1-4-20,0 6-39,4-5-5,2-4-21,2-2-27,0 4-123,1-5-225,2-4 99</inkml:trace>
  <inkml:trace contextRef="#ctx0" brushRef="#br0" timeOffset="398634.0564">12278 17440 6,'0'0'222,"-14"9"-20,8-1-21,2 2-17,0 2-7,-1-1-23,2 7-14,2-2-11,1 1-12,0 0-11,3 3-22,-1-2-25,3-1-26,0-1-31,2-4-33,2-3-40,1-2-20,2 5-110,-2-4-239,0-4 106</inkml:trace>
  <inkml:trace contextRef="#ctx0" brushRef="#br0" timeOffset="398952.2274">12504 17483 89,'0'0'200,"0"0"-28,0 0-15,0 0-11,-16 12-21,16-6-7,-4 5-12,4-1-16,-2 7 3,2-2-16,2-3-6,2 0-10,-3 1-8,4 3-3,-1-6-8,8 4-1,-6-7-2,5 2-8,4 1-4,-5-5-1,2-2-7,1 0-4,-3-2-8,8-2 4,-5 0-7,-1-4-4,2 3 8,-3-3-6,-1-2 12,-3 0-9,1-1 1,-2-1 0,-3 1 0,0-4-6,-3 3 6,-4-2 1,2 0-2,-4-1-2,-4-1 1,0 0-8,-3 1 4,0 1 3,0 0-9,-2 2 7,2 1-4,2 3-4,-5-3-14,4 3-14,0 2-16,-1 2-26,7-2-14,6 3-19,-13-2-148,13 2-278,0 0 124</inkml:trace>
  <inkml:trace contextRef="#ctx0" brushRef="#br0" timeOffset="399437.988">12604 16932 28,'-8'-3'211,"8"3"-20,0 0-23,0 0-22,0 0-6,-10 12-14,10-12-15,10 15-5,-1-5-17,4 1-6,2 2-8,1-2-9,7 4-6,-6-7-14,10 4-15,3-4-8,1-2 3,0-1-6,5-7-2,-3-1-9,1-2 3,3 0-4,-5 1 0,-2-3-7,-11 1 2,-3 2-6,0-1-2,-6 2-5,0-3 11,-3 0-13,-3 1 7,-1-2-1,-3 0 3,0-1 0,-6-2-2,0 6 5,-3-3 5,0 1 16,-1 2 2,-4 0-4,-2-1 11,1 4 1,-1 2-7,2 0-3,1 5 3,1-4-8,1 6 1,-1 1-2,1 3-4,3 0 2,4 0 3,-1-1-8,1 5-1,3 1 1,2 0 0,-1 0-1,5-6 3,-1 0-8,3 3 5,-3 1-4,1-5 5,-1-1-16,-1 1 0,4 0-20,-2-1-6,-1-4-19,-1 0 1,-1 0-20,0-1-2,2-1 5,-4-3-12,2 5-12,-2-5-13,4 5-15,-4-5-98,0 0-236,0 7 105</inkml:trace>
  <inkml:trace contextRef="#ctx0" brushRef="#br0" timeOffset="400655.6299">12072 17101 22,'-6'2'144,"2"1"-14,4-3-6,-9 0-15,9 0-9,-6 2-9,6-2-8,0 0-5,-1 3 11,1-3 5,0 0-6,11 2-11,-6 0 4,7-1-10,5-2 1,3-1-10,1 0-10,10-1-5,-2 1 2,0-3-11,0 4 0,-7-1-35,-6 2-22,0-3-31,0 2-22,-4 1-27,-1 0-26,-6-3-105,1 3-249,-6 0 111</inkml:trace>
  <inkml:trace contextRef="#ctx0" brushRef="#br0" timeOffset="401206.3642">12921 16711 57,'0'-4'140,"0"4"-4,0-5-4,-1 2-11,1 3-4,0-6 2,0 6-6,0-6-5,0 6-8,-3-3-7,3 3-1,-1-6-1,1 6-10,-2-4-3,2 4-5,-3-4-1,3 4-13,-3-3-3,3 3-9,-4-2-4,4 2-4,-7-3-1,0 3-5,7 0-5,-14 0 1,3 3-5,-3 0-1,-2 2 0,3 1-1,-3 0 1,-1 2 0,-2 0-6,4 2-4,-1-2 1,0 4-2,2-2-5,1 2 2,0 0 0,3 0 2,-3 2-19,4 1-12,3-4-17,-2 6-19,3-5-20,-3 4-27,6 1-15,1-1-17,1-3-161,1 1-319,5 3 141</inkml:trace>
  <inkml:trace contextRef="#ctx0" brushRef="#br0" timeOffset="401970.2579">13772 17224 4,'-1'-4'249,"-3"-1"-25,1 0-23,2 1-24,1 4-17,0 0-18,1-8-6,-1 8-4,9 0-4,-9 0-11,17 9-9,-7-4-16,5 7-3,8 5-11,3 0-5,-1-1-5,1 2-14,-1 3-2,-3-3-1,0 2-7,-2 1-8,-2-3 0,-1 3-30,-5-7-27,-1 1-47,-1 1-37,-1-3-44,-5-2-56,2-2-114,-4 0-344,1-4 152</inkml:trace>
  <inkml:trace contextRef="#ctx0" brushRef="#br0" timeOffset="402172.7446">14108 17169 101,'-6'-8'242,"3"1"-20,-1 2-25,-2 3-20,-2 1-18,8 1-16,-17 6-16,7 1-10,-3 5-14,-6 6-9,2 5-7,1 2-15,2 3 3,-4-3-15,5 1-24,-2-1-21,4 6-18,0-8-31,1 2-13,2-5-48,4-3-28,2 2-165,-4-2-311,1 2 137</inkml:trace>
  <inkml:trace contextRef="#ctx0" brushRef="#br0" timeOffset="402680.2925">14483 17348 138,'0'0'242,"0"0"-24,0 0-23,0 0-17,-8 17-16,4-8-21,-3 7-13,-2 0-16,-7 5-7,2 1-7,4-5-12,-1 7-11,0-1-5,-3 0-6,5-3-11,-5 1-1,9-8-9,-2-1-2,2 0-5,0-3-4,1-1-3,-1 0-4,1-2-3,1-3-5,3 1 0,0-4-8,-2 5 2,2-5-6,0 0-12,0 0 0,23-4 2,-11 2-3,2 1-1,1-1-1,2-1-14,2 1 0,1 0-19,1 2 1,1-3-7,4 4-6,-4-1-8,-2 0-10,0 0-6,0-1-17,-6 1-7,-1-2-2,0 2 3,-2 0 9,-2-5 1,1 4 13,-2-3 10,-2-3 22,1 4 16,-3-4 14,0 2 20,-1-3 20,-3-1 5,2 0 27,-2 4 11,-2-5 11,2 5 4,-2-1 2,1-1 8,-2 3-2,0 2-6,3 2-10,0-7-11,0 7 0,0 0-11,0 0-4,0 0-4,-12 17-6,12-8-1,-3 8-2,-3-1-5,4 4-2,2-1-1,-3 6-2,1-6-5,2 6 22,-2 0 7,2 0-11,-2 0-20,1-6-29,-4-3-25,4-1-31,-2 1-40,3-5-56,0-1-183,-1-3-373,0-1 165</inkml:trace>
  <inkml:trace contextRef="#ctx0" brushRef="#br0" timeOffset="403113.1418">14995 17532 30,'1'-5'218,"1"1"-16,-2 4-17,0-6-21,0 6-11,0 0-21,0 0-5,0 0-7,0 0-15,0 0-7,-10 14-13,9-5-4,-1 3-10,-4-2-9,5 3-3,-1 3-11,-1 0 2,-1 1-10,4 1-4,0-2 1,0-1-3,0 3-6,4-1-5,-1-2 2,0-2 0,3-3-5,1 5-3,-1-7 2,3 1-5,-1-4 1,1 2 0,3-2 1,-1-3 0,3-1-4,4-1-2,2 0 7,1-3-8,-2-2 3,0-2-2,-1 0-3,1-2 1,0-2-2,-3-1 2,-2-3-2,-4 2 5,2-2-6,-5 0 4,0-2-1,-2 1-2,-5-1 0,-1 0 2,-1 2-1,-4-2-3,-2 3 3,-1-1-3,-2 1 1,-2 2-2,0 2-2,-2 1 4,-2 3-7,-1 1 1,6 4 3,-9 1-14,10 2-10,-5 3-11,3 0-19,-2 5-24,2-1-26,3 0-30,-2 6-31,2 2-166,0-3-356,5 0 158</inkml:trace>
  <inkml:trace contextRef="#ctx0" brushRef="#br0" timeOffset="403669.1472">16408 17685 154,'0'-4'237,"-1"0"-23,1 4-18,1-4-20,-1 4-12,9-1-1,-2-1-8,-7 2-7,13 2-9,-2-4-12,3 4-11,4-2-16,3 1-8,2 3-10,8 0-7,-2 0-9,2 0-2,1-2-9,-1 1-2,-3-3-11,0 4-16,-10-3-37,0 2-34,-7 1-43,-1-2-32,-2-2-45,-4 3-44,-3-2-126,-1-1-362,0 0 160</inkml:trace>
  <inkml:trace contextRef="#ctx0" brushRef="#br0" timeOffset="403827.3181">16437 17864 3417,'-12'1'107,"1"2"-26,4-3-64,7 0 12,-13 1-6,8 0-10,5-1-5,0 0 0,0 0 0,11 8 1,3-7-7,0-1 6,6 1-2,10 1-6,5-1-11,0-1-37,0 3-42,-3-3-68,3 1-73,-2-2-302,-3 1-578,-7-3 255</inkml:trace>
  <inkml:trace contextRef="#ctx0" brushRef="#br0" timeOffset="409586.5897">17561 17697 23,'0'0'52,"0"0"-4,0 0-3,0 0-7,0 0-7,0 0-5,0 0 3,0 0-4,0 0 0,0 0-6,17 2 0,-17-2-2,17-1-4,-7 1 2,2 0-1,2 1 6,4-2-2,2 0 0,-1 1 5,3 0 1,-2 1-15,2 2 4,1-2 0,-1 3-7,-3-2-1,3 2-5,-2-1 6,-2-2 5,1 2-5,-4 1 7,1-3-8,-4 0 3,0 1-5,1-1-8,-3-1 7,-2 1 2,0-1-4,-1 1 3,2 1 0,-4-1-1,-5-1-1,9 0 2,-9 0-1,9 0 15,-9 0-17,0 0 1,0 0-6,0 0 1,0 0-1,0 0 1,0 0-2,0 0-1,-15 7 1,7-7-8,-4 1 2,0-1-6,4 1 6,-5 2-3,3-2 0,-1 0 2,-2 1-6,0 0 2,-1-1-3,-2 1-1,2-2-3,1 2-4,-1 0 8,1-1-11,-6 3 12,7-3-11,0 1-22,1-2-55,-2 0 24</inkml:trace>
  <inkml:trace contextRef="#ctx0" brushRef="#br0" timeOffset="409801.1899">17724 17737 36,'19'-9'31,"-2"5"-2,-4 3 0,4-6-6,0 3 3,1 0-6,-5 2-3,-3-1 2,2 2-6,-12 1 0,16-3-3,-16 3 2,14-1-4,-14 1-5,9-1 3,-9 1-1,0 0 4,0 0-3,0 0-4,0 0 1,0 0-10,0 0-22,0 0-19,0 0-51,0 0 23</inkml:trace>
  <inkml:trace contextRef="#ctx0" brushRef="#br0" timeOffset="412865.0751">18340 17498 55,'0'0'105,"0"0"-2,0 0-8,0 0 1,0 0-3,0 0-8,0 0-8,0 0 2,0 0-11,0 0-4,4-6-10,-3 3-1,-1 3 7,0 0 2,1-5-4,-1 5 0,0 0-6,0 0 1,-1-4-18,1 4-2,0 0-1,0 0-5,0 0-2,0 0 1,0 0-9,3 15 0,-1-7-5,-2 2 6,2 4 5,3 3-8,-4 0-4,0 1 2,2 10-3,2-7-1,-1 3 3,-3-6-6,2 2 3,0-2 0,0-1-4,0 0-2,-2-1 5,1-3-2,0-3-2,0 4 3,-1-3-1,1-2-1,0 0 1,1-2 2,-6-1-3,3 1-1,0-3 0,0-4-19,0 10-5,0-10-19,0 3-26,0 0-36,0-3-159,0 0-282,0 0 124</inkml:trace>
  <inkml:trace contextRef="#ctx0" brushRef="#br0" timeOffset="413104.9468">18685 17658 84,'-2'-7'150,"2"7"-3,0 0-24,0 0-9,0 0-13,0 0-7,2-9-9,-2 9-7,0 0-10,0 0-6,0 0-5,0 0-7,0 0-15,0 0-11,4-6-18,-4 6-16,0 0-19,0 0-16,0 0-14,10-3-17,-10 3-101,0 0-191,0 0 84</inkml:trace>
  <inkml:trace contextRef="#ctx0" brushRef="#br0" timeOffset="413627.3658">19235 17413 16,'0'0'82,"0"0"-10,-9 0-5,9 0-9,-14 7 13,5-2-1,0 2-6,-7 1-7,1 3 2,0 0 2,-1 2-6,-1 7-10,6-5-6,-3-1-1,5 3 0,0 0 2,-1 2-15,6 3 6,0 2 3,6-4-9,0-2-3,3 1-2,0-2 0,4-1-6,-1 0 5,7 0 1,-2-3-7,5-2 3,-4-1-1,5-5-13,-2 3 8,2-5 2,-6-1-3,5-1-1,-7-2 0,8-3-7,-8 2 4,1-3-2,-6-1-1,1 1 4,-2 1 11,-2-1 3,-3-2-1,0 2-6,0 5-7,-6-14 6,0 6 4,-1 1-7,-5 0-1,3 1 4,-2 2-13,-3 2 9,1 2 1,0 0-5,0 0-2,2 2 3,-2 1 0,3 1-8,-3 1 6,7 2-4,-1-4-13,1 7-11,6-5-22,-3 1-16,3 1-13,5-3-17,-1 1-94,4 2-201,-3-2 89</inkml:trace>
  <inkml:trace contextRef="#ctx0" brushRef="#br0" timeOffset="414137.0403">19684 17522 67,'0'0'119,"3"-9"6,-3 9-7,-1-10-5,1 10-15,0-6-13,0 6-8,-2-8 3,2 8-18,-10-8-1,0 7-9,3-1 1,0-1-7,7 3 3,-24-1-17,11 2-2,-4 2 12,4 0-13,-1-3-4,4 5 4,-4-1-11,5 1 7,0-2-10,0 2 1,4 2-5,1-2-1,4 2-2,0 2 7,0 0-5,4 0 6,4 3-4,5 2 0,2-2-5,7 2 5,2 1-7,1-1 4,2-3-3,1 3-4,2-2 1,0 1 3,1-2-7,-3 6 7,-6-6 2,-5-1-9,-5 2 5,0-4 4,-4 1-7,-5-1-1,-3 0 6,-1 1-4,-4 1 2,-4-1-1,-6 2 1,-7 3 2,-7-2-4,9-5-3,-3-1 3,4 0 0,-9-3-5,0-3 8,1 0 0,7 0-5,1-3 4,7-3 0,-6-2 0,9 3 8,0-4-8,0-2-7,7 0 3,2-2-1,-3-6-2,11 4 3,0-4 2,7-4-2,5 5-4,2 1 9,4-2-15,3 4-5,1 1-4,-2-1-11,1 5-30,-2 1-26,-7 3-26,-3 2-116,-3-1-246,-3 4 109</inkml:trace>
  <inkml:trace contextRef="#ctx0" brushRef="#br0" timeOffset="414442.2244">20184 17472 10,'0'0'139,"0"0"-12,0 0-9,0 0-11,0 0-4,19 12-7,-10-4-4,8 1-14,-2 2-3,7 4 7,2-2-9,-1 3 4,-8-3-13,10 2-6,-4 0-6,-5-1-7,2-3 0,-6 3-11,2-4 3,2 3-6,-8-2 3,0-4-8,0 4-5,-3-4-12,2 2-20,-3-7-20,-1 5-14,1-3-20,-4-4-11,4 5-27,-4-5-114,0 0-236,0 0 105</inkml:trace>
  <inkml:trace contextRef="#ctx0" brushRef="#br0" timeOffset="414885.9485">20580 17434 93,'0'0'126,"0"0"-13,-22 11-11,11-5-10,3 9-9,-3-3-8,-5 3 0,2 7-7,-5 2-15,6-5-11,-3 9 18,3-7-29,0 3 7,-3-3-1,4 4-8,-2-5-5,1-2 7,6-1-2,-5 0-14,4-2-7,0 0-24,1-6-1,2 1-34,2-3-11,1 0-20,1-2-84,1-5-181,-4 6 80</inkml:trace>
  <inkml:trace contextRef="#ctx0" brushRef="#br0" timeOffset="415108.3529">20693 17539 138,'-2'5'140,"2"7"-17,-1-2-8,2 2-19,-1 6 0,4 2-13,-3-3-11,2 1-7,1-1-5,3 0-31,-3 0-21,3-3-24,-2-2-30,-1 1-30,3-3-73,-4-3-159,2-3 71</inkml:trace>
  <inkml:trace contextRef="#ctx0" brushRef="#br0" timeOffset="415473.3766">20992 17527 71,'0'0'150,"0"0"-20,0 0-7,0 0-18,-7 19-9,7-9-6,0 3-8,0-2-14,3 5-4,1 2-2,-2-1-9,3-1-4,0 0-3,0-5-4,2 1-7,3 1-1,-1 0-5,1-2-6,-1-4-3,4 3 4,1-5-1,-1-4-9,6 0 5,0-1-3,-1-1-3,2 0-2,1-4 9,-4-2-5,0 1 9,0-5-16,-7 3 7,0 3-10,0-4 8,-3 0-3,-2 1 1,0-4 3,-6-1-9,-3-1 1,-1 2-3,-4-2 5,-4 3-11,-2 0 1,-10-2 7,1 5-4,-6-3-5,3 4 2,-4 0-7,4 7-2,7-3 0,2 6-21,-4-3-6,3 2-14,5 3-26,1 0-19,5-3-33,-3 5-68,0-2-214,8 2 95</inkml:trace>
  <inkml:trace contextRef="#ctx0" brushRef="#br0" timeOffset="415806.5189">20995 17211 64,'0'0'126,"0"0"-18,0 0-10,0 0-2,18-6-10,-18 6-14,18-4-1,-6 3-1,-1-1-8,2-1-6,6 2-12,0 0-6,1 1-3,-3-3 2,2 3-5,-7 1-35,5 1-12,-5-2-33,1 1-35,-3 0-75,-10-1-171,17 0 75</inkml:trace>
  <inkml:trace contextRef="#ctx0" brushRef="#br0" timeOffset="416210.2443">21509 16982 124,'0'0'113,"0"0"-7,0 0-7,0 0-12,0 0-3,0 0-5,0 36-6,-1-18-5,-3 1-2,4-1-8,0 0-7,-4 9 1,4-8-16,1 2 6,2 4-2,1-8-11,-3-2 2,4 1-5,2-2-3,-1-1 1,0-3-1,2-1-3,1-2-3,4-1-3,-2-1 0,7-1 2,-5-2-7,5-4-7,-7 2-3,3 0 4,-5-4-3,-1 0-9,1 0-8,-3-5 1,-1 4-4,-1-2 3,-2-3-2,0 4 13,-2 6 2,-2-10 4,-2 2 4,4 8-5,-7-8 2,7 8 1,-10-1 1,10 1 5,0 0-3,-13 16 1,11-11 1,-2 7-8,4-1 7,-1 7-2,1-2-6,0 0 8,3 3-18,1-2-23,0 2-37,0-4-36,-4 1-83,0-4-206,3 0 92</inkml:trace>
  <inkml:trace contextRef="#ctx0" brushRef="#br0" timeOffset="416889.437">18934 18216 42,'0'0'197,"-33"-2"-16,33 2-16,0 0-15,0 0-13,0 0-1,0 0-6,0 0 0,0 0-15,0 0-8,0 0-12,131 10-3,-63-10-4,28-1 1,1-3-6,6-3-3,1-3-4,9 3-7,-1-1-6,7 1-8,0 0 0,-8 7-4,-6-3-8,-2 3-1,-6 0-3,-30 3-2,-4 2-5,-9 0-8,1 2 0,-23-2-8,-2-1-15,-11 1-13,-19-5-2,24 5-6,-24-5 9,0 0 1,0 0 3,0 0-2,0 0 0,0 0-8,-73 22 2,38-13-16,-22-1-20,-4 1 2,2-3-1,-5 7-9,-3-5 8,-28 5 1,29-4-16,-29 3 2,4 5 11,2-3-1,21-5 11,-24 8-4,-2-4 5,32-3 14,-2-1 13,-1-1 13,9-2 5,2 0 19,18-1 4,1-1-1,10 1 2,8-2-3,17-3-7,0 0 4,0 0 1,0 0 0,0 0 5,0 0 5,0 0-7,134-5 6,-40-5-7,2 1 7,8-1-5,8-2-4,2-3 4,-3 1-6,9 1-2,-5 5-8,-6-3 5,-7 6 1,-11 5-6,-35 3-30,-2-1-51,-16 1-48,-5 1-231,-14-1-379,-19-3 168</inkml:trace>
  <inkml:trace contextRef="#ctx0" brushRef="#br0" timeOffset="417949.5006">21804 17832 32,'0'0'89,"0"0"-8,0 0 7,0 0-10,8-1 16,-8 1-4,0 0-5,9 10-1,-6-4-2,-2 0-10,4-1 1,0 5-10,-4-1-2,6 0 4,-5 1-13,0 1 3,0-1-8,-2-1-4,0-2-10,0 1 3,0-2-6,0-1-4,-2 1 1,0-2 1,1-1-4,-2 1 0,3-4-4,-7 5 1,1-3-3,6-2 2,0 0-3,-17-4 1,10 0-7,2-1-3,-2 0 3,0-3 2,1-2-9,2 1 5,0-1-4,-2 1-4,3-6 6,3 5-4,3-2-1,2-1-2,1 4 4,3-3-1,5 0 0,-1 2 0,5 4 0,-1-1-1,0 1-2,-1 3 0,4-1 5,-1 2-9,-2 3 4,3 2 1,-4 2 2,0 0 0,-4 1-4,0 0-1,-2 1 0,-1 3 3,-4-3-1,0 3-2,0 0-2,-1-3 4,-2 0 5,-2 0-3,4 2 1,-5-4-3,-1 3 3,2-3-6,-1 0-2,1-5 7,0 7 4,-2-3-9,2-4 3,0 0 6,-3 6-4,3-6-6,0 0 9,0 0-5,0 0-4,0 0-3,0 0-12,-11-14-5,11 8-7,0-6 3,0 3 11,5-3 0,0 0-7,1 0 12,-2 2-6,8-2 2,-4 3 5,5 1-1,-1 2 4,-1-2-1,6 0 2,-3 5-2,-2-3 1,0 6-1,6 0-1,-4 2 3,2 0 12,-4 3-3,1 0-5,-4 3 5,0 1 1,0 0 5,-4 1-6,0 0 1,1 0 0,-3 1-7,-2-1 6,2 1 6,-3-2-14,0 0-17,0-2-21,-2 1-24,2-2-31,-1-1-113,-1-2-229,2-3 102</inkml:trace>
  <inkml:trace contextRef="#ctx0" brushRef="#br0" timeOffset="418514.5154">22383 17931 119,'-5'9'111,"5"-4"-1,0 2-4,0 1-14,0-1-13,0 0 0,0 0-11,4-2-7,-3 0-2,-1 1-3,0-1-14,0-5 2,4 6-3,-4-6-7,0 0 5,-3 7-6,3-7-6,0 0-9,0 0 10,0 0-7,0 0-5,0 0 4,3-17-5,-6 10-2,6 0 1,-3-3-4,1-1 2,2-1-7,-2 3 6,4-3-13,-1 1 5,2 3 5,-2-4-4,3 5-6,-1 1 7,3-1 1,2 5-7,-2-2 2,1 1-1,1 2-3,-1 2 1,4 2 4,-2 1 1,-4 1-3,5 3 2,-2-2 2,-2 4 0,1-2-3,-4 3-7,1-2 8,-1 0 9,-1 1-7,1 0-4,-3-4 0,-2 2 6,-1-3 4,0 2-4,0-2-5,4-2 8,-5 1-4,1-4 1,-4 3-2,4-3 3,0 0-6,0 0 0,0 0 5,-18-8-4,14 3-1,3-2 2,1-3-8,0-1 7,3-1 0,0-3 2,5 4-7,-2-5 6,7 2-2,-4-1-4,4 9 3,0-6 0,-3 6-4,9-1 4,-1 4 1,-1-2-6,2 3 6,1 2 6,-1 1-3,-1 0-2,0 5 6,-4 0-4,-2-1 1,-1 3 0,-3 1-1,-2-1-3,-2 1 5,0-2-7,0 5-15,-4-6-19,4 2-9,-3-2-42,-1 1-40,-5-2-79,5 0-222,0-5 99</inkml:trace>
  <inkml:trace contextRef="#ctx0" brushRef="#br0" timeOffset="622096.8384">24787 421 37,'0'0'69,"0"0"-2,0 0-7,0 0-4,0 0-9,0 0-1,0 0 14,0 0-27,0 0-2,0 0-6,0 0 6,0 0-2,0 0-5,0 0 11,0 0-13,-4-23 4,4 23 1,0 0 2,0 0-7,0 0 4,0 0-9,0 0 7,0 0 1,0 0-12,0 0 10,0 0-6,-8-14-12,8 14 2,0 0 5,0 0-3,0 0 1,0 0-9,0 0 16,0 0-18,0 0 3,0 0-3,-14-10 6,14 10 1,0 0-5,0 0 4,0 0 0,0 0-6,-18-8 6,18 8-8,0 0-17,0 0 23,0 0-6,-30-7-5,30 7 8,0 0-1,-23-3 0,23 3-6,0 0 6,-33-4-8,33 4 4,-24-3-2,24 3-3,0 0 7,-34-4-1,34 4-5,-27-1-2,27 1 6,-28-2-3,28 2 3,-32-2 3,32 2-1,-37-2 3,17-1 3,20 3-5,-50-4-1,29-1 2,-2 2 2,-4-1-4,-2 1 7,2-2-3,27 5 5,-41-6-3,14 1 3,5 2 4,22 3-4,-43-9 3,15 4-1,0 0-1,6 1-1,22 4-4,-47-5 1,27 1 3,-3 2-9,-5-2 1,2-1-1,3 2 13,23 3-19,-50-8 7,22 8-4,1-4 3,0 1-5,-1 1 10,1-1-2,27 3-10,-46-4 4,18 3 4,1-1 0,-1 1-6,28 1 3,-48 0 8,21-3-3,27 3-9,-50-1 4,30 1-3,20 0 5,-50 0-6,27-3-3,23 3 4,-42 0-2,15-1-3,27 1-1,-46-1-3,26-2 15,20 3-7,-41-1 3,41 1-4,-41-1 6,12-1 1,29 2-4,-47-2 0,27-1-3,20 3 9,-44-3-7,17 3-1,27 0-2,-42-4 8,19 3-1,23 1-4,-51 0 1,23-2-5,-3 2-2,3 0 7,28 0 0,-57-2-8,29 2 4,-2-2 1,0 2 4,0-3-3,-2 3-1,0-2 3,2-3 5,-2 3-4,0 2 0,1-3 9,-1 0 0,0 2-6,-1-2 11,0 0-2,2 1-3,-6 0 0,1-1 3,2 0 6,3 2-6,-2-4 9,-3 5-19,1-3 14,-1 0 4,1 0-5,0 0 0,-3 1 4,2 0-3,-1-2-7,0 1-1,0 0 12,0-1-15,1 3 3,1-2 1,-2-1 4,1-1-16,-3 3 18,4-1-4,-4-1-8,2 4 5,0-4 8,4 1-4,-3 0-4,-1 1 4,3 0 2,0-5-2,1 7 2,0-2 4,-2-1-12,2 0 7,1 3 5,-1-4-14,-5 1-1,6 3 5,-4-3-7,4 3 2,-4-1 0,2-2 7,-1 3-2,-3-3-11,5 3-1,-2 0-1,1 0 4,-2-1 4,6 0-3,-4 1 1,-3-5 7,1 6-20,0-4 17,3 1 10,-3 2-17,3 0 4,-1 0-4,-2-3 3,2 3-2,0 0 5,-2-3-9,1 4 8,0-1 5,-1-1-7,-2-1-2,4-1-3,0 4 2,-1-2 13,0 1-8,2-1 1,-4 1-1,2 0 3,1 0-3,2 0 0,-1 0 5,1 0-4,-2 1 2,-1-1 0,1 1 0,-4-1 6,5 0-12,-2 0 16,1 0-11,-5 2-2,2-4 11,4 6-5,-4-4-6,0 1 2,1 1 3,-2 1 6,0-3-12,-1 0 9,1 0-4,1 2-1,-3 0-1,2 4 8,-12-5-9,12 2 1,-2-2 1,1 2 9,-13 5-10,10-6 10,-8 2-4,-1 0 0,10 0-4,-12-1 3,2 3-8,-2 1 7,1 0-3,-2-2-3,2 2 7,-2-4-2,3 1-3,10-1 5,-13 1-4,-2 2 7,5-2 3,-2-2-1,1 0 11,-3 1-7,2 0 3,-4 1-4,1-4-7,0 4 13,-3-6-4,4 5-3,0 1 6,-2-1-9,3 0 6,-2 0-1,1 1 10,-4-1-11,2 2 2,-3-3-4,0 3-8,0-3 14,2 3-10,-1-3-5,-2 0 10,2 4-6,1-6-2,-1 2 7,1 1-2,4 1-8,-2-3 1,1 0 2,-3-1 2,0 3-2,1 1-2,-2-3-6,0-1 21,-1 0-18,1 7 5,-1-3-12,4-2 8,-4 0 2,4 0-4,-1 2 6,0-4-2,-2 3 0,-1-2-1,5 4 5,0-4-4,5-1-8,-6 3 0,6-3 10,-4 2-5,0 0-2,0-2 9,2-2-4,-1 5-1,3-3 2,11 0-4,-15 0 5,13 2 1,-13-1-10,3 0 15,0 2-3,13-2 3,-2 0-6,-12-1-4,13 0 2,2 1-7,-16-2 0,12 5 9,-11-4-16,13 0 8,0 2 10,-1-3-6,3 2 0,-4 2-5,3-1 0,-1-1-7,-13-1 7,14 3-4,0-3-3,-13 2-4,9-2 17,3 1-11,2 1 9,-16 3-3,14-2 0,-12-1 2,12 1 2,-12 1 0,11-3-4,-12 3 0,1 0-4,0-2 2,11 1 1,-13 0-2,12-1 3,-13 0-3,2 0 7,-5-3-2,4 2 0,2 0 10,10 1 6,-10-2 2,-4 3-2,4-1-2,-2 1 7,3-3-7,10 2-4,-13-2-3,0 3 0,1-3 6,2 4 1,-1-1-10,-2-3 3,3 2-1,-6 0-8,3 1 4,0 2 7,-1-3-4,1 1 3,11-2-3,-10 2 7,-2-2-5,14 0 6,-12-2-1,-1 0-5,2 3 5,13-2 2,-3 5 2,3-4-2,-14-1-3,15 2 0,-3-3-6,-10 0 13,12 2-13,0 0 2,-2-1-10,-1 1 4,3-1 7,-1 1 3,-3-1-8,7 0-10,-5 0 14,3-1-6,0 1 12,-1 3-15,2-2 8,-1-2-12,1-2-2,0 3 1,-1-3 5,3 2 8,-4-1-2,3 2 0,-7 0 1,3-4-1,2 1 5,1 3 3,-3-2-3,6 2 0,-3-3 2,1 3-2,1-2-2,-3 2-1,0-1-7,0-1 6,5 2 5,-6 0-5,4 0-4,-4 0 2,1-2 3,1 2 4,0 0 16,3-1-8,-4 1 1,6 0-9,-2-1 3,0 0 1,-3 1 8,4 0-7,1-2-10,-4 4 7,3-2-1,-2 1-7,0 0 7,6-1-2,-7 1 7,2-1-1,2 2 1,1 0-5,-2-1-1,-1-2-1,1 2 2,-3 1-1,2-2 0,0 3-4,-4-2 8,5 0 0,0 2-2,-4 1 0,-1-2-7,1-1 4,0 0-4,-2 0 7,0 1-7,-2 1-1,0-1 2,4 0 0,-5 1 4,5 0-5,-3 0-4,0-3 0,0 4 2,0-2 0,3 1 4,-5-1-2,-9 3-2,12-4-2,-2 0 7,1 4 0,-12-5-4,15 1-2,-1 3 1,0-3 0,-5 0-4,4 3-3,-16 0-4,14-4 1,-12 3 6,-2 1-2,16-1-4,-16 0 12,14-2-5,-10 4-3,-3 0-1,13-2-8,-12 4-1,-1-3 9,0 1 2,13-2-10,-12-1 4,-2 1-10,16-2 7,-14 2-2,0-1-9,-2 1-1,2 0 1,12-2 0,-13-1 3,2 0 2,1 0 6,-3 3 4,0-5-3,3 5 10,-4-2-10,1-1 5,2 3 1,-1-2 6,12 3-2,-10-4 4,0 3-6,13-1 5,-4-2-7,-13 3 3,0-2 3,4 2-5,10-1-4,0-1 3,-11-2 5,1-4-3,-2 8-4,2-1 12,-2 0-6,13 0 23,-14-2-5,13 3-5,-15-2 9,17 1 0,-15-2-5,13 0 10,-12 2-4,14-2-1,0 3-1,-3-2-13,2-2 5,0 2-6,-2 3 8,3-4-3,-1 1 7,1 2-4,-3 0 0,1-1 8,2 1-8,-3 0 2,2 0-7,1-1 1,3 2 4,-5-1-8,6-1 10,-2 3 1,1-2-8,1-1 0,-1 2-3,0 1 3,3 0 0,-2 2-11,4-3 5,-5 2-2,2 2 6,4-4-7,-5 3 0,1-1 4,2 1-2,1 0-6,-2 3 1,0-1-3,0 0 10,-3 2-3,2-4-1,-2 3-12,-1 2 11,4-2 0,0 0-8,0-1 6,-4 0 1,2 1-4,3 2-5,-2-2 4,0 0-2,-3 3 2,0-3 2,1 0 2,3 3 0,-3-3 4,4 1-7,-2 0 3,-2 1-10,1-2 4,1-1-5,-2 2 2,2-1-4,1-2 4,-3 3-2,3 1-4,2-2 5,-4-1-4,2-3 9,2 3-5,-4-2-2,3 3-4,0-4 7,2 3 7,0-1-4,-1-1 0,0 0 6,1 1-14,0-2 18,-1 2-9,2-1 10,1 1-7,6-2 1,-2-1 2,-4 3 2,3-1 6,-6 0-19,3 0 20,-1-2-2,7 2 16,-8 2-10,0-3-5,2-3 6,-2 6 4,-3-6-24,0 4 7,-3 2 5,2-6 9,1 4 7,-2-2-3,2-1 3,-3 4-4,2-3 6,-1-2-6,0 3 4,3 2-11,-4-1-1,3-1 8,0 2-7,1 1-9,2-1-1,-1 1-9,0-1-3,2 2-3,1-2 3,-1 3-5,0-1 9,3-3-1,-3-1 12,1 3 2,6-1 2,-6 1 9,9-2 1,-4-1 2,-3 7 0,1-1-5,6-5-1,0 3 3,1 0-7,2 0-10,0-1 9,0 1 2,4 3-9,-1-2 0,3-5 8,-1 10-9,3-3 10,-1-4-2,4 4-6,-1 0-2,1 0 2,0 3 3,2 1-3,2-4 0,0 3 7,0 3-2,5-1-10,-1-2 7,-3 4 4,7-2-2,-3 0-11,4-1 4,-1 7 7,-2-4-5,3-3-1,1 8 10,1-2-3,-5-7-5,2 1 5,-1 7-1,4-1 1,-5-6 5,1 2-14,1 4 7,-3-6 4,1 1 0,-1-1-3,-1 0-3,1 2-1,2-1 0,-3-2 11,1 2-13,0 0 10,1-1-7,-2 3 2,-2-4 2,5 1-3,-3 1 2,1 3 0,-1-3-8,2-2 6,-2 1-2,2 7 6,1 1-5,-2-8 6,0 2 3,3 6-6,-2 1-1,1-4 6,-1-2-5,3 2 0,-4-2 2,3-2-3,-1 0-4,1-2 6,1 2 0,-1 0-11,2 1 7,0-4 1,-1 1 8,2-1-8,0 1-3,3-3 1,-3 2 16,2 1-8,1-3-8,1-1-1,6 7 0,-7-5 2,9 0 4,0 5-6,-3-3 2,1 1 1,2-2 4,0 2-7,1-3 3,3 5 6,-4-7-7,4 5 5,-2 0-3,4-3 2,-3-2-5,-1 1 5,4 2-6,-1-4-2,4 5 10,-3-3-5,1-1-1,2 0-1,-2 1-2,1-1 2,-1-2-1,4 2 0,-2-1 7,3-1 1,-3-1 3,3 0-3,2 1-7,-1-2 9,1 1 5,4 0-11,9 2 9,-11-3-8,1 0 3,10 1 4,-13-2-7,2 0 5,15 1 5,-14-3 0,11-2-12,-12 1 18,12-3 3,-12 3-4,12-2 0,1 2 0,-12-3-1,-2 3-3,16-6 0,-13 2 0,10 0 2,5 0-2,-6-2-1,-9 4 5,13-4-4,-2 1 2,-14 1-2,15-1 2,-2-1-2,-15 1 3,5 1-5,-1-1-3,14 1 4,-14-1-2,-4 0 2,7-2-3,7 2 1,-13-2 3,18 1 0,-15 0-1,10 1-3,-11-1 1,3 0 1,9-1 0,-11 1 2,-2-1-3,2 1 0,13 2 2,0-2-5,-14 1-2,-2-3 4,2 1-3,0 3-4,1 0 5,1 0-2,0 0-4,10 0 2,-15-2-7,3 2 6,15 0 0,-14 0 1,11 0-2,-14 2 3,1-2-2,3 0-1,-2 0-1,0 0 0,0 0-2,0 4 3,2-1-5,-4 0 6,0-1-2,-2 1 0,1-1-2,-1 1 0,1-3 1,-1 2-1,1 1 2,-1 0 1,-2-2-3,3 3 1,0-2-6,-3 0 12,-1 0-4,3 2 0,-4-1-8,5 1 7,0 0 2,-3-1-3,-1 0 1,1 1-1,3 2 7,-1-3-8,1 2 5,3 0-5,-5-4-1,2 1 5,0 1-6,2 1 0,-2 0 7,-1 0-2,3-2-5,2 2 7,10 0-2,-11-1 1,-1 1 1,16 0-3,-16 0-3,12-2 4,-12 2-4,2-3 4,15 5-1,-2-2 2,-14-1-6,12-3 11,3 2-8,-3 0 3,-12-2-3,16 0 1,-3 3 3,0-3-1,3-3 0,1 3 0,1 0 0,-3 0 0,2 0-2,2 0 1,1 3 3,-1-3-7,2 3 7,-3-6-4,2 3 6,-2 0-4,4 0 0,-1 4-1,2 0-7,-1-5 7,6 1-4,-12 1 7,10 0-3,-8-1-1,5 0-1,1 3-5,-5-2 7,2-1-1,1 4 4,-5 1 3,2-5-5,-5 2 0,4 0-2,-3 1 1,2-3 5,3 3-6,-5 1 7,1 1-1,1-3-2,1 5 4,-5-5-4,0 0 1,1 2-3,1-3 0,-4 2 0,-13 3 1,15-4 0,-12 3 0,15 0 0,-18-2-1,3 1 0,14-1 2,-14-1 1,12 4-7,-14-4 0,2 2 2,12 0 2,-14-1-6,2 1 5,11 1 0,-13-1-8,1 0 3,0 1 1,-1-1-3,0 1-1,-1 0 5,3 0 0,-4 2-3,0-4 6,-3 1-6,4 4-4,-6-3 1,5 1 2,-2 0 1,-2 0-2,-2 2-3,1-2 5,0-3-1,-1 3 5,1 3-6,-2-6 0,1 2 6,-3 4-3,5-4 0,-6 1-1,2-1 0,0 3 5,1-2 1,-5 1-2,3 1-3,-5-4 3,6 5-1,-2 0 1,3 2 4,-3-3-2,0-2 1,2 2-4,0 1 0,0-2 5,0-3-2,1 5 1,-1-3 1,2 3-3,5-4 5,-3 1 0,1 0 0,2 0-2,-1 0-1,-1-2 5,0 1 0,2 3-1,-2-4 0,6 1-6,-6 2 2,2 0 4,1-3-8,0 3-1,-1 2 3,-1-4 7,-1 4-4,3-2-2,1 1 1,-2-4-2,2 0-1,-1 3 5,-1-4 0,3 2 0,-3 1 4,3-2 0,-2 0-1,0 1-3,0 2 0,1-4 0,-1 2-4,-2-1 0,3 2 3,-1-2-2,0 3 2,-1-2 2,1 2 3,-1-5-8,1 1 3,-1 1-5,1 1 6,-1-5-4,-1 4-5,-1-3 6,3-1 0,0 4-1,3-3-1,-7 3 1,6-1 0,0-3-2,-5 1 2,3 2-1,0-3 2,-7 3-5,4 2 5,0-3-3,-2 2 2,2-3-5,-2 2 6,1-3-2,-1 2 3,-3 0-6,2-2 2,2 4 2,-2-2 3,-2 0-7,3-2 4,-2 1-1,0 1-1,-1 1 0,2 0 1,0-3-1,0 1-4,0 3 1,-1-2 0,-3-2 3,5 2 2,-2-1-4,2-1 1,-5 0 1,5 5-6,-2-4 6,-2 2 1,3-1-5,-1-2 1,-7 1-4,0 0 6,6 2 1,-2-2-7,-3 0 3,-1 1 4,-1 0-1,9 3 1,-5-3-6,-2 0 3,-1 1 1,6 0-3,-6-2 6,-2 3-4,2-2 3,0-1 3,0 1-4,0 1-1,-2 1 0,-4-2 0,7 1 2,-5 0-4,0 1 2,2-2-2,-2 1 4,2-1-1,-3 1-5,1-2 9,5 2-5,-1 0 2,-1-2 4,-1 0-1,3 1 1,-2-1 1,-2 1-5,0 0 0,4-1 1,-4 3 1,3-6-5,-1 4 6,-1 0-1,1 0 3,2-1-3,4-1-1,1 2 3,-2 0-1,-5-2-4,7 5 1,-5-4-2,-1 1 3,6-1 1,-1 2 3,1-2-5,-5 1-1,7-1 3,0 3-2,-2-3 3,4 2-6,-5-1 3,3 0 0,-1 2 0,0-4-4,-1 5 9,3-5-5,-2 2 0,2 2 0,0-3-2,-2 1 0,2-3 6,0 5-6,1-1 3,-1-2 3,1 1-3,-1-1 3,5-1-4,-2 1 3,0 1-1,0-2 5,3 2-3,-2 1 0,0-3-1,0 3-1,1-2 1,-2 1-5,4 0 2,-4-2 2,3 2 1,-1-2-3,-2 4 0,4-4 5,-2 3-2,3-3-7,-2 2-4,0 1 7,2-1 4,-2 1 11,2-1-3,0 0-1,-2-2-4,0 3 3,-1-3 3,0 2-10,2 0 6,1-2-3,-4 3-3,3-1-1,0-2-2,0 3 5,2-3 0,-4 2-5,15-2 4,-12 0 3,-3 0-4,2 2 2,-1-1-3,-1-1-6,3 0 7,-4-1 4,5 3-1,-4-2-5,3-1 3,-2 2-2,2 2-3,-2-3 1,0 0 4,1-3 3,-2 1-3,1 2-2,-2 1-1,0-2-4,1-1 1,4 2 3,-6-2 3,0-1-5,6 2 1,-3 0 1,0-1 1,2 1-5,-2-1 6,-1 0-1,1-1-1,0 3 6,0-2-5,-1-3 0,2 0 0,-1 4 0,1 0 6,-2-2-3,1-1 0,3 1 2,-3-1-1,-1 1-1,3 0 1,-1 1 6,-2-3-1,1 3-5,1-1 6,2-2-4,15 1 8,-16 3-1,0-1-3,12-5 1,-14 2-1,0 0-4,-1 2 1,2-2 0,2 3 0,-5 1-1,1-2 5,-4 0-5,8 0-2,-5 2 3,1-3-3,-2 3 3,-1-2 1,3-1-2,2 0 3,-2 0-4,1 2 6,19-4 1,-18 2-4,1 1 1,3 1 4,10 0-2,-12-4-1,13 1-2,-15 1-1,2 3 0,0-2-5,14 0 6,-12 0-4,-5-1-1,4 1-3,12-1 2,-17 4 3,-1-2-5,1-4 1,5 4 1,-5-3-1,2 1-2,2-1 2,-1 1 4,-2-1-2,2-1-2,0 2 1,11-6 0,-10 5 4,-1-1-5,12-5 2,1 4-1,-1-3 0,-13 2-1,17 1 3,-5-6-3,0 4 4,1-1-2,-13 3-1,17 0 1,-4-2 5,2 1-10,-2-2 4,-3 5 3,-8 0-5,-2-2 2,13 0-1,-10 0 2,-3 2-5,15 0 4,1-4-2,-5 1 3,4-4 3,-3 2 2,2 3-5,-3-2-3,0-3 6,6 3-9,4-2 5,-3 1-2,-2-2 0,1 2 0,4-3 2,-2-3-1,-1 6 3,3-6-2,-3 2 0,-2 6 4,1-5-2,-4 1 1,0 3 6,-12 0-6,-1 3 1,13-8 1,-14 4 3,3 1-2,-2-2-4,13-3 4,-14 2 0,0 1-1,3 3 2,-3-6-2,11-3 0,2 0-2,-2-5 1,0 7-1,-3-4-2,3 0 3,1-2-3,2-1 2,-4 0-1,1 1-3,0 0 4,-3-1-5,1 2 3,-9 3 0,7-4 3,-9 4-3,-3 0 0,0 2 0,-1-2-1,-6 1-7,2 3 8,-2-5 7,0 1-10,-2 2 1,-6 3 0,3-8 1,2 4 3,-2-2-9,1-1 3,0-1 3,-3 2 0,4-2-4,-3 1 1,1 0-1,-4 5 9,3-3-7,-2-4 0,-3 6-3,4-4-1,-4 5 4,1-6-7,-2 6 5,0-2 1,0 2 0,3-7-5,-2 5 3,0 1-3,2-6 4,4 1-1,-10 6-4,4-8 3,-1-2 1,1 7-2,0-2-1,-5-1 3,5-2-1,-1 2 1,-3 4 3,0 1-4,8-6 3,-5 4-2,-1 2-1,-1-2 2,-1 2 1,0-2 3,3 1-6,0-1 2,-3 3 0,-1-1 0,4 0 1,0 1 1,-4-3-3,0 1-2,5-7 5,-4 8-2,1-1-2,1 1 3,-4 1-2,-2-3-1,5 1 5,-3 1-8,0 2 4,3-4 0,-4-2 1,-1 9 2,1-6-5,3 1 5,-3 0-4,1 1 3,-3 2 1,4-2 3,-4 3-2,3-5-2,-3 4 1,0-4-2,0 2 0,0-1 3,-1-3-4,0 6 4,1-2-5,-1-3 0,0 6 7,2-5-9,-2 5 4,0-5-3,-3 4 6,3 0-5,-1 0-1,-1 2 3,-1-2 0,2 0 3,-3 2-3,0 0 1,2 1-1,0-3 2,-1 3-3,1-2 7,-4 1-7,2 0 3,-1 3 0,2-5-3,-2 2 2,1-2-3,0 1 0,0 0 3,0 2 1,-2-3-5,0 3 0,2-1-3,-3-2 8,2-3-6,0 8 1,0-5 5,-2 0-9,3-2 3,-1 4-2,-2-3 1,1 3 0,-2-1 2,1-1-2,-3 0-6,2-2 4,0 2-4,0 1 2,-1-1-7,3-4 2,-4 4 4,0 2-5,1-3 6,1 1-3,-1 0 1,2 2-1,1-2-4,-2 0-2,-2 2-17,5-3-10,-2 2-16,0-1-21,2 1-44,-3-4-29,4 5-173,-4-7-356,3 0 159</inkml:trace>
  <inkml:trace contextRef="#ctx0" brushRef="#br0" timeOffset="622837.8683">24713 366 50,'0'0'84,"0"0"1,0 0-16,0 0 14,0 0-17,0 0-4,0 0-9,0 0 6,0 0-15,0 0-3,0 0 0,0 0-4,0 0-6,0 0 5,0 0-5,0 0-2,0 0 5,0 0-7,0 0 7,34 32-2,-34-32 0,28 18-8,-10-8 0,5 4 2,4 5-14,-3-7 4,-2 2 9,1 3-13,-1 3 5,1-2-1,-3 0 2,3 1 1,0-2-6,-4 3-5,1 1 4,0 1 3,-2-1-3,0 3-1,2 1-2,-6-2 0,-1 4 0,1-2 0,-5 0-3,1 4 0,-1-2-6,-5 1 8,0 4-3,-3-2-5,-6-2 6,1 4 3,-1-2 0,-5 0 3,1 3 2,-5 1-6,-1-2-2,-1 11-2,0-11 2,-4 14 0,1-3 2,0-1-2,4-10-4,-7 12 1,3-12 2,2 0 7,-2 14-6,1-3 4,0 0-3,3-8-4,-4 6 5,2 5 5,2-12-3,-3 12 2,6 2-5,-8-4-3,7-10 1,-1 11-5,5-13-18,-9 14-12,9-10-24,-5 8-16,2-11-13,1-2-34,-5 0-88,-1-6-223,3 2 99</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2:40:51.763"/>
    </inkml:context>
    <inkml:brush xml:id="br0">
      <inkml:brushProperty name="width" value="0.05292" units="cm"/>
      <inkml:brushProperty name="height" value="0.05292" units="cm"/>
      <inkml:brushProperty name="color" value="#FF0000"/>
    </inkml:brush>
  </inkml:definitions>
  <inkml:trace contextRef="#ctx0" brushRef="#br0">18776 4445 90,'0'0'90,"0"0"-1,0 0 5,0 0-12,0 0-6,0 0-8,0 0-6,0 0-1,0 0-4,0 0-15,0 0 2,0 0-1,0 0 5,0 0-15,0 0 9,0 0-13,0 0 5,0 0-5,0 0-11,0 0 5,0 0-15,-9 4 6,9-4 1,0 0-2,0 0-2,0 0-2,-10-3 0,10 3 2,0 0-6,0 0 1,0 0 0,-9 0-15,9 0 11,0 0 7,-9-1 0,9 1-3,-7-2 1,7 2-3,-7-1 1,7 1-4,-8-2 1,0 2 3,3-3-1,-2 2 4,-1-1-10,-1 0 7,-4 2 3,4-4-6,-2 1-1,-1 1 8,0 0 5,0-2 15,-2 4 6,2-3 15,0 1 2,-1-3-4,3 3 9,-3-3-7,3 3-4,-2-2-6,3 1-6,-2-2-3,-2 3 0,4-1 0,-3 1-5,2-2-1,1 0-5,2 4 3,0-3-8,-2 2-2,4 0 1,-1-1-1,1 1 1,5 1-16,-11-1 0,11 1 0,-7-1-3,3 1 2,4 0 3,-6-2-1,6 2 0,-6-2 6,6 2-5,0 0-2,0 0-1,-8-1 4,8 1-10,0 0-8,0 0-10,-6-2 4,6 2-7,0 0-2,-5-2-13,5 2-1,0 0-4,0 0-21,0 0-22,0 0-22,0 0-132,0 0-265,0 0 118</inkml:trace>
  <inkml:trace contextRef="#ctx0" brushRef="#br0" timeOffset="549.5268">18497 4275 33,'0'0'108,"0"0"-2,0 0-13,0 0-2,0 0-11,0 0-6,0 0-8,0 0-5,-15 7-6,12-7 0,-2 3-7,1 1-2,2-2-8,-5 0-7,0 1-1,-1 0 5,3 1-4,-3-1 0,3 0-3,-2 1-6,-2 1 1,2 1-5,1-2 6,-4 0-6,3-1 4,1 1 3,1 2-6,-4-4-4,2 2-4,1 0-1,-1-2 5,2 3-6,-2-3-8,2 1 3,-2-2 10,3 2-2,-1 0-3,-1 1-5,4-2-6,2-2 8,-6 1 3,6-1-6,-5 3 5,5-3-4,0 0-1,-4 1 15,4-1-15,0 0-1,0 0 1,0 0 3,0 0-10,0 0 7,0 0-5,0 0 8,0 0-3,0 0-4,0 0 0,0 0 4,15 1-9,-9 1 10,-6-2-4,9 1 4,-4-1-2,0 3 1,0-1 0,1 1-5,-1 0 0,1-1 1,1 1 4,-1 0-2,2 1-7,-5 1-11,5-1-11,-1-1-2,-3 2-1,1 0-11,2-2-9,-2 3-6,1-3-11,-2 1-20,0 0-92,3-1-194,-3 1 86</inkml:trace>
  <inkml:trace contextRef="#ctx0" brushRef="#br0" timeOffset="1425.3128">19049 4233 73,'0'0'152,"0"-5"-25,0 5-3,-2-4-3,2 4-13,-2-6-3,2 6-6,0-4-9,0 4-4,0-3-2,0 3-3,-2-4-2,2 4-6,0 0 1,0 0-3,-3-6-14,3 6-4,0 0-7,0 0 2,0 0-9,0 0-4,0 0-2,0 0-4,0 0-3,0 0 3,0 0-3,0 0-4,7 11-3,-5-6-3,0 3 1,1-2 7,1 2-6,-4-1 3,4 3-8,2-2 6,-2 1-8,-1 2 4,1 0-5,2 0 1,-2-1 4,-1-1-7,-1 3-2,4-4-3,-3 1 7,-2-2-5,3 0 0,-3 0 0,2-2-1,-2 0 4,-1 2 0,4-2-3,-3-2 0,-1 3-7,3-2 5,-2-2 0,-1-2 5,0 0 1,0 5 3,0-5 3,0 0-1,0 0-2,0 0-3,0 0-1,4-12 9,-3 7-12,0 2 2,2-5 2,1-1-5,0 0-1,-2-1 1,6 0 4,-3 1-3,4-1-4,-1 1 3,-1-1-1,3 0 1,-1 0-4,2-1 0,-1 1 2,-2 0-1,3-2 1,1 0-2,-3 2 5,0 0-7,-2 4 1,3-4 1,-4 3 1,1 0-4,1-1 2,-2 3 0,-2 1-3,-1-1 4,0 2-3,1-2-3,-4 1 1,3 1 2,-3 3-2,2-5-5,1 4-2,-3 1 0,1-4-2,-1 4-1,0 0-10,3-3-1,-3 3-20,0 0-2,0 0-9,0 0-13,0 0-6,0 0-20,0 0-12,0 0-23,0 0-31,0 0-90,0 0-271,-8 8 121</inkml:trace>
  <inkml:trace contextRef="#ctx0" brushRef="#br0" timeOffset="1964.8678">19394 4278 44,'0'0'114,"0"0"-16,0 0 0,-1 6-10,1-6-2,0 0 10,0 0 3,3 4-10,-3-4 0,6 2 3,-4 0-4,-2-2-9,8 1 5,-4 1 1,4-1-3,1-1-4,0-1-4,1 1-14,1 0 2,2 0-9,2-2-3,3 1-5,-4 1 5,3-1-10,-3 1-6,-1-1-3,-4-1-1,5 2-8,-5-2 1,-1 1-8,0 1-7,-3-1-7,-5 1-6,11 0-11,-7-2-12,-2 2-14,-2 0-9,0 0-11,0 0-16,0 0-26,0 0-38,0 0-119,0 0-281,-15 8 126</inkml:trace>
  <inkml:trace contextRef="#ctx0" brushRef="#br0" timeOffset="2234.1543">19356 4392 79,'0'0'125,"8"1"3,-1 0-11,1 0-15,-2-1-7,1 2-4,4-1-9,-2-1-11,-9 0-6,19 0-4,-5 0-10,-3-1 0,0 1 5,-2-2-14,6 2-12,-6 0-4,-9 0-6,18 0-15,-11 2-7,-7-2-12,15 0-16,-15 0-12,11-2-7,-3 1-16,-8 1-20,8 0-84,-3-2-182,-5 2 81</inkml:trace>
  <inkml:trace contextRef="#ctx0" brushRef="#br0" timeOffset="2794.4711">19868 4172 16,'0'0'125,"0"0"-6,0 0-6,0 0 1,0 0-8,0 0-8,0 0-12,0 0-4,0 0-9,0 0-3,0 0-8,0 0-6,0 0-11,0 0 7,0 0-11,0 0-7,0 0-2,0 0 4,-6 8-4,6-8 11,-1 7-7,1-2-4,-3 2 0,3-1 4,0 5-3,0-2-4,-1 0 7,-1 1-5,0 1-3,2 0-2,0 1 6,-2 1 0,0-1-5,0 3-6,-1-3 7,2 0-4,-4 1 6,2-2-1,1 2-2,-3-3 0,3 1-3,0-1 5,-2 2-10,1-2-2,1-5 2,-1 3-2,2-1 0,0 0-4,-1-3-1,1 0 3,0 2-7,-2-4 1,3-2-5,0 5 3,-1-2-1,1-3 2,0 0-3,-4 4-1,4-4 4,0 5-2,0-5-6,0 0-14,0 0-5,0 0-17,0 0-14,0 0-12,5-18-12,-5 11-18,3 1-9,-2 1-28,0-5-15,-1 1-116,0 0-281,0 3 125</inkml:trace>
  <inkml:trace contextRef="#ctx0" brushRef="#br0" timeOffset="3237.0714">19821 4253 31,'3'-3'95,"-3"3"-22,2-5 3,0 3-5,-2 2 10,2-4-13,-2 4 4,3-4-1,-3 4-8,2-5 3,-2 5-14,1-3 4,-1 3-7,4-3-3,-2 0-1,-1-1-9,-1 4 5,4-4 5,-4 4 0,2-1 2,-2 1-14,3-5 12,-2 2-10,-1 3-1,4-5-2,-3 2-5,-1 3-5,7-7-1,-4 6 4,3-2 2,-3 1-3,3-1-3,1 1 0,-1-1 1,2 2-16,1-1 8,-3 0 6,2-1-4,-1 2 2,5-2-1,-7 3-4,2-1 7,1-1-5,-1 1-3,2 1-4,-4 0 1,-5 0-2,13 3 1,-9-2 0,1 2-6,0 1-1,-4 1 1,3-2 0,-4 3 4,0-1 4,0 2 3,0-1-2,-1 3 2,-3-4 0,-1 2 4,2 0-10,-2-3 7,0 3 2,0 0-3,0-2-3,-4 0 4,-2-1-6,0 1-3,-1-1-2,1 2-3,-2-3-5,-2 2-8,-2-2-10,4-2-11,0 1 3,-1-1-10,2 0-20,2 1-13,-3-5-28,4 2-47,0 0-106,2 0-274,7 1 122</inkml:trace>
  <inkml:trace contextRef="#ctx0" brushRef="#br0" timeOffset="7117.5386">7183 12103 118,'0'0'132,"0"0"-11,0 0-8,0 0-10,0 0-7,0 0-8,0 0-5,0 0-8,0 0-17,0 0 2,0 0-1,0 0-3,0 0-2,0 0-3,0 0-1,0 0-3,0 0-6,0 0 6,0 0 5,0 0 4,3 6 0,-3-6-10,5 0 3,-5 0 5,10 3 0,-3-3 5,-1 0-3,4 2-4,2-2-6,-1 0-6,3 0 0,6 0-1,-2 0 2,2 0-12,-2 0-3,2 0-1,2 0 0,-3 0-5,0 0 1,-1 0-1,4 0-6,-2 1-2,1 1 0,-2-2-3,3 2 2,-6 0-5,2 0 2,-5 0-5,1-2 1,0 1-3,-1-1-6,-2 0-4,-2 3-5,0-3-8,-2 0-1,-1 0-4,-1 0-6,0 0 0,-5 0-8,9 1 0,-6 2-4,-3-3-6,0 0 2,6 1-11,-6-1-4,0 0-17,0 0-18,0 0-12,0 0-36,0 0-101,0 0-268,0 0 119</inkml:trace>
  <inkml:trace contextRef="#ctx0" brushRef="#br0" timeOffset="7682.0299">7313 12279 33,'0'2'124,"0"-2"-6,0 0-2,0 0-6,0 0-9,6 5 4,-6-5-5,7 0-12,-7 0-3,6 2-4,-6-2-5,9 1 3,-1-1-10,-2 2-2,3-2-4,0 0 6,2 2-6,1-2-7,-1 3-5,3-3-1,0 0-2,5 1-10,2-2-2,-2-2-7,10 3 1,-8-2-4,8 2-1,-7 0-3,-2-3-4,2 2 0,-2-2 1,0 0-8,-1 3 5,-1 1-4,0-2-1,-7 0-2,2 0 0,0 2-5,-1-1 0,-4 0 4,-1-1-4,0 2 2,-1-2-4,-6 1 7,11-3-7,-11 3 2,6 0-1,-6 0-2,0 0-1,0 0-12,9 0-10,-9 0-25,1-3-21,-1 3-11,0 0-19,0 0-32,-7-9-149,3 7-302,0-1 134</inkml:trace>
  <inkml:trace contextRef="#ctx0" brushRef="#br0" timeOffset="10577.6557">8322 11430 115,'0'0'102,"0"0"-8,0 0 3,0 0-6,0 0-8,1-4-4,-1 4-7,0 0-3,0 0-2,0 0-12,0 0 0,0 0-4,0 0-4,0 0-7,0 0 6,0 0-5,0 0 1,0 0-9,0 0-1,0 0 0,0 0-7,0 0 3,0 0-3,0 0-10,0 0 9,0 0 2,0 0-9,0 0-1,0 0 7,0 0-6,0 0 5,0 0-10,0 0 0,0 0 4,0 0-6,0 0 3,0 0-5,0 0 0,0 0-1,0 0 2,0 0 0,0 0 3,0 0-3,0 0 4,0 0-1,0 0-3,0 0 1,0 0 9,0 13 5,0-13 4,4 1 4,1 1-1,-5-2-4,8 2 2,-8-2-8,13-1 3,-7 2 1,2 1-3,-2-2-4,7 0 7,-2-2-8,0 1 2,3 1-5,0 1-2,3-5 2,-2 3-1,-1-2 0,2 3-1,3 0-2,-6-1-2,5-3-5,-4 3 2,4-2 3,-1-1-1,-3 3-2,-1-2-2,-1 3 2,-1-1-4,-1-2 2,1 2-2,-5 2 0,1-2-1,1 1 1,-8 0 0,9-1-4,-9 1-1,5 1 0,-5-1 2,0 0 1,4 5 0,-4-5 3,-3 4-5,3-4 0,-5 7 6,0-2-1,1-4-2,-4 3 5,2 0-1,0 3-9,-1-4 6,-3 1 1,0 0 2,5 2-5,-3-2 1,-2 0-4,4 5 4,-2-4 5,0 1-1,-1-1-7,4 1 6,-2-2 3,1 3-8,-1 1 3,3-4 2,-1 1-2,1 0-1,1 1 3,-1-5-2,2 4-2,-1-2 4,2 0-7,1-3 6,-4 6-8,4-2 2,0-4 4,0 4-3,0-4 1,2 4-3,-2-4 1,4 5-4,-4-5 0,6 1 5,-1 1 0,-1-1 0,1 0 2,-5-1-1,14 0-3,-5 0 2,-3 3-1,3-3-1,-1 0 1,-1 0 3,4 3-2,-1-2 4,-1 2-5,1-1 6,-4 1-4,1 0-1,0-1 3,-1 1-3,0 2-2,0 0 4,-1 0-2,-1-1 2,0 4 2,-1-3-6,-1 1 8,1 2 4,-5-1-3,2 1 7,-1 1-2,-1-3-1,-1 2-2,-1 1 5,-2-1 2,1 1-3,-3 2 3,-3-2-1,4 0-1,-3-2 0,-5 3-4,0 0 0,-2 0-1,0-3 5,2 2 2,-3-3-1,6-1-3,-7-1-1,5 0-2,0-2 5,-1 2-3,-1-4-4,0 0 6,-3 0 0,6 0-7,-2-3 3,7 1-2,-4 0-1,1-3-3,2 0-3,1 0-4,1 1-4,-1-3-7,4 3-10,-1 0 3,0-1-10,1 0-4,1 2-5,0-1-8,1 0-12,0-2-9,2 6-12,0-3 4,2-1-21,1-1-8,1 1-26,-2 1-118,1 0-274,1-1 122</inkml:trace>
  <inkml:trace contextRef="#ctx0" brushRef="#br0" timeOffset="11448.8657">9029 11486 59,'0'0'122,"0"0"-4,0 0 2,0 0-10,0 0-11,0 0-12,0 0-4,0 0-9,0 0-18,0 0 7,0 0-6,0 0-1,0 0 0,-3-6-12,3 6-7,0 0 1,0 0-8,-5-4-2,5 4 8,0 0-13,0 0 0,-10 2 5,10-2-6,-6-2-5,6 2 0,0 0 4,-7-2-4,7 2 1,-5 0-9,5 0 11,0 0-1,-10 0-4,10 0 2,-8 0 1,8 0-7,-8 1 2,8-1 7,0 0-8,-9 0 13,4 1-9,3 3 3,2-4-4,-8 3 10,4 0-3,2-2-4,-2 3 6,0-1 6,-1-1 3,1-1 0,4-1-2,-6 5-3,3-2 5,0 0-7,0 0 10,1 0 2,0 0-2,-1 1 0,1 1-6,-1-2-3,1 2-5,-1-1 1,3 1-1,-3-1-6,3 1 3,0-2-2,0 5-4,0-3 3,0-1-5,3 1-2,-2-1 1,1 1-2,0 2 1,1-2 0,0 2 2,1-4-3,0 3 3,0-1-3,0-1-3,4-1 0,-2 3 2,0-2 1,3 0-1,0-1-2,-1 1-1,1 1-2,1-3-3,-1 1 5,1-1-2,-2 1 0,4-3-1,-2 0-2,0 2-3,-1-2 1,-1-2 0,2 2-2,2 0 0,-4-2-2,4 0-4,-1-1 2,-1 1 1,-1-1 0,3 0 1,-2-1-3,-2 0 4,0 0 3,2-2 0,0 3 0,-6 1-2,2 0 4,2-2-1,-3-1-2,-4-2 0,3 2 4,0 0-5,-3-1 6,2 0-3,-1-3-1,-3-1 2,1-2 2,0 2 0,-1 2-1,-2-1-3,-1 0 0,0 1 0,-1-1 1,-1-1 2,-2 0 2,2 3 3,-2-1-9,-1 0 3,-2 4-2,2-5 3,0 4 3,-5 2-7,4-3 6,-1 1-3,1 2 2,-2 0-4,-1 1-11,1 0-7,2 4-15,-3-1-12,4 0-6,-2-1-34,3 3-26,3 0-40,-3 1-167,3-2-348,-1 3 154</inkml:trace>
  <inkml:trace contextRef="#ctx0" brushRef="#br0" timeOffset="12329.5131">9480 11347 7,'0'0'156,"-9"-3"-9,9 3-2,0 0 7,-4-2-14,4 2-8,0 0-6,0 0-9,-4-1-10,4 1-14,0 0-6,0 0-8,0 0-12,0 0-3,0 0-11,0 0-1,0 0-5,0 0-4,0 0 7,0 0 6,0 0-5,11 9 0,-5-5-8,1 3 0,2-1-1,1 2-6,1-3 3,4 4-6,0-1 3,2 0-1,-3 5 0,4-4-4,-1 3-2,0-3-3,-1 1-1,-1 3 1,0-4-11,1 2 4,-7-2-2,0-2 0,0 0-3,2 1 0,-4 0-5,3-3-1,-1 2 2,-3-1 1,0-1-2,0 0-1,-1 0 0,0-1-3,-1-2 1,-1 1-1,1 0-8,-1-1-2,1 0-5,-4-2-7,5 2-1,-5-2-9,1 4-7,-1-4-17,0 0-24,0 0-24,0 0-14,0 0-12,-4-17-39,0 9-137,-1-1-327,1 0 146</inkml:trace>
  <inkml:trace contextRef="#ctx0" brushRef="#br0" timeOffset="12728.9607">9802 11233 123,'-4'2'123,"4"2"0,-4 0-2,-1 0-9,1 1-4,0 0-7,-2 3-9,-1 0-5,2 3-8,0-2-5,-4 3-2,2 1-2,2-2-13,-4 3 2,0 1 1,2-2-11,1-1-2,-3 2 3,2-1-10,-1 2 2,0 0-9,0 1-1,2-1-7,1-6 0,0 3-3,-3 0-1,4-2-3,-1-3-1,2-2-2,-1 3 1,3-4-4,-4 1 0,4-1-7,0-1-6,1-3-11,-2 5-8,2 0-6,0-5-8,-1 4-7,1-4-12,0 0-7,4 3-13,-4-3-24,0 0 7,0 0-28,14-7-102,-10 5-238,0-1 105</inkml:trace>
  <inkml:trace contextRef="#ctx0" brushRef="#br0" timeOffset="13144.1489">10066 11269 33,'-4'-5'178,"4"5"-12,-2-4-9,2 4 1,-3-3-12,3 3-4,0 0-8,-4-2-5,4 2-13,0 0-13,-1-4-10,1 4-10,0 0-7,0 0-8,0 0-1,0 0-6,0 0 5,0 0-5,-9 11-4,7-4 0,0-1-4,0 5-1,1-3-2,1 4-1,0 0 0,0-1-8,1 1-6,0 0-1,0 2-1,1 3-7,-1-5-2,3-1-3,-2 0 0,-2 0-3,4-1 2,-1 2-6,-1-3 3,1 3-6,-3-6-5,5 3-3,-3-3-11,0 4-12,2-5-9,-2-1-20,3 1-11,0-1-18,3-2-19,-3 1-20,-5-3-31,14-4-51,-8 2-122,4-4-347,-3-1 153</inkml:trace>
  <inkml:trace contextRef="#ctx0" brushRef="#br0" timeOffset="13612.8978">10282 11223 121,'0'0'163,"0"0"-18,0 0-14,-8 3-4,8-3-4,-5 5-6,3 0-9,-1 2 0,-1-2-15,2 4-10,-1 2-3,2-2-6,1 0-4,0 6-3,1-6-4,3 3-6,-3 1-2,2-2 0,1 0-7,0 0-5,1 0-6,-1-1 1,2-1-1,-2 0-8,5-1-2,-4-1 0,3 0-2,0 0-1,3-3 1,-5 3-7,4-3-1,2-4 0,-7 3 3,6-2-6,2-2 3,-3 1-5,-1-3 0,0 3-2,1-4 0,1 0 1,0-3-4,-1 2-1,1-3 3,-2 2-2,-2-1-1,1-2-3,-2 0 3,2-2-4,-4 2 1,0-2 2,-3 3 1,1-2-1,-2-1-1,-1 1-1,-1-1 4,-4 3-3,0-2 0,-1 3-1,-1-4-2,-1 4 2,-3-4 0,1 5 5,-1 1-2,-3-6 1,2 5 0,1 2-4,1-3 0,-2 3 2,3 0-14,-1 2-3,-1 0-9,-1 2-7,-1 0-17,3 0-18,1 3-18,-4 0-9,3 2-34,0-3-20,1 4-170,-2-2-338,4 0 150</inkml:trace>
  <inkml:trace contextRef="#ctx0" brushRef="#br0" timeOffset="14514.1826">10566 10789 46,'0'0'156,"-10"0"-7,10 0-2,0 0-9,0 0-9,0 0-7,0 0-9,0 0-5,0 0-9,0 0-12,-6-1-3,6 1-6,0 0-3,0 0 0,0 0-5,0 0-8,0 0-1,0 0-4,0 0-1,0 0-1,0 0-8,0 0-3,0 0-5,0 0-6,0 0 2,7-7-7,-7 7-1,9-5 0,-4 5-4,3-2 1,-1 1-5,-2-1-3,5-1 2,-2 3-3,-1-1-2,3 1-2,-4 0-4,-6 0-1,14 0 2,-7 0-2,-1 0 1,-1 1-2,0 2 0,0-1 0,-1 1-2,0 2 0,1-2-2,-4 2 3,2-1-1,-2 4 1,-1-4 0,-1 3 4,0 0 2,-2-2 2,-2 3-5,1-1 4,-2-1-2,-1 2 0,2-1-4,-4 0 3,3 0 1,-2-1-5,3-1 2,-4 1-3,2 0 3,2-3-3,-1-1 1,2 2 3,1 0-2,-4 0-5,6-4 1,1 0-1,-6 4-5,4-1-2,2-3 2,0 0-6,-3 2-4,3-2 2,0 0-4,0 0 1,0 0 5,0 0-2,0 0 2,0 0 3,14-1 0,-14 1-3,14-3 5,-7 1-3,-1 2 1,4 0 2,-4-3 1,0 3-1,3 0 2,0 3-3,-1-2 4,-2 0-1,1 2 0,-1-1-3,-1 2 3,-1-1-3,0 1 5,0 0 0,-2 0 0,1 3-6,-2-5 13,-2 3 2,0-1 4,-2 4-3,2-3 4,-3 0 5,-4 2-6,4 1 0,-6-1 0,0-2-1,1 1-2,-8 1 2,3 1-4,-3-3 5,-3 3-8,6-4 3,-4 2-1,6-5-2,-2 2-1,1-1-9,1 0-14,0 0-25,1-1-20,4 0-33,-2-1-41,1-1-214,2 1-382,-1-1 170</inkml:trace>
  <inkml:trace contextRef="#ctx0" brushRef="#br0" timeOffset="16078.7115">8387 12130 33,'0'0'104,"0"0"-4,0 0-2,0 0-1,0 0-6,6 8 5,-6-8-6,4 3 0,-4-3-5,5 2-3,1 1 0,-1-3 1,0 1-5,-1 0-4,3 2-4,0-1-3,1-1-1,0-1-2,3 1 5,2 2 1,-1-6-8,2 6-7,-2-6 0,2 6-4,5-6-4,-2 3-2,3-1-2,2 0-1,-1-2-1,5 0-8,2 2 0,0-4 1,0 5-2,-6-4-2,6 0-2,0 0 0,1 1-4,-2-1 2,1-1-4,-2 2 2,1-1-4,0-1 3,-1 1 1,3 0-5,-1-1-1,-1 1 7,0-1-3,2 0-1,-1 0 1,0 0-4,-1-2 3,5 4-1,-7-2-1,2 0 5,-5 3-2,0-3-5,6 0 2,-3-1 0,3 2 14,-8 0 0,12 1 4,-11-1-2,9-1 2,0 0-5,-3 0-1,-1 1 0,1-1-5,1 3-1,0-1 2,-1-3-4,-4 5-5,3-3 0,1 1-4,-5 1-2,8-2 5,-2 0-7,-9 1-2,11-1 2,-9 1 1,4-2-4,4 0 1,-1 3-3,0-3 2,-1 0-3,1-1 0,-2 4 1,3-2 2,-1 0-2,0-1 2,-3 1-3,2 0 5,3 1-2,-3-2-4,0 1 0,3 0-1,-1-2 1,-1-1-2,1 4 4,0-2-5,-1 1 2,3-1-1,-5 1-1,-6 1 1,9 1-2,-2-1 0,0 0 1,-6 0 1,7 0 2,-6 2 0,7-2-4,-1 2 7,-5-2-6,10-1-2,-5 2 3,-6-2 0,-3 2 1,9 0 0,-6-1-1,1 1-2,0-2 3,-3 2-2,8-3 0,-7 2-1,-2 2 0,1-2 3,-2-1-3,-1-1 2,1 5 2,-5-2 1,0-1-4,0 2-3,-1 0 2,-2-1-1,-4 0 2,2 1 2,0 1-1,-5-3-1,4 3-3,-2-1 3,-5 1-1,8 0 0,-8 0 0,0 0-1,7-1 0,-7 1 4,0 0-4,0 0 1,5-2 2,-5 2-1,0 0-5,0 0-4,0 0-16,0 0-20,0 0-22,0 0-26,0 0-35,0 0-46,0 0-59,-16-4-207,9 3-475,-2 1 210</inkml:trace>
  <inkml:trace contextRef="#ctx0" brushRef="#br0" timeOffset="21880.7568">7909 6912 139,'0'0'151,"0"0"-11,-1-5-5,1 5-7,0 0-5,0 0-10,0 0-8,-1-3-10,1 3-11,0 0-9,0 0-6,0 0-3,0-5-8,0 5-5,0 0-2,0 0-9,0 0-5,0 0-4,0 0-2,0 0-2,0 0 4,0 0 7,0 0-1,0 0 3,14 0-7,-8 0-7,-6 0 1,13-1-2,-5-2-2,3 3-5,1-3 2,3 0 3,-2 1-3,7-3-4,-2 0 2,2-1-3,-2 0-1,3 0-4,5-3-1,-2 5-3,2-3 3,0 2-2,2 0 0,-2-3-3,7 2 4,-4-1-5,5-1 2,-6 3-6,7-2 5,1-3-2,0 1 4,0 0-3,2 1 8,2-1 1,7-3-3,3 2 0,-12 0-2,1 4-1,-1 0 3,1-2-6,-2-1 1,2-1 0,-2 3 2,1-5-3,-3 5-1,1-1-1,-2 1-2,2 0 3,-1-3 1,-1 3-4,-2-2 0,0 1 2,0-1 4,0 1-5,-2-1-1,0 3 3,3-3-4,-1-2 3,-2 2-1,5-3 4,-3 4-2,-1-5 5,-1 5-2,1-3 3,0 0-1,-3 2 2,2 0 0,-2-1 3,-1 0-4,-1 0 2,-5 3-3,-4 2 0,1-2 1,0 2-1,-4 2 0,-2 0-1,0-1-1,-2-1 2,0 5 3,0-4 2,-4 1 3,3 1 2,0-1 2,0 1 1,-3-1-1,5 0 0,-4 1 0,2-1 2,-2 2-4,3-2-1,0-2 5,1 2-3,0 2-3,-1-2 0,0-1 1,0-1-3,0 4-2,0 0-1,-1-2 1,1 0-3,-3 2 0,-1 0 2,3-3-1,1 0-1,-1 2 4,1 0-2,-3-1 0,-2 2 0,7-4 1,-5 2 0,0 3 1,-2-3-2,2 2 0,-2 0-1,0 0 3,1-1-3,-2-2 0,1 3 3,-5 1 3,9-2-3,-9 2 3,4-2-3,-4 2 3,0 0-4,0 0 2,0 0-1,7-1-6,-7 1 2,0 0-2,6-2-3,-6 2-2,0 0-12,0 0-16,0 0-29,0 0-25,0 0-31,0 0-44,0 0-43,0 0-65,0 0-158,0 0-454,0 0 200</inkml:trace>
  <inkml:trace contextRef="#ctx0" brushRef="#br0" timeOffset="23637.1672">7932 6927 32,'0'0'133,"0"0"-4,0 0-12,-2-5-9,2 5-2,0 0-8,0 0-2,0 0-14,0 0 5,0 0-9,0 0-4,0 0-7,0 0-9,0 0 1,0 0-7,0 0-4,0 0-5,-9-1-6,9 1-6,0 0-5,0 0 3,0 0-3,0 0-4,0 0-2,0 0-6,-2 8 4,2-4-4,0-4-2,-1 8 0,1-4-2,0 1 1,0 1 2,-1 0 2,1-1-4,0 3 1,0-1 4,1 6 0,-1-4 2,0 2-3,3-1 3,-3 3 1,5-1-1,-4 4 0,2 1 3,-1 0-1,1 0 1,-2 3-1,2-2 1,-3 1-4,1-1-4,0 1 2,2-1-3,-2 1 1,2-2 7,0 0-9,-1 0 0,-2-3 4,0 2-3,3-3 2,-1-1 5,-2 4 3,1-4-1,-1 0 0,2 0-4,-1-3 3,-1 0-7,3-1-1,-1-1 0,0 4 2,0-3-6,-2 0 0,3-2 1,-1 0 1,2 0-3,-4 0 4,3-1-8,0 1 5,1-1-2,1 0 2,-1 2-2,-1-3-3,0 1 0,0-1 2,0 0-2,2 0 2,-2-2-1,0 1-1,0-1 1,0 1 0,1-2-1,-4-1 5,5 6-5,-1-6 0,-2 2 3,-2-2-3,8 3 1,-8-3 0,6 1 2,-2 0-4,-4-1 1,8 2 2,-8-2-3,10 0 2,-10 0-1,8-2 2,-3 1-1,-5 1 0,10 1-3,-2-2 5,-6-1-2,5 0 3,-5 0-4,5 2 3,-7 0 1,6-4-1,-1 2 1,-2 0 1,2-1-2,0-1 0,-1 2-2,0-2 2,0-2 0,2 1 0,-4 0 0,1 0-1,1 1 6,-1 1-1,2-3-2,-2 0 1,-1 1 2,2-1-2,0 0-3,-1-1 2,0 1 1,-1-1 1,-1-1-1,1 3 0,-1-3 0,-1 3 6,3-3 4,-3 1-2,0 1-3,0-2 3,0 0 0,-3 2-5,2-2-1,1 1 0,-2 1 0,1-2 0,-1 1-1,-1 0 1,2 1-3,1-1 5,-2 2 4,0-3 3,0 3-3,-2-3 0,0 1-3,3 2-2,-4-3-2,4 3 3,-1 0 1,-2-2-1,3 2 0,-3 0-1,2-2-5,-2 2 6,1 1-2,0-2-6,1 0 4,1 1-2,-3-1-3,0 2-2,3-2 3,-3 2-1,4 0-1,-4-2 2,0 2-4,2-1 2,-1 0-2,2-1 1,-5 0 1,4 0 0,1 2-2,-4-2-1,2 1 1,-1 0 0,1-1 4,0 1-3,0 0-2,-1-1 0,1-2 0,0 5 1,-1-2 0,2-2 2,-2 1-4,0 0 2,1 0-3,-2 1 2,1-1 0,1 0-3,0 1 1,-1 1-1,0-1 1,-1-1 1,2 3-2,-1-2 3,0 1 0,1-2 0,-1 1 1,1 0-1,-1 1-5,-3-1 1,2-1 0,-2-2-4,0 0-6,3 4 0,-4-4-1,-1 1 3,5 3-4,-1 1-2,1-3-9,-3 1-4,4 1 7,-4 0-14,2-1-12,1 2-12,2 1-14,-2-1-16,4 3-16,0 0-30,-8-1-27,8 1-33,0 0-155,0 0-380,0 0 169</inkml:trace>
  <inkml:trace contextRef="#ctx0" brushRef="#br0" timeOffset="25858.1571">8164 7535 18,'0'0'141,"0"0"-7,-4 1-8,4-1-10,0 0 1,0 0-6,0 0-4,0 0-6,0 0-9,0 0-6,0 0-5,0 0-8,0 0-4,0 0-8,0 0-3,0 0-8,0 0-5,0 0-4,0 0-4,0 0-3,0 0-5,0 0 5,14-9 7,-9 6 6,3 3-4,1-4 6,3 2-1,1-3-5,4-1-1,-1 2-2,5-2-3,-3 1-3,1 1 1,13-3-2,-5 0 1,-1 0-7,0 1 0,4-1 0,-4 2-3,-5 1-3,0-2 4,9-1-5,-2 2 3,0-2-4,-1 0-1,-4 5-1,2-6 4,-3 3-3,-2 1 6,1 0 0,-2 0 0,2 0 4,3-1-2,-6 0 6,3 1 1,0-2-5,-2 4 1,3-4-2,-2 3-1,-2-3 0,2 1 1,2 1 5,-1 1-8,0-1-2,0-2 3,-3 3-2,5-1-5,-3 1-1,-2-2 3,2 2-2,2-2-3,-1 1 2,2 2-3,0-1 0,-4-2 0,3 1-2,4 0 1,-7 0 2,3-3-1,-1 5 1,0-2 0,2-1 0,-3-1-1,3 2 5,0-1 0,3 0 2,0-3-4,-5 2-3,9-1 2,-3-1-1,0 3 0,0-2-2,-4 2 1,2 0 2,-4 1-5,5-4-2,-3 3 3,-3 0-4,8-3 1,-7 2 2,1 2-5,4-4 5,4 0-2,-4 2 4,-6-2-5,9 3-2,-1-5 3,0 4-1,0-4-1,-1 4 2,1-3-3,-2 2 1,2 1-2,-8-2 1,2 2-1,-2 1 0,1-4 0,0 3-6,-2 0 1,1 1 0,-1 0 2,-4-1 4,-4 5-1,5-7-5,-1 3 2,-5 1-3,2 0 6,-1-2-2,-2 1 2,0 3 1,-1 0-3,-2 0-2,1-1 2,-1-1-1,1 0-2,0 2 0,0-1 3,-4 1 0,4-3 0,-2 0-1,3 3 1,-4-2 0,2 4-1,-1-3-1,1-2 2,1 2-3,-3-1-1,1 1-2,-1 0 7,1-1-6,-1 0 1,-1 1 0,2 1 0,-1 1-1,-4 1 3,4-3-1,-4 3 3,0 0-4,5-1 4,-5 1-1,0 0 2,3-3 4,-3 3-2,0 0 0,0 0-2,0 0 9,0 0-1,4-3 1,-4 3 1,0 0 3,0 0-5,0 0 10,0 0-8,0 0 3,0 0 3,0 0 3,0 0 4,0 0-2,0 0 11,0 0 5,0 0 1,0 0-7,0 0-2,0 0-2,-4-7-3,4 7-4,-3-3-3,3 3 0,-4-9-4,3 5 2,-2-1-3,0 0-13,1-1 22,-3 0-8,4 1-12,-1 0 0,0-2 2,0 0-10,-3-2 0,1 0 11,1 2-12,1-2 3,-2 1 6,-1-2-1,1 1 1,-2-1-2,3 0-1,-1 1-1,-1-1-1,1 1 0,-1 1 13,0-1-15,1 1 5,-1 0-6,0 0 0,0-1 3,0 3-2,0-2 4,0 1-3,2 0-2,-1 2-1,0-2 1,-1-3 15,-1 1-14,2 4 4,-3-3-1,4 3-4,-4-5-4,0 2 19,2 0-7,-1 0-11,0 1-5,-1 0 11,1-1-3,2 2 3,-2-1 1,0-1-5,-1 2-5,-1-2 8,3 0 0,0 4 1,-1-3-2,3 1-3,-3 1 6,0-2-4,2 1 1,-1 1 3,1-1-5,-1 1 3,1-1-7,-3-2 3,4 3 5,-2-3 0,1 3-2,0 1 1,1-1 1,1 1 7,-4-2-8,2 1-12,0 1 17,1-3-8,1 2-5,-1 0 5,2 0 1,-1 1 3,-1 1-7,3-2 6,-2 0-2,1 1-3,1 4 0,-1-7-2,-1 2-11,4 0 10,-2 2-3,0-3 3,0 3 0,0 3-4,1-6 0,0-1 2,1 3 2,-2 1-5,2-1-4,1-1 1,-1 0 2,0 2 1,3-2-2,-1-1 2,2 3 1,-2-3-4,0 2 1,1-3 3,-1 2-1,1 3 6,-2-3-6,4-1 3,0 2-1,-1-1-4,-2 1 4,1-1 7,3 2-5,-1-3 6,0 2-5,-1 1 0,5-1 2,-2-1-3,1-1-1,-1 5 2,0-4-2,-3 5-2,2-4-3,0 2-4,1 2 0,-4 0 3,4 2 0,0-2 0,1 2 3,0 0-3,0 3 9,-3-2-3,1 1-3,3 0 2,-2 3 3,0-1-2,-1 2 5,1-1 0,0 0-4,-2 3 2,0-3 0,1 3 2,0-1 0,-1 1 0,3 3 2,-4-2-1,3 4 2,-4-2-1,2-4 0,-1 3 4,2 2-1,-3 2 4,3 0 4,-1-2-7,-2-2 0,0 3-3,-1-3 1,1-2-2,-1 2 6,-2 0-1,4 5-1,-2-7 0,-1 2 2,3 0 0,-5 4-3,3-4 4,0-3-3,-2 2-3,2 0 6,0 0 0,-1-1-5,-1 0 1,-1-1 0,2 0-1,0 1 2,-3-2 3,4 1-3,-4-3-2,0 2 5,2 2-1,-1-3 1,2-2 0,-3 3 1,0-2 0,0 1-7,0-2 3,0 1 3,0-1-1,0 0 4,0-1 2,0-1-4,0-3 1,0 9-2,-3-6 4,3 0-1,0-3-5,-3 6 2,3-1 2,0-5-2,-4 5 5,1-2 7,0 1-15,0 1 0,1 1-1,-3-6-2,1 4 5,2-1 0,-2 2-1,0 0 1,0-3-2,-1 2 1,1 3-1,-3-3 1,1 0 1,1 1-6,-1-3 2,1 3 1,-3 0-2,0-3-3,2 1 1,0-1 2,-3 2-1,4-1 0,-2 1 2,-2-1-5,7-2 4,-5 1 0,4 0 1,-3 0-1,1-1 1,5-1 3,-8 2-3,5 0 2,3-2-11,-12 2 8,8-2-14,-3 1-2,2 1-4,5-2-3,-13-2-6,6 4-2,7-2-3,-11 0 3,5 1 4,6-1-8,-12 0-10,7-1-11,5 1-14,-10 1-6,3 0-15,7-1-15,0 0-14,-10-1-35,10 1-33,0 0-213,-10-1-438,10 1 195</inkml:trace>
  <inkml:trace contextRef="#ctx0" brushRef="#br0" timeOffset="28053.4246">8487 6713 101,'-2'9'102,"-1"0"-6,-6 0-15,-1 5-4,-6 9-10,-2-5-3,-3 2-6,3 3-13,-1 0 0,1-1-7,1-2 0,2 4-3,2-10 1,4 1-16,-1-1 7,0 0-1,2-2-7,0-3-2,4 1 1,-3-2 2,4-3-7,1 1-6,-1-1 4,3-2-16,-1 0-3,1-3-6,4 2 0,-4-2-12,10-5-2,-1 1-7,0-2-7,0-4-13,3-3-27,1-1-44,1-2-136,7-3 61</inkml:trace>
  <inkml:trace contextRef="#ctx0" brushRef="#br0" timeOffset="30230.9901">8564 6767 2,'6'-2'96,"-2"-1"-12,-4 3-2,0 0-7,0 9-2,-4-1-10,-6 7-2,-6 4-2,-5 2 0,2 3-3,-2 0-6,-3 0-2,-2 1-2,6 0-2,-3 1-16,0-3 3,4 0 5,-1 0 5,8-8-14,1 0-11,2-2 3,3-4 2,0-1-3,1-4-6,3 4-2,0-4 6,2-2-2,0-2 0,4 3-2,-4-3-3,14-7 0,-4-3 3,8-2-2,6-5-6,2-3 5,5-1-18,8-13 14,-2 2 0,1-3-3,1 0 1,3 1 0,-5 1-6,8-5 6,-2 0 4,-1 2 8,-1 1 12,-9 11 0,-2 1 1,-4 2 0,-2 5-2,-8 5-6,-1 1-3,-5 7-3,-5-2-1,-3 5 4,-2 0-4,0 0 3,-16 21 6,-2 0-8,-5 0 3,-12 13 6,-1-2-4,-2 5 1,1 4 6,-1-1 4,-1 4-1,1-1 1,2 2-1,4-1-5,4-1 5,-6 0-5,8-2-5,6-12-2,2-3 0,6-3 4,-2-2-6,5-6-2,-1 1-1,5-6-1,4 0-2,-2 0-3,3-3-3,0-2-4,0-2 4,3-2-6,-3-1-1,16-6 4,-1-2 1,8-11-5,4-6-4,10-8-3,0-3-5,4-1 2,-1-7 1,4 3-2,-4-3 2,1-4 1,5 2 2,-5 3 1,2 1 5,2 4 0,-4 0-4,-1 6 6,-10 9 5,-1 2-6,-6 2 4,0 2-4,-5 7 0,-8 3-2,0 3-1,-6 3-1,3 1 4,-7 0-2,1 6 3,-5 5 2,-6 4-4,-4 9 5,-6 5-5,-8 12 4,-4 6 7,-4-3-5,-1 2 3,-1 1-2,-2-1 0,-2 0 4,1-3 0,1-1-1,3-9 5,10-7 3,3-3 3,-1-1 3,5-4 0,4-4-3,2-1-1,3-5-6,4 0-1,3-4-8,-1 0 2,5 1 0,0-5-1,0 0 1,0 0 0,22-19-3,-3 0 0,6-6 0,14-11-3,4-6-2,0 0-1,19-21 0,-15 21-2,16-18-1,-2 0 3,-17 20 1,8 1 5,19-18 0,-19 21-2,-5 1 4,3 2 7,-5-1-4,-3 6-2,-11 10 0,-2 4 0,-6-1-3,-8 7 0,-4 3 8,-3 4-11,-4 1 1,-4 0 6,-3 9-2,-7 6-3,-12 4-2,-8 6 0,-11 9-2,-1 1 6,-3 0-4,-5 1 7,3 10-5,1-7 10,1 3 9,2 0 2,2 1 1,4-1 0,0-3-5,5-1-1,11-8 2,0 1-3,-1-2 0,8-5-3,1-7-1,3-1 0,1-3 0,1-1 0,4-3-6,1 0-1,3-2-2,0-1-1,3-3 1,-3-3-1,10 0 0,1-2 0,4-11 0,7-5-3,6-4-2,8-13-2,0-1-4,5-5-3,3-3-3,14-19 2,-20 20 0,3-1 0,4-1 3,-2-1-1,-1 3 3,5 3 0,-4 2 3,0-1 0,-3 5 6,-12 10 2,0 3-1,-4 2 1,-2 5-3,-4 5-3,-11 1 2,2 4-1,-3 1 0,-1 3 1,-5 0 0,-5 10-1,-4 4 8,-9 6-8,-4 9 2,-14 9 0,1 4-1,-4 3 1,1-1 0,-18 26 5,17-21 1,3 0 4,-4-1 3,4 1 3,4-3 2,1-3 1,12-12 2,1-4-7,-2-3 1,5-4-2,5-7 1,3-2-2,2-1-1,0-3 0,3-1-2,0-1 2,2-5-3,0 0 2,0 0-1,16-11-1,-2-4 0,9-8-2,12-14-2,0-6-2,6-2 0,16-21-4,-4 0-3,-13 16 5,17-18 1,0 3-1,-16 19 2,19-19-5,-19 20 0,1-3-1,0 3 4,-1 2 1,-6 4 3,2 3-3,-12 14 5,-3 3 1,-6 4-3,-3 5 0,-3 1-2,-6 4 3,2 1-2,0 4-1,-6 0 6,-2 9 5,-3 5 2,-9 11 0,-3 6-4,-9 12 4,-2 4-4,-4 2 2,-2-1 1,0 2 1,-1-1-1,-1 1 2,5 1 0,-1-3 2,3-1-1,3-6 0,7-9 1,0-5-2,0-4 4,3-1 1,4-7-3,1-1-2,4-2 0,2-4-4,2 1 3,-1-5-7,0 1 3,3-2-1,1-3 1,-3 3-1,3-3-3,8-12-5,3-4 0,7-9-5,4-5 0,10-14-5,0 1 1,1 0-4,-1 5 4,1-4-1,4 3 0,0-4 1,0 6 4,-1 3-2,-9 7 3,0 3 1,-2 2 0,0 2 1,-2 2-2,-8 8 2,2 0-3,-8 6-1,2 1 1,-6 3 2,-1 4 3,-4 6 0,-1 7 8,-6 8-5,-7 6-3,-7 18 3,-6-1-1,-2 3 0,-1 0 6,2 0-2,-2-4 0,2-3 3,8-12 3,1-3 2,-1-2 0,5-6 2,4-3 0,2-4-2,-1-2-1,6-2-2,-3-3 3,2 0-2,3-5 7,2 1-7,0-3 1,0 0 3,10-12 0,2-1-1,5-11-4,4-2 2,9-13-11,2-4-1,-1-1 5,1-3-9,6 0-3,-4-1 3,3 2-3,2 2 1,-2 0 1,2 4 1,-1 3 3,-12 12-4,2 1 1,-5 4 0,-1 5-3,-6 2 0,-6 6-5,-1 0 2,-3 5-1,-2 3 0,-4-1 3,-1 10 0,-5 7 0,-9 7 0,-6 8 3,-10 9-2,-3 3 1,-2 4 2,1-2 3,3 3 0,-2-5-2,3 2 1,3-4 0,8-10-1,0-3-1,6-4 7,2-9-4,3 0 2,0-4-5,4-4 6,0-1-1,1-1-2,1-2 4,3 0-5,0-4 4,0 0 2,10-11-4,0-1 4,5-5-2,2-7-4,5-3 3,0-6-4,6-5-5,5-2 2,-3 1-7,-1-4-2,1 4 0,1 3-6,-6 9 0,0 0 1,-1 1 2,-7 6 0,0 6 2,-8 6-5,-2-1 1,-1 5-1,-5 3 1,-1 1 2,0 0 0,-7 19 6,-2-1-2,-6 5 0,-2 5 16,-3 2-14,-2 0 3,4 1 0,-4 12 0,5-11 1,-1-1 4,1-4 0,5-5 3,4-2-2,0-3 1,2-5-1,1-3 0,0 0 1,1-4 1,1 0 0,2-1 2,1-1 4,0-3 0,0 0-1,0 0-1,18-14-3,-3-2 0,4-9-4,2 1 0,4 0 1,-2-3-4,0 2 1,3 2 0,-2 0 4,2-1 1,-3 5-5,-4 2 3,-6 7 2,1 1-2,-4 4-3,-2 4 0,-3 0 1,-2 2 0,1 5 20,-4 4-2,-1 1-2,-7 7 3,-3 9-3,0-5 5,-6 7-5,2-3-1,2-2-1,-3 0-3,6-7 1,1-2-2,-1-3-1,4-1 1,2-3 1,0-3 0,1 0-1,3-2-2,0-3 3,0 0 4,0 0 4,13-11-9,0 1 6,1-3-8,8-7 1,-3-2-2,3 0-3,-3 1 2,-1 1 5,-2 6-4,-2 1 0,0 0-2,1 2 0,-5 2-1,-1 4 2,0-4-4,-4 6-1,1 1 0,-2 2 5,-4 0 6,4 5 1,-4 1 6,-4 2 6,-2 4-8,-1 4 3,-1-1-4,1 2 0,-5 0-1,6 0 0,-2 0 0,0-1-3,1-1-1,1-4 0,3-2-3,-3-1-4,4 0-7,0-3-2,2-2-1,0-3-3,0 2-13,0-2-20,0 0-22,0 0-19,19-4-23,-9-2-33,-1-1-45,0 5-143,1-5-358,-2 2 159</inkml:trace>
  <inkml:trace contextRef="#ctx0" brushRef="#br0" timeOffset="31649.5559">9519 7690 3,'-2'-7'143,"2"1"4,0 3-13,0-2-1,0-1-6,-2 0-2,2 1-7,0 0-5,-3 1-1,3 0 2,0-1 5,0 0 0,0 5-3,-2-8-8,4 3-3,-4 0-5,0 0-8,2 2-1,0 3 2,-2-7-8,2 7-3,0-6-1,0 6-2,0 0 3,-2-4-2,2 4-5,0-4-7,0 4-5,0 0-3,0 0 7,0 0-20,0 0-3,0 0-5,0 0-2,-3-3-9,3 3-2,0 0-7,0 0 1,0 0 2,0 0 1,0 0-2,-1 17 0,1-9-4,-3 4 1,3 0-2,-1 0 7,1 4 0,-2-1-3,0 0-2,4 2 2,-4 0 17,2 0 0,2-1-6,0 0 2,-1 1-2,-1 1-2,4-2-4,-4 0-9,3 0 4,1 0-5,-4-5 1,0 2 0,0-1 4,2 1-4,0 1 1,-2-2 3,0-1-4,2-1-1,-1-2-4,1-1-1,-2-1-2,0-1 1,0-1-1,0 1 0,2-1-2,0-1 3,-2-1-3,0-2 0,0 0-5,2 6 8,-2-6-6,0 0 3,0 0-1,17-7 3,-9 3-1,3-2-6,2-2-3,2 0-11,2-1-18,-7 1-12,2 1-3,-1 1-17,-1 0-9,0-1-7,-1 2-12,-2 1-12,-4 3-12,3-4-13,-1 1-14,0 2-13,-5 2-17,5-3-17,-1 0-27,-2 0-186,0 1-434,-2 2 192</inkml:trace>
  <inkml:trace contextRef="#ctx0" brushRef="#br0" timeOffset="32125.2813">9827 7599 80,'0'0'213,"0"0"-12,0 0-11,-4-3-3,4 3-7,0 0-12,0 0-13,0 0-17,-2-2-10,2 2-13,0 0-9,0 0-7,7-7-1,-1 5 8,1-1 0,1 0-13,4-2-10,3-1-9,-2-1-6,6 2-4,-5-3-13,-2 3-17,1 1-21,-1 1-28,-6-1-29,1 1-37,0 1-33,-2 2-14,-5 0-18,8 1-54,-8-1-137,0 0-366,-3 8 162</inkml:trace>
  <inkml:trace contextRef="#ctx0" brushRef="#br0" timeOffset="32280.8649">9876 7715 190,'0'0'177,"-4"3"-17,4-3-1,0 0-3,0 0-9,0 0-12,0 0-15,0 0-13,0 0-8,13-8-15,-4 1-29,5 2-31,-1-4-50,0-2-43,2 2-82,-1 0-78,1-2-246,-4 1 109</inkml:trace>
  <inkml:trace contextRef="#ctx0" brushRef="#br0" timeOffset="32995.863">10723 5961 69,'-9'2'79,"9"-2"-8,0 0-5,-9 1-5,9-1-5,-6 2-14,3 1 1,3-3-7,-6 2-8,-2 0-11,8-2-13,-5 2-19,0 1-79,1-3-100,4 0 45</inkml:trace>
  <inkml:trace contextRef="#ctx0" brushRef="#br0" timeOffset="34925.0081">10528 6064 140,'0'0'145,"0"0"-6,0 0-6,0 0 5,0 0-11,0 0-6,0 0-8,0 0-8,0 0-9,0 0-10,0 0-8,0 0-4,0 0-9,0 0-6,0 0-2,0 0-4,0 0-4,0 0-6,0 0-5,-11-6-4,11 6-6,0 0 2,0 0-4,-10 2-2,4 0-3,6-2-3,-8 2 0,4 1-4,-2 0-6,-2 1 5,-1 1 0,3-3-2,-3 4-2,5-1 0,-2-3-2,1 3 2,-2 2-6,1-2 2,0 0 0,0 4-3,-1-3 0,1 0 1,1 0 1,1 4 0,0-6 2,-1 6-2,2-3-2,1 3-1,-2-2 2,-1 3-2,3 2 4,1-4-3,-3 0-3,4 3 3,0-2 1,-2 0-1,4 2 0,-4 0 0,2-2 1,2 1 2,-2 2 8,2-3-9,-2 1-1,2-1-2,1 2 1,-3-3 2,4 1-1,-3 0 0,2 0-2,-2 0-1,1-3 1,1 1 1,-3 0-2,5-2 3,-2 3-1,-2-4-2,1 2 4,2 1-2,-2-1 3,1 0-2,-2 0-3,2 1 4,0-3-2,1 2-1,2 2 1,-3-4-1,0 3 1,0-1 3,1 0-1,-1 1 1,2-2-3,-2 2 4,2-3-1,-2 4 1,-1-4-4,2 0 5,-1 1 0,0-2-3,1 0 2,-3 2-6,2 1 5,-1-4 0,2 2 0,-1 1-3,0-1 1,-1-2 3,0 1-1,1 1-2,-1 2 4,2-2 1,-1 0-2,-1 1 2,0 0-1,3-2 1,-4 1-2,1 1-1,1-1 2,0-1 1,0 1-2,3-1-2,-5 0 0,3 0 2,0 1-1,1 2 1,-3-4-2,2 2 1,-1-1-4,1 1 6,1 0-6,-2-3 5,4 3-2,-3-2 1,-2 2 1,3-2-3,-3-1 0,3 3 0,-1 0 0,-1-1-3,4-1 0,-4 1 4,3 0-1,-2-1-2,-1-2 3,1 2-2,-2-1 3,4 0 0,-2 0-2,2 1 3,-2-1 3,2-2-3,-2 2 0,1-1 1,-5-1-1,9 2 6,-4-2-6,-5 0 6,11-2 2,-11 2 1,11-1-4,-6-1 2,-5 2-2,10-1 2,-4 0-4,-3 1-2,2-5 0,0 5 1,1-2 0,-1 0-3,0 1 4,-2-2-3,3 0 6,-6 3 2,3-4 1,3 2 3,-3-2-1,-1 1 0,0 0-4,1-3 2,0 2 6,0 3-3,0-7 0,1 3-4,-4 0-3,0 0 2,1-1-4,2 0 3,-3-1-1,1 0 3,1 2 2,-2-1-4,0-2 2,0 1-5,-2-2 6,1 2-3,1 0-5,0-2 3,0 1-3,0-1 0,-4 0 0,4-1-6,-4 2 2,1-2-2,0 3 2,3-3 0,-3 1 1,2 2-3,-1 1 1,0-1 2,0-2-2,0 4-1,-1-1 3,1-1 0,0 1-1,0 1-3,1-3 3,-4 1-1,4 1-2,-3-2 2,0 1-1,0 2-3,3-4 1,-5 1-1,3 0 2,-1-1 2,-2 0-2,3 1 1,-1-1-3,0 1 1,0-1 1,2 1-1,-2 2 7,1-2-9,-3 0 2,4 1 0,-2-3-2,0 5 2,3-2 2,-2 1-4,0-2 5,0 3-6,0-3 3,-1 4 1,2-3-1,-1 1 2,2 2-2,-3-4 0,1 4 1,1-1 0,-2-2-3,0 2 3,2 0 0,-1 0 0,-3 0-1,5 1-1,-3 0 2,0 0 0,1-1 1,1 2-2,0-1-2,-2 1 2,1 1 2,-2-3-3,2 2-1,1 1-1,-4-2 3,3 1 0,-1 1-1,0-1 0,4 3 1,-5-4-1,-2 0-1,5 3 1,2 1 1,-7-4 1,4 3-1,3 1 1,-8-5 3,7 3-6,-4-1 0,5 3 2,-8-2 2,8 2-2,-4-2 0,4 2-1,-5-1 3,5 1 0,-5-5-4,1 4 4,4 1-1,-6-3 3,6 3-2,0 0-3,-7 0 1,7 0-2,-5-3 5,5 3-3,-6 0-2,6 0 1,0 0 1,-7-1 3,7 1-5,-7-1-2,7 1 0,-8-2 5,8 2-6,0 0 3,-6 0 0,6 0-1,-8 0 2,8 0 3,-8 3-6,5-2 4,3-1-2,-10 3-1,10-3 0,-6 3 4,3-2-3,0 3-2,3-4 3,-5 2 2,5-2 0,-5 4-3,5-4 2,-4 4 1,-1-1-1,3 0-3,0 2 3,-1-3-2,0 3 2,2 1 1,-3-1 0,1 0 1,1 1-3,-2-1 2,4 2-3,-5-2 0,5 4 3,0-3 0,-3 5 0,3-4-2,0 3 1,-2-3 0,2 3-1,2 0 2,-2-1 0,0 4 0,0-4 1,1 4 0,1-2-2,0 1 5,0-3-5,-2 2 0,1-1-1,3 2 6,-4 0-5,2-2 0,1 2-1,-3 3-1,4-4 5,-3-1 0,-1 1 2,3 0-4,-2-2 2,1 4-2,0-1 2,0-2 2,1 0-5,0 1 1,0-1-1,-3-1 1,5 2 0,-4 0 0,3-3 1,-1 3 0,0-2-1,0 2-2,0-2 2,1-1 0,2 1-2,-4-1 4,1-1-3,3-2-1,-2 5 3,1-1 1,-1-2-1,1 1-2,0 1 5,3-2-4,-5 2 2,1-2 1,1-3-2,1 4 0,-1-3-3,1-1 1,-2 1 1,1 0 0,-1 0-2,1-1 3,-1 0-1,2 2 1,-1-4 1,-1 3-1,2-2 1,0 2-2,-3-4 3,4 5-3,-3-3 0,1-1 3,-1 0-3,1 2 0,-1-3 1,-1 1 1,4 1-1,-1-2 0,-1-1 6,-5 0-7,11 0 2,-3 0-2,-8 0 0,12-2 3,-7-2-2,1 4 1,2-2-4,-2-2 12,1 2-12,-1 1 2,1-2-3,-1 0 1,-1-1 1,-1 3-3,1-1 3,-1 0 0,-1-1-4,3 1-14,-2-1-4,-2-1-9,2 0-7,-1 0-8,-2 0-7,-1 4-11,4-2-14,-3-2-22,2-3-25,-3 5-30,0-2-30,0 4-174,-6-11-389,4 6 172</inkml:trace>
  <inkml:trace contextRef="#ctx0" brushRef="#br0" timeOffset="73717.6007">8827 12466 30,'0'0'116,"5"1"-10,-5-1-18,0 0 8,0 0-17,0 0 0,0 0-6,2 4-8,-2-4-6,3 4-9,-3-2 1,0 2 0,0-4 5,0 6-11,0-2 8,0-1-14,0-3-1,-5 7 6,5-7 2,-1 4 2,1 0-8,-2 0 4,0-2 4,2-2 3,-4 6-6,3-4-3,-2 2 3,2-1-3,-3-1-3,4-2-4,-5 4-1,-1-3 4,6-1 1,-7 3 1,7-3 0,-6 3-3,6-3 1,-5 0 2,5 0-8,0 0-6,-8-5-2,8 5-1,-8-3-1,6-2-3,-2 1 1,1 0-2,1 0-2,-1-3-2,2 4 3,-1-1-5,0-3-2,2 2 2,-1 0-2,1-1 0,0 1-1,1 1-4,0-2 6,2 0-10,3-1-1,1 0 0,-1 0-1,3-1-2,1 3 2,3-5-1,-3 6 2,2 0-2,0-1-1,-1 2-1,-2 1-2,3 1-1,-1 1 1,-4 1 0,3 3 1,-1 2 0,-2 0-1,1 2 2,-2 1 0,0 8 1,-2-2 1,-1 3 1,-3 2 3,-3-2-5,2 7 4,-3-5-4,-5 5 2,1-1 8,2-7-6,-2 0 1,-2-3-2,-1 2 2,0-1 0,-1-3 0,1 1 2,2-1 0,-5-4-1,3 1-1,0-4 3,-1 3 1,-1-2 3,2-3 0,-4 1-1,2-1 1,1-3-1,-1 0-5,-1-3 3,3-1 2,-4 2-3,5-5 2,-1 1-3,1-1-1,3-3 0,0 3 5,2-3-5,-1 2-3,2-3-3,3 0-2,1 0-6,0 1 6,1-2-7,3 2-1,2 1 1,0-1 3,2 3 12,1 2-15,-1-2-1,0 4-2,-1-1 1,4 3-3,-1 1 3,0 4 1,1 0 3,1 3 2,-2 0-3,1 0 7,-1 1-4,4 2 3,-2-3-2,-6 3 0,3-2 1,0 2-1,0-2 3,-1 2-2,1-1 6,-3-3-4,1 0-2,1 2-14,-3-4-11,1 1-18,2 0-26,-4-2-12,5-1-24,3-1-39,-7-1-124,2-1-295,0-1 131</inkml:trace>
  <inkml:trace contextRef="#ctx0" brushRef="#br0" timeOffset="74095.5814">9156 12342 189,'0'0'209,"-4"-3"-19,4 3-21,0 0-10,0 0-4,2 12 6,-5-2-2,2 7-16,-3 2-13,3 6-9,-2 1-13,1 1-9,-2-1-10,1 1-9,2-3-7,-1 3-8,2-8-3,-2-1-7,0 0-3,0-1-7,2 3-5,-1-7-3,1 0-3,-1-1 2,-2-2-11,3 0-1,0-5-16,0 4-16,-1-4-15,-1-3-9,2 3-17,0-5-11,0 4-28,0-4-47,0 0-38,0 0-32,12-16-119,-7 4-351,3 1 155</inkml:trace>
  <inkml:trace contextRef="#ctx0" brushRef="#br0" timeOffset="74366.9837">9372 12380 198,'0'0'196,"2"-3"-10,-2 3-11,0 0-15,0 0-13,0 0-2,0 0-3,0 0-10,-4 20-2,0-6-6,1 1-12,1 2-12,-2 0-6,4 3-10,-1-2-4,-1 2 0,1-3-8,-3 2-2,4 1-6,0-3-8,0 1-6,3 0-5,-2-6-4,-1 3-4,0-4-4,3 1 0,-2-3-7,-1 2 0,0-4-4,0 0-13,2-2-17,0 1-11,-2 1-5,1-5-12,0 1-8,-1-3-5,0 0-26,-1 7-51,1-7-46,0 0-214,0 0-419,-10-15 186</inkml:trace>
  <inkml:trace contextRef="#ctx0" brushRef="#br0" timeOffset="74613.3233">9070 12455 65,'-4'-6'163,"4"6"-12,0 0-18,9-6-5,-4 4-16,4-5-11,0 3-8,3 0-10,4-3-6,3 3-8,0-1-6,3-4-6,5 1-4,1-3-8,-8 4-2,1 0-5,-2 0-3,-4 0-7,6 1-2,-6 1 1,-4 3-5,1-2-11,-1-1-11,0 4-14,-4-1-25,1 2-21,-3-3-20,3 3-24,-3-1-117,0 1-240,-5 0 106</inkml:trace>
  <inkml:trace contextRef="#ctx0" brushRef="#br0" timeOffset="78027.6927">9765 12426 48,'0'6'102,"0"-6"-9,0 5 3,0-5-13,0 0 1,-2 4-5,2-4-4,0 0-1,-1 5-2,1-5 0,0 0-2,0 0-2,0 0 3,-3 3-1,3-3 6,0 0-3,0 0-3,0 0 1,0 0 1,0 0 0,0 0-1,0 0-7,0 0 10,0 0 11,0 0-4,0 0-2,0 0-1,0 0-2,0 0 0,0 0-6,0 0-8,0 0-4,0 0-6,6-15-6,-4 11-3,-1-1-8,3-4-3,3 4-2,-4-8-5,3 7-3,-1-4-1,0 1 2,4 2-6,-4-1-1,1-2-4,-2 6 0,-1-1-3,0 3 0,1-4 1,-1 4-4,1-2-4,-2 1-3,-1 1-5,-1 2-6,0 0-5,3-5-4,-3 5-6,3-2-6,-3 2-6,0 0-9,0 0-4,0 0-1,5-3-8,-5 3 2,4-2-13,-4 2-10,4 0-15,-4 0-9,0 0-13,8-3-5,-8 3-6,0 0-13,7 0-122,-7 0-285,0 0 126</inkml:trace>
  <inkml:trace contextRef="#ctx0" brushRef="#br0" timeOffset="78542.4619">10200 12247 83,'0'0'184,"0"0"-8,0-4-7,0 4-4,0 0-10,0 0-12,0 0-16,0 0-15,0 0-7,0 0-8,0 0-9,0 0-10,0 0 2,18 14 2,-10-9-3,5 5-3,-2 2-4,3 0-4,0 0-6,1 1-5,0 0-4,-3 0-5,2-1-3,1 0-5,-1 2-5,-3-2-2,0-5-3,-1 5-6,-1-2 0,1-3-1,-4 1-3,-1-1-2,0-2-1,-1-3-2,1 5-3,-3-3-6,4 0-13,-4-2-10,0 1-9,-2-3-15,2 2-30,-2-2-44,0 0-37,0 0-45,0 0-150,-5-17-373,3 10 165</inkml:trace>
  <inkml:trace contextRef="#ctx0" brushRef="#br0" timeOffset="78745.9203">10366 12180 74,'0'0'157,"-9"6"-14,2-1-11,2 1-10,-3 3 1,-2 6-13,0 0-12,-2 9-7,-3 0-4,3 0-11,1 2-8,-2 1-9,1-1-5,-3 3-4,1 1-8,-1 0-4,2-2-11,0-2-12,-1-2-22,1 1-19,3-8-32,0-3-25,3-2-45,1-1-83,2-5-228,1-3 100</inkml:trace>
  <inkml:trace contextRef="#ctx0" brushRef="#br0" timeOffset="79700.9647">10778 12137 118,'-3'-7'116,"0"6"10,3 1 8,0-6-12,0 6-3,0-6 1,-3 3 4,2-1-2,1 4 0,-4-6-5,2 3-6,0-1-2,1 0-11,1 4-5,-3-3-9,3 3-10,-3-3-2,3 3-12,0 0-8,-2-4 1,2 4-7,0 0-3,0 0-6,0 0-6,0 0-4,0 0-1,0 0-1,-5 14-5,4-3 0,0 1-4,-2 4 2,2 3-4,1 1 5,0 3-3,0 5 0,0-3-2,-3 0 2,3 2 1,0-3-2,0-3 3,3-1 1,-3-3-3,0 1 1,0 0-3,0-2 0,1-5 0,-1 1 10,1 0 4,1 0 8,0-2-6,2 0-2,-4 0-2,1-3-1,1 0-5,0 0 2,0-4-5,1 3 0,3-3 2,0 0-3,2-1 1,3-1-6,-4-1 3,5-3-3,4 0-1,1 0 0,2-3-1,2 0-4,7-3 2,-1 2 1,1-3-3,2 1 0,-4-1 3,0 2-5,-1-1 0,-6 1-1,2 1 4,-3 0-6,-2 2 0,-4 1-9,2-1-12,-8 3-8,2 0-9,-1-2-6,-3 2-16,3-1-18,-4-1-26,1 2-18,-2-1-20,-2-1-23,3-1-45,-3 2-143,-3-3-381,3 0 168</inkml:trace>
  <inkml:trace contextRef="#ctx0" brushRef="#br0" timeOffset="108601.5597">12377 11425 131,'0'0'128,"0"0"4,0 0 1,0 0 6,0 0-14,0 0-5,0 0-6,0 0-3,0 0-11,0 0-7,25-2-8,-17 1 8,-2 1-7,3 0-6,3 0-5,0-3-8,0 2-7,-1-2 4,5 1-12,-5 1-3,4-1-3,3-3-7,-1 2-2,0 1-11,3-1 6,-2 2-4,1-2-7,-2 2-23,1-2-18,-4 2-24,1 1-23,-2 0-22,0 0-22,-2 1-37,-5 0-150,0 2-323,-3 0 144</inkml:trace>
  <inkml:trace contextRef="#ctx0" brushRef="#br0" timeOffset="108797.0333">12467 11590 169,'0'0'166,"0"0"-16,0 0-13,12 6-13,-6-6-12,2 1-8,3-1-17,8-1-5,0 1-13,0-3-13,3 2-21,9-2-23,-1 0-22,0-1-32,0-2-45,-10 3-107,1 2-211,-2-2 94</inkml:trace>
  <inkml:trace contextRef="#ctx0" brushRef="#br0" timeOffset="111898.635">13800 11011 86,'0'0'140,"0"0"-5,0 0-8,0 0-12,0 0-6,0 0-10,0 0-14,0 0 1,0 0 2,20-5-8,-7 2-5,6 1-1,8-7-7,-1 1-7,6-2-5,-5 5-2,6 1-22,-6-1 8,1 2-1,1 1-4,-11 2-4,-3 0-3,-1 2-3,-2 1-1,-2 1-4,-4-1-4,0-1-1,-3 5-1,-3 2 1,-1 0-7,-5 7 2,-7-1 0,-4 6-1,-6-3 10,0 2 1,2-2-6,-5-1 3,10-5-4,0-3-2,1 2 1,5-6-2,1 1 1,-1 0-3,4-3 2,1 0-7,0 1-5,4-2 3,1-2 0,1 5 3,-1-5-2,14 5 4,-1-3-3,5-1-2,4 3 3,3-1-3,4-3-1,0 4 5,-8 1-4,0-2-1,0 2 0,-3 0 2,2 2-1,-9-1 6,2 1-7,-3-1 0,-3 1 3,0 2 3,-4-1-5,-3 4 3,-3-4 3,-4 4 1,-2 2-2,-7-2 1,-2 2-1,-9 3 1,-1-2 4,0-2 1,-2-1 1,2-1 0,-3-1 3,3-3-2,-2-1 3,10-5-1,-1-1-4,1 3 1,3-3 1,2 0 2,3-3-5,2 3 0,1 0-8,4-4-19,1 2-37,1-2-37,6-3-38,2 1-25,6-2-149,5-4-329,7-2 145</inkml:trace>
  <inkml:trace contextRef="#ctx0" brushRef="#br0" timeOffset="112256.2236">14530 11010 20,'-6'-3'193,"1"2"-15,5 1-12,-15 5 0,4 1-9,1 0-3,-7 6-15,4 0-9,-4 8-9,2 2-15,1 1-8,2 1-15,3-2-6,4 5-7,3-6-7,-2 2-3,4-5-6,4 3-5,2-3-5,4-1-3,2-1-5,3 0-4,-1-5-3,5 0-1,-3-1 0,4-4-5,-6-3-1,5 1-4,1-5 3,0 1-5,-2-4-1,-1 0-3,-1-6 1,-2 0-1,2-1-1,-7-4 0,1 0-2,-6-2 1,-1-1 0,-4 0 1,-1 0-4,-9-7 2,0 3-1,-4-2-2,-2 3 0,-2 1-1,0 0 0,-6 3-2,8 7 0,-12-3 2,4 4-5,9 2-3,-2 3-9,4 1-28,4 3-26,0 3-33,5 0-45,0 3-228,2-1-402,3 2 177</inkml:trace>
  <inkml:trace contextRef="#ctx0" brushRef="#br0" timeOffset="112538.4697">15122 11101 2556,'0'-8'0,"-3"-2"20,3 3 0,-4 2-7,4 1-13,0 4-2,0-3-1,0 3 1,0 0-2,0 0 2,13 11 4,-8-5-4,1 3 4,5 1-4,2 3-1,9 6 3,-3 0 1,0-2-2,3 2 0,-3 0 5,1 0-6,-6-6 4,0 0-2,-1-1-7,-2 1-19,-3-3-15,1-2-12,-4 1-31,3-4-12,-4 2-19,0-1-23,-2-3-202,-2-2-367,0-1 162</inkml:trace>
  <inkml:trace contextRef="#ctx0" brushRef="#br0" timeOffset="112723.9747">15318 11001 90,'-6'-5'185,"-2"3"-21,-2 3-15,0 1-9,-7 4-7,2 4-9,-5 2-6,0 7-16,-6 1-6,3 1-11,4 4-11,-1 1-4,2-4-12,4 3-2,1 0-8,8-7-9,-1 6-24,2-6-22,1 0-18,4-1-35,2-6-34,1 0-166,1-1-282,3-4 124</inkml:trace>
  <inkml:trace contextRef="#ctx0" brushRef="#br0" timeOffset="112939.3958">15687 10989 141,'4'-3'256,"-4"3"-26,0 0-22,0 0-8,-1 13-20,-2-6-16,-2 6-16,-1 3-11,-1 0-13,1 4-12,2-3-9,2 2-12,-1 0-9,3-1-10,0 2-9,3-2-13,-1 0-29,2-4-11,2 2-26,-1-4-26,3-2-22,-1 0-35,3-3-28,0-4-56,-2 1-128,3-5-336,1-1 149</inkml:trace>
  <inkml:trace contextRef="#ctx0" brushRef="#br0" timeOffset="113249.574">15911 11064 190,'0'0'185,"0"0"-18,0 0-19,-11 11-6,7-3 0,-2 2-7,1 2-12,3 2-15,-2 3-7,0 0-14,4 1-7,0-2-8,0-1-4,6 1-10,-2-4-5,1 0-4,2-2-6,1 0-4,2-3-5,0-3-3,0 2-1,4-4-5,-1-2 2,1 0-4,3-4-4,-3-1 0,2-2-1,0-3-2,-3-2 1,0-1-4,0-3-6,5-2 1,-9 1 0,-1 0-3,-2-2 4,-1 2-3,-3-2-2,-5 2 1,-2 2 0,-1-1-3,-3 4-1,-2 0 0,-3 4 1,-4 0-2,1 2 2,-1 3-2,2 0 1,-1 6-2,-2-2-5,4 2-12,4 2-16,-2 0-10,3 1-33,6 1-35,-3 0-53,2-1-148,2-2-337,0 0 150</inkml:trace>
  <inkml:trace contextRef="#ctx0" brushRef="#br0" timeOffset="113652.5033">16376 10503 167,'0'-2'243,"0"-2"-26,0 4-27,3-7-16,-2 6-19,-1 1-17,0 0-14,0 0-12,12 4-11,-9 1-8,1-1-8,-1 4-5,0-2-12,-1 4-7,-1-3-4,0-1-6,-1 1-8,0-2-1,-1 4-5,0-4-5,-1 1-5,2 1-1,0-3-2,0 2-4,0 0-2,0 0-4,2 0 0,2 0 0,-1 0-4,3 0 2,-1 0-5,4 0 0,-2 1 1,2 1-1,-1-2-5,-2 1 7,-1-2-2,3 2-6,-5-2 3,2 0 0,-3-1 2,-1 4 5,-2-1 2,-4 2 5,-2 1-1,-3-4 3,-7 8-6,-1-4 1,-5 3-2,4-4-1,-1 1 0,3-2-1,0 0-2,3-3 5,2 3-26,1-4-23,2-1-27,2 2-27,0-3-41,1 3-47,0 0-188,3-5-394,-2 4 175</inkml:trace>
  <inkml:trace contextRef="#ctx0" brushRef="#br0" timeOffset="114328.2471">13520 11947 115,'-4'-4'200,"4"4"-17,0 0-5,-2-1-7,2 1-10,0 0-12,0 0-14,-8-1-14,8 1-11,0 0-14,0 0-4,0 0 11,17 3-3,3 0-1,6-3-10,9 0-8,5-3 16,23 0-9,33-8-4,-2-1 0,8-1-9,3-5-4,10 3-11,10-2-1,10-1-5,9-1-5,5 3-6,-4 1-9,12 1 0,-1-4-3,7 2-2,4-5-1,-6-1-5,3 1-3,1 1 3,-3 0-5,-7 3 0,-16-3-5,-10 6-1,-6-1-2,-12-3 4,-11 0-2,-12 3-3,-32 2-2,-2 2 1,-17 3 0,-5 0-4,-4 2 1,-9 2 10,-5-2 31,-3 1 18,-2 2 11,-4-3-23,1 2-1,-3-1-4,2 2-7,-3-3-7,-2 2-15,0 0-19,-5 0-14,3 1-18,2 3-33,-7-3-36,1 3-31,-4 2-27,-1 3-42,-3 6-61,-11-1-200,6 1-500,-11 6 221</inkml:trace>
  <inkml:trace contextRef="#ctx0" brushRef="#br0" timeOffset="114871.79">13961 12286 44,'-2'-5'229,"0"0"-13,0 1-13,0-1-9,1 2-19,1 3-19,-3-4-12,3 4-19,0 0-9,0 0-13,0 0-9,-6 20-15,2-4 4,2 3-9,-5 9-2,1 0 6,0 4-6,-1-1-7,-2 1-6,5-1-3,-5-1-7,4-3-4,1 0-6,1 0-4,-2-2-5,3-7-5,1-1 0,-2 0-13,1-5-16,1 2-22,-1-8-21,4 3-20,-2-4-20,1 0-9,1-3-22,-2-2-57,0 0-172,22-12-375,-12 0 167</inkml:trace>
  <inkml:trace contextRef="#ctx0" brushRef="#br0" timeOffset="115082.2212">14226 12297 107,'2'-4'188,"1"-1"-20,1-1-10,-4 6-16,0 0 1,0 0 11,6 9-12,-2-4-3,-4 7-16,0 5-6,0 6-12,0 2-9,-6 2-10,6 3-10,-3-2-4,2-2-8,-3-1-10,1 1 3,1-7-14,2 2-2,0-5-10,0 1-10,-3-5-9,2-1-23,1 0-18,-2-4-20,2-1-21,-1 0-19,0-1-46,-3 0-191,0-5-354,4 0 157</inkml:trace>
  <inkml:trace contextRef="#ctx0" brushRef="#br0" timeOffset="115445.1073">13970 12280 34,'-6'-4'214,"6"4"-21,-2-3-21,2 3-18,0 0-14,0 0-2,18-3 1,-5 3-10,9-5-10,10 0-14,2 0-9,6 0-9,8-4-11,-8 3-4,7-4-9,-7 3-6,-2 3-7,-5-1-6,-3 2-15,-11 2-26,2 0-15,-3-2-16,-3 3-16,-6 0-18,-1 0-17,1 2 6,-9-2-17,8 1-15,-8 1-25,0-2-119,-11 10-269,1-4 119</inkml:trace>
  <inkml:trace contextRef="#ctx0" brushRef="#br0" timeOffset="116209.458">13266 12475 144,'-4'4'134,"3"-1"-4,-3 2-13,-3-3-8,2 2 0,0 0-21,-1-2 1,0 0 4,0 1-17,1-3-5,5 0-4,-12 1-7,6-1-7,6 0-4,-9-4-7,6 1-4,-3-1 3,4-1-6,2 0-2,0-4-9,0 0-2,3-2-2,2 2-2,0-5 3,2 6 2,4-4-12,1 0 3,0-1-6,3 3 4,-2 1-6,5-1-4,-4 3 8,0 3-3,-1 1 0,1 1-4,-3 3 4,2 4-4,2 2 5,-4 1-3,3 6 2,-3 2 3,1 6-1,-5-3 3,2 7-1,-5 1 10,1-1 0,-5-1-1,0 3 8,0-1 6,-3-7-2,0 4 3,-3-5 5,2 1-2,-4-3-3,0 1 4,-1-3 1,-2-3 0,0 1 0,1-2 6,-1-1-6,-4 2 2,3-7-11,-2 0-1,3 1-1,-8-2-5,7-4 0,2 0-1,-3-3 3,1 2-2,1-3-3,-1-3-2,5 2-3,2 1-3,0-1 0,1-2 0,2 2-5,2 0 5,2-3-4,7 1-2,-2-2-2,4 3 0,5-5-2,0 8-1,1 0-1,5-1 1,-3 4-2,2 4 1,2-1 2,2 0-2,-4 6-1,6-4-1,-6 2 0,6 3-1,-9-3-8,2 3-14,-4-3-5,2 0-8,-2 1-16,0-2-13,-4 1-15,0-3-23,-1 0-20,5-2-47,-5-1-181,7-2-382,-3 0 169</inkml:trace>
  <inkml:trace contextRef="#ctx0" brushRef="#br0" timeOffset="116793.4254">14712 12143 193,'-2'-2'209,"2"2"-7,-7-4-1,2 1-7,5 3-8,-2-5-14,2 5 2,-5 0-8,5 0-25,-4-3-12,4 3-13,0 0-15,0 0-9,0 0-12,0 0-2,0 0-1,7 11-5,0-5 0,0 6-2,6 1-9,9 4-6,-3 3-2,-1 1-3,3 0-8,-2 2 1,-1-2-6,1 0-2,-3 2-3,0 0-7,-2-3 1,-4-1-3,1-4-3,-1 3-4,0-2 0,-3-2-1,-2-3-3,3 0-13,-3-1-10,2-1-14,-4 0-16,1-3-16,-1 0-15,-1-1-18,-2-2-14,3 2-18,-3-5-28,0 0-39,0 0-215,0 0-438,4-10 193</inkml:trace>
  <inkml:trace contextRef="#ctx0" brushRef="#br0" timeOffset="117038.7486">15055 12115 48,'-1'-3'176,"1"3"-15,0 0-18,0 0-6,-12 8-8,4 1-9,-3 5-6,-1 3-13,-1 5-9,-2 5-11,-3 0-3,4 1-6,-3-3-8,0 1-6,2 3-9,-3-2-7,4-1 1,2 1-11,0-3-4,0-1-24,4-7-38,2-2-42,-1-2-60,2-3-119,0-1-276,3-2 124</inkml:trace>
  <inkml:trace contextRef="#ctx0" brushRef="#br0" timeOffset="119638.8789">15521 12051 51,'0'0'132,"0"0"-2,0 0 2,0 0-7,0 0-8,0 0-6,5 0-11,-5 0-7,0 0-5,0 0-4,0 0 0,0 0-2,0 0-6,0 0 2,0 0-7,0 0 2,0 0-3,0 0-2,0 0-7,0 0-5,0 0-6,0 0-3,0 0-5,0 0-6,0 0 1,0 0 0,0 0-9,0 0 0,0 0-4,0 0-2,-20 2 3,20-2-8,-6 1 0,3 1 0,-3 1-4,6-3-1,-6 2 0,6-2-1,-6 3 0,4-1 0,2-2 0,-6 2-3,4 2 2,-2-3-5,0 2 0,4-3 1,-4 4-3,2-1 5,-3-1-5,3 1-2,0 1 1,-2-2 0,0 1 1,0 0-1,0 0-1,2 1 2,-2-1-1,0 1 0,1-1 0,0 1-3,-1 0 1,0 0 2,-1 1-3,5 0 3,-4 2 1,0-2 0,-1 2 0,2 0-4,-3 3 2,3-1 0,-3 3 2,4 0-1,-1-1-1,-4 6 0,3-1-1,0-4 0,4 5 2,-3-1-4,0 1 5,-1 1-1,2-3-1,-1 2-2,3-5 2,-5-1 0,5 3 1,0-1-2,0-1 2,0 0 0,5-1-1,-5 0 0,0 1 1,1-2-1,1-1 0,2-1-1,-1 1 0,-1-2 1,4 1 0,1-1-2,-1-1 1,0 1 1,1-2 1,1 2 0,-2-1-3,2-2 2,1 0 1,1 1-2,0-4 2,1 3 1,-4-4-2,6 1-1,-3 0 1,2-1 0,-2 0 1,2 0-1,-1-1-1,-1 1 1,1 0 3,-3-1-3,1 1-1,-2 0-1,-1-1 1,4 1 0,-6-3 2,3 3 0,-1-1-2,-6 1 0,9-4 1,-5 3 2,-4 1-2,6-2 1,-6 2-2,5-2 1,-2 1-2,-3 1 2,5-3 0,-5 3 2,4-6-2,-4 6 4,3-3 1,0 1-6,-3 2 0,1-3-2,-1 3 9,4-4-7,-4 4-2,3-3 4,-3 3-1,1-4 0,-1 4-1,0 0 0,1-6-1,-1 6-1,0 0 6,0-3 2,0 3-7,0-5 1,0 5-2,0-6 1,0 6 2,-1-5-4,1 2 2,0 3 1,-3-7 0,3 2-1,-1 1 6,1 4-3,-4-7 2,0 3 1,1 0-2,0-1-5,2 3 1,-2-4 0,-2 2-1,1 2 2,3-3-1,-3 0 1,-2 0 1,0 1-1,0-1 1,1 2-1,0-2 2,-5 3 1,4-1-3,-3-3 3,0 3-1,2 2-1,-5-2 0,1 2-1,0 1 2,-2-3 0,3 3 1,-3 4-6,0-2 3,-1-1 0,5 2-2,-1 0 4,-4 4-16,5-1-8,-2-2-9,4 3-26,0 0-10,1 3-23,2-1-9,1-1-30,0-3-37,3 2-153,0 0-344,3 0 152</inkml:trace>
  <inkml:trace contextRef="#ctx0" brushRef="#br0" timeOffset="120479.7373">16129 12082 35,'-3'-4'167,"3"4"4,0 0-7,-3-4 3,3 4-8,0 0-12,-4-1-8,4 1-9,0 0-7,0 0-15,0 0-2,0 0-15,0 0-8,0 0-9,0 0-4,0 0-6,0 0-3,0 0 3,19 0 3,-10 5 4,4-1-9,4 2-4,2 0-5,-1 4-3,10 0-6,-9-2-2,4 0-3,5 5-7,-9-3 1,1-1-7,-1 1 0,-5 3-2,5-2 0,-5-1-3,0 2-1,1-2-3,-6-2-5,1 1 1,0 0-4,-3 1 2,-1-3-1,3 1-4,-5-3-1,1-1-7,2 1-17,-3-1-8,-2 0-14,-1 0-1,3-1-3,-1-1-7,-3-2-25,0 4-41,0-4-34,0 0-236,0 0-419,-17-6 186</inkml:trace>
  <inkml:trace contextRef="#ctx0" brushRef="#br0" timeOffset="120748.52">16533 11938 19,'0'0'221,"-1"-5"-25,1 5-20,-4-3-19,4 3-11,0 0-14,-8 8-13,2-2-7,-3 10-11,-1 0-10,-3 9-10,0-1-5,-1 2-9,-2 0-7,2 0-4,-2-3-7,2 2-6,0-1-3,1-1-3,-1 1-3,3-1-4,-2-6-1,5 1-6,0-2 0,2 0-7,-1-3-18,0-3-12,3 1-14,-2-2-23,3 1-20,2-4-33,-3 0-32,4 0-152,-2-3-312,2 3 138</inkml:trace>
  <inkml:trace contextRef="#ctx0" brushRef="#br0" timeOffset="122468.8112">16736 12083 9,'0'-5'97,"0"5"-10,0 0-2,0-5 3,0 5-7,0-5-2,0 1-6,0 4-10,0-6 2,0 1-4,0 0 9,0 0 0,0 1-6,0-1 3,0 0 11,0 1 13,0 4 4,0-8-2,-1 4-6,0 1-5,1 3-5,-2-6-5,2 6-4,0-4-8,0 4-5,0 0-3,0-4-7,0 4-5,0 0-6,0 0-2,0 0-3,0 0-3,-7 9-4,7 3 3,0-2-5,0 9 0,0-1-2,0 8-3,0-7 1,0 6-2,0-5-1,0-2-3,5 7 2,-4-7-2,0 0 1,1-1-5,-2-5 3,0 2-4,1-2 3,0 0-3,-1-2-2,3-2-5,-2 0-16,2 0-21,-2-1-19,0-4-27,1 1-26,0-1-28,2-1-189,-4-2-355,0 0 157</inkml:trace>
  <inkml:trace contextRef="#ctx0" brushRef="#br0" timeOffset="123221.3291">17043 12043 55,'3'-2'207,"-2"-2"-22,-1 2-16,0 2-19,5-3-11,-5 3-13,0 0-12,4 10-8,-3-1-1,1 3-6,-1 2-7,2 2-8,-3 3-9,2-2 0,-1 2-15,-1 0-6,3-2-3,0 0-2,1 0-5,1-5-3,-1 5-7,0-6-1,4-2-4,-3 0-1,0 1-3,1-5 5,4 0-5,-2-4-1,0-1 1,2 0-2,3-1 0,-1-2-7,0-3 0,4-5 2,-1-1-5,-4-1 1,1-3 2,1-1-6,-3 0-1,1-5-4,-4 3 1,-3 0-12,1-8-1,-4 7-2,2 0 4,-5 1-4,0 1 1,-5 2-1,1-1-4,-4 2 2,-1 2 0,-1 5 6,-1 0-4,0 1 0,2 1 8,2 1 4,-2 4 0,1 0-3,4 1 3,-2 1-3,3 0 0,1 0 5,-1 3-3,1 3-3,1-2 3,3-2 1,2 5-3,1-2 3,4 1-1,2-1 1,2 1 6,0-3-6,3 1-4,4-2-5,1-1-2,3-2-2,-2 0-6,1-2-8,0-1-3,2-4-3,-5 2 1,9-2-3,-8 0 3,-2-2 0,1 1 5,-1 0 0,-5 1 0,1-3 7,-2 3-3,-2 1 6,0 0-4,-1 2 1,-2 0 2,-2 1 4,1 1-1,-1 0 1,-4 2 2,5-2 0,-5 2 6,0 0 1,4 10-1,-4 1 1,0-1-2,0 1 4,0 3 1,0 4 1,0-2-4,5 1 0,-4 0 1,3-3 3,0 2-1,1-3-3,-1-3 7,6 4-7,-5-3 2,3-2 2,1 0 0,0-4 1,0-1 2,1 2 1,3-4-1,-2-2-1,3 0 1,-2-4-4,1 0 9,2 0 1,-2-2-5,3-2-1,-1-3-2,1 0 3,-6-2 0,4 2-3,-5-1 3,0 1 0,-5 0-3,5-3 8,-8 1 1,-1 1 0,0-2 3,-2-1-2,-6-1 1,-1 4-2,0-1 4,-5 0-6,0 4 1,-4-1 2,2 4-4,-5 0 0,1 3 1,1 2-2,-1 1-1,0 1-1,2 4 2,4 0-9,1 1-16,0 3-16,2-1-17,3 4-31,3-3-37,0 3-207,1 0-351,4 0 156</inkml:trace>
  <inkml:trace contextRef="#ctx0" brushRef="#br0" timeOffset="123640.2033">18896 11194 143,'0'0'193,"0"0"-14,0 0-13,0 0-8,0 0-1,0 0-5,0 0-10,0 0 6,13 2-1,-1-2-15,1-2-8,8 2-9,7-3-16,0-1 8,1 0-11,1 0-11,-1-1-7,-2 0-12,-8 0-4,1 3-9,-1-2-26,-4 3-32,-5 0-35,1 1-35,-3 0-31,-3 0-36,-1 2-64,-4-2-137,0 0-371,-15 14 164</inkml:trace>
  <inkml:trace contextRef="#ctx0" brushRef="#br0" timeOffset="123795.7789">18964 11385 154,'-4'5'293,"1"-2"-31,1 0-26,-1-1-24,3-2-15,-2 4-13,2-4-11,0 0-5,0 0-6,7 3-15,0-3-10,8-2-16,4 0-12,9-3-31,0-1-46,1-1-45,0 0-63,0-1-61,-3 1-87,-8 0-146,0 0-399,-3 0 177</inkml:trace>
  <inkml:trace contextRef="#ctx0" brushRef="#br0" timeOffset="155361.6923">19623 10835 119,'0'0'163,"0"0"-15,0 0-31,0 0 27,0 0 4,0 0 2,0 0-6,0 0 8,0 0-9,0 0-6,-6-1-9,6 1-8,0 0-6,0 0-9,0 0-3,-4-3-1,4 3-5,0 0-4,0 0-1,0 0-7,0 0-5,0 0-10,0 0-6,0 0-9,0 0-1,0 0 1,-8-2-14,8 2-8,0 0 2,0 0-5,0 0-2,0 0-3,0 0-4,19 3 0,-12-3 1,5-1 2,1 1-11,6-3 0,3-1-2,6-1 7,-1 1-11,5-1 0,-5 0-9,0-3 2,1 0-4,-3 0 3,-5 3-5,-3 1-2,-2 0 0,2-2 9,-9 4-7,6 1-1,-5-2-1,-4 2 4,0 0-3,0-1 4,-5 2-2,8-1-2,-8 1 3,0 0 3,0 0-5,0 0 2,1 8 2,-1-8 3,-9 10-5,4-1 14,0 2-5,-3 1 2,2 2 0,-3 2 0,0 2-4,3-2 1,-1 4 2,-3 4-2,3 2-2,0 0 1,1 2 3,1 1-1,-3-1 1,3 1-2,0-1 0,0 4-4,-1-6 3,2-1 3,-1-4-4,2-2 1,2-2 3,-3 0-2,0-1-3,1-3-1,1-1 0,-1-2-6,2 0-7,-3-3-8,3 0-3,-2-3-1,3-1-15,-1 2-5,0-2-16,1-3-22,-4 3-24,4-3-21,-5 1-16,5-1-36,0 0-40,-8-10-139,5 6-389,2-1 172</inkml:trace>
  <inkml:trace contextRef="#ctx0" brushRef="#br0" timeOffset="155653.9117">19712 11135 152,'-9'-1'195,"9"1"-3,-8 0-5,8 0-7,-5-3-5,5 3-17,-4-3-11,4 3-14,0 0-17,0 0-11,0 0-12,0 0-3,0 0-7,0 0-6,26-1-7,-13 0-6,6-2-8,3-1-2,6 4-7,-1-2-3,3-2-5,-3 1-2,2 0-3,-8 1-4,0 2-3,-2-3-6,-8 2-8,2 0-16,-4 2-18,-1-1-18,-2-1-22,-6 1-22,9 2-23,-9-2-27,9 0-22,-9 0-182,6 1-364,-6-1 162</inkml:trace>
  <inkml:trace contextRef="#ctx0" brushRef="#br0" timeOffset="155840.4108">20242 11101 71,'0'0'276,"0"0"-24,0 0-28,0 0-14,-3-5-11,3 5-16,-4-6-17,4 6-13,-4-2-16,4 2-11,-4-4-15,4 4-20,0 0-38,-5-3-48,5 3-63,0 0-61,0 0-76,0 0-120,0 0-340,0 0 151</inkml:trace>
  <inkml:trace contextRef="#ctx0" brushRef="#br0" timeOffset="156526.8847">20898 10948 106,'2'-2'261,"-2"2"-27,2-6-23,1 4-18,-2-2-16,2 1-16,-1 0-9,1 1-8,-3 2-5,7-8-3,-4 4-9,-1 1-17,2-2-13,-2 0-7,0 1-7,1-6-6,-2 6-11,2-2-10,-2 0-3,-1-2-4,0 1-4,-1 1-7,-1-2-1,1-2-5,-2-3-1,0 9-5,-3-6-5,1-1-1,-2 1 1,0 0 0,1 3-4,-3-3 5,-1 4-1,-2-1 1,2 0-1,-3 2 0,3 2-3,-4 2 2,-1 0-6,-2 2 0,3-1-2,2 1-1,-5 2 3,-1 4-3,5 0-3,-3 1-2,1 2 0,5 0 6,-3 2-11,4-1 2,0-3-3,4 5 0,0-3-3,1 1-2,4 1-1,0-2 2,0 2-6,3-5 0,-1 5 0,2-4-1,4 0-1,-2 1-2,3-5-1,-1 1-3,5-1 2,-4-1 1,1-2-2,1-1 3,1-1-7,3-1 2,1-3 2,-3 2 0,0-2 1,-2-1 0,1 2 3,-1-4 0,-1 1 0,0-1 4,-1 1-4,-4 0 4,5-3 2,-5 4 7,1-1 3,-3 4 7,1 1 2,-4-2 0,3 1-1,-3 3-3,0 0-2,0 0-3,0 0 8,2 12 6,-4-2 4,-6 5 3,0 2-1,-1 5 0,-2 4-4,-1 1-2,2-2 0,1 3-4,-4-2-1,2-1-1,3-1-2,2-5-1,-3 5 1,1-5 1,3-2-4,-1 1 0,2-7 3,0 5-9,0-4-11,2-3-9,-2 0-8,3-3-9,-1 1-9,1-2-9,0-1-10,1 2-14,-3-4-7,3-2-20,0 0-20,0 0-29,0 0-31,0 0-33,13-8-121,-8 2-367,2-4 162</inkml:trace>
  <inkml:trace contextRef="#ctx0" brushRef="#br0" timeOffset="156960.9833">21178 10836 60,'5'-5'235,"-2"-2"-19,1 5-12,-3-1-13,-1 3-11,2-2-16,-2 2-7,0 0-3,0 0-2,0 0-11,-8 17-10,2-8-10,-1 1-15,-2 4-7,-1-1-9,3-2-10,1-1-11,2 1-4,0 0-5,-2-3-5,2 1-6,0 2-7,4-7-5,0 2-3,-1 1-4,1-6-3,0 4-6,0-5-1,1 5 0,3-3-5,-4-2-1,11 0-7,-11 0-2,16-6-5,-7 3 3,2 0-3,-1-2 1,4-2-4,-4 5 1,2-1 1,0 2 1,-1 1 0,-2 0 2,1 0-4,-1 1 3,0 0-5,0 3 5,0 3 4,0-2 0,1 4 4,-3-1 1,-2 1-2,1-1 4,-3 2 0,2 1 0,-1 0 7,-3 0 3,-2-1 4,-2-2-4,1 1 3,-3 1-3,-3 0 0,0-1-4,-3-1 2,-2 1-4,-4-1-1,3 1-9,0-5-14,3 2-15,-7-1-20,0-3-22,-1-2-32,6 2-29,-2-4-31,3 0-9,-1-3-51,2-2-192,-1 3-443,2-6 197</inkml:trace>
  <inkml:trace contextRef="#ctx0" brushRef="#br0" timeOffset="157121.5343">21213 10756 12,'5'-6'247,"2"-1"-27,1 1-22,2-1-18,3 0-18,-3-2-16,8 1-10,-1-2-7,-1 3-8,0 0-11,0-3-13,2 6-8,-1-3-13,-2 1-18,-2 3-40,-3-1-38,-1 3-43,-1-2-54,-3-1-184,1 3-324,-6 1 144</inkml:trace>
  <inkml:trace contextRef="#ctx0" brushRef="#br0" timeOffset="164789.3279">21568 11277 61,'0'0'81,"0"0"-9,-1-5-11,1 5 1,-3-3-8,3 3-2,-1-5-3,1 5-12,-3-4 7,1 1-6,2 3 4,-3-5-3,-2 3 6,4-2-3,1 4-8,-3-6 6,3 6 2,-2-6 2,0 2-6,2 0 0,-2 0-3,2-1-3,0 0-3,0 1-3,1-2 2,-1 1 3,3 0-7,-3-1 2,5 0 2,-4 1-7,4-1 1,0 0-8,0 0 3,-1 2-5,3-2-1,0-1 6,2 3-3,-1-5-9,1 4 4,2 2 8,-2-3-6,0 0 0,3 2-5,-5 1 1,1 0 4,-1 2 2,1-2-2,-3 3-2,-5 0 1,12 0-1,-7 3 4,1 1 12,-2 1 13,1 0-4,-1 2 0,0-1 3,-4 6-2,5-3-2,-5 2 0,4 2-1,-4-2-5,0 0 5,4-1-5,-4-1-2,0-1-4,0 1-3,-4-4-2,4 2 0,0-2-2,4-1-2,-8 0 1,4-4 1,0 6 1,0-3 2,0-3 1,0 5 3,0-5-1,0 0-4,0 0-4,0 0-1,0 0 3,0 0-5,0 0 0,-9-12-3,9 6 1,0 1-1,-1-2 1,1 1-4,1-4-3,-1 2 0,0-2-6,5 1 1,-1-3-3,1 3 5,0-4 0,0 3 0,3 1-5,0-2 0,-1 2 7,0 2-2,-1 0 1,3 2 0,-1 1-1,-1 1-2,-1 0 0,1 3 9,2 0-4,-1 3 6,-3 0-2,3 2 9,0 1 1,-2 2 4,3-1 2,-4 7 0,0-7 2,2 5-2,1-4-5,-5 2 1,-1-1 2,-1 2-4,-1-2-1,3-1 2,-6 1-3,3-2 1,0 0-4,0-1-1,0-2-4,-1 1-10,1-1-12,-2 1-12,2-2-16,0-3-18,-3 8-29,1-7-30,2-1-27,0 0-176,0 0-353,-13-1 156</inkml:trace>
  <inkml:trace contextRef="#ctx0" brushRef="#br0" timeOffset="165395.5993">22053 11272 20,'2'3'169,"-1"1"-3,-1 1-14,0-3-4,0-2 5,3 4 1,-3-4-7,0 5-1,1-2-2,-1-3-7,0 0-9,0 0-13,0 0-8,0 0-13,-5 5-8,5-5-10,0 0-8,0 0-3,-8-13-9,7 9-4,-2-2-4,2-1-4,-3 3-5,4-8-9,-2 6 2,2-2-7,2-2 0,1 0-5,-2-1 0,1 0-7,4 1 0,-3-1 0,4 2-8,-1-4 1,4 6-2,-1-4-4,0 6 2,1-4-2,2 2-1,-3 3 0,2-1 0,0 5-3,0-3 3,2 3 1,-3 3 0,-2 2-3,2-1 0,-2 3-1,1 3 4,0-4 4,-7 5-3,3-3 1,-1 2-2,-1-1 0,-1 1-1,1 0 2,-2-1-1,1-1 2,-2-2 0,0 0 0,0 1 0,0-1 0,0-2 5,0 1-4,0-5-1,-2 6 0,2-3 2,0-3-4,0 0 5,0 0-2,0 0-8,0 0-1,0 0 1,0 0-1,-9-12 1,9 7-3,0-3-10,3-2 4,-1-3-1,1 2-2,3-4-1,3 1 1,-1-3 0,2 1 1,1 0 1,0 3 1,0 0 2,-1 5-2,0 0 4,-3 3 1,3-2 0,-1 5 2,0-1 3,0 6-4,-5-3 2,6 4 6,-1 1 3,-1 4-1,-2-1 2,1 1 0,-1 1 0,-2 0 0,1 0-3,-5 0 2,5 1 3,-2 0-23,-1-2-19,-1-2-27,1 0-30,-1-1-35,0 1-55,-2-3-148,0 1-358,-2 0 158</inkml:trace>
  <inkml:trace contextRef="#ctx0" brushRef="#br0" timeOffset="166464.2374">19607 11804 52,'-2'3'261,"2"-3"-34,0 0-24,12 5-20,2-3-20,4-2-15,11-2-10,4 0-11,3-1-2,19-3-2,1-3-1,5 2-9,2-4-12,1 2-5,27-2-4,-29 1-13,37-3-3,-10-4-5,-26 6-8,31-2-8,-3 2-1,-25 1-4,24-4-2,-25 6 1,-2 0-3,1 2-9,-6-1-3,-4 2 0,4 3-6,-6-3 0,-14 2 1,-2 0-9,-5 1-2,-3 1 1,-10 1-6,-7 0 2,1 0-2,-7 0 5,1 0-1,-6 0 0,0 0 4,0 0-4,0 0-5,0 0-5,-29 3-8,12 2-3,-10 0-9,-6-2 1,1 0-6,-2 2-8,-1 1-4,0 1-9,-1-2-6,-4 2-10,-10 3 0,11-2-6,-10 3-7,7-5 6,-4 8-29,-3 1-4,-3-2 11,15 0-8,-17 4 6,3 2-3,-2-3-6,-3 2-13,0 1 7,1-2 0,0 1 4,-1-1 2,0-1 14,-2 1 15,2-3 2,1 1 21,3-2 6,14-2 26,0-3 10,-1-1 20,6 0 13,1-3 12,2 2 6,2-1-3,6-3 6,3 1 7,2-2-1,4 2-5,2-2 11,3-1 6,2 0-5,6 0-4,-10 1-11,10-1-2,-5 0-5,5 0 4,0 0 8,0 0-2,31-4 3,0 2 1,5-3 1,23-5-2,5 3 1,29-9-3,7 1-2,-7 2-5,9 2-2,0 0-1,1-1-5,6-3 2,-1 3-5,2 1-6,-5 5 0,-2-1 2,-8-1-6,-2 2 1,-29 4 8,-1-3-12,1 2 3,-4-5-1,-3 8-10,-16-1 0,-5 1-2,-4 0 2,-3-3-2,-10 3-3,-6 0 3,-4-1-3,3-1 4,-5 2 10,-3-1-2,-4 1-4,10-2 6,-5 0-12,-1 0-13,-4 2-16,0-4-18,2-1-16,-1 1-18,-1 4-21,-3-10-26,-1 7-39,4-1-28,-6-2-80,2 0-155,0 1-452,1-1 200</inkml:trace>
  <inkml:trace contextRef="#ctx0" brushRef="#br0" timeOffset="233237.42">10371 6132 84,'0'-4'126,"0"4"2,0 0-3,-3-5-4,3 5-10,0 0-8,-2-3-9,2 3-5,-2-4 2,2 4-17,-3-3-5,3 3 1,-2-3-1,2 3 3,-5-1-9,5 1 1,0 0-7,0 0-3,-5-3-9,5 3-6,0 0 0,-9 0-3,9 0-6,-12 4-5,4-1 0,5 0 0,-6-1-8,-3 2 0,2-1 3,1 0-4,0 1-3,-4 0-3,3 0 4,-2-1-7,-7 4 4,5-3-3,-2 1-4,-3-3 3,1 4-1,0-2-1,5-4 1,-1 3 0,5-3-5,-1 0 1,2 0 3,0 1-2,1-1-1,0 0-3,7 0-1,-12-1-3,8-2-21,4 3-10,-9 0 2,6-2-19,3 2-37,0 0-16,-5-5-11,5 5-43,-1-4-87,1 4-267,1-3 119</inkml:trace>
  <inkml:trace contextRef="#ctx0" brushRef="#br0" timeOffset="233591.4741">10147 5978 76,'-10'9'109,"1"-1"-5,-7 4-13,0 2-5,-5 1-5,6-1-5,-7 3-7,7-3-21,-6 2 17,3-2-9,3-2 5,-1-2-6,1 0-2,-1 1-7,6-5-8,-3 3 1,3-4-5,6-2-4,-4 3 1,3-3-3,-1-1-7,3 1 5,3-3 5,-4 1-19,4-1 5,0 0-1,0 0 0,0 0 4,26-6-5,-12 2-1,2-3-6,2 3-1,0-3-6,0 2 9,10-4 1,-6 1-5,-3 3-8,3-1-20,-4 2-26,1-1-33,0 3-145,-5 0-244,-1 0 107</inkml:trace>
  <inkml:trace contextRef="#ctx0" brushRef="#br0" timeOffset="234123.9672">10473 6611 24,'0'0'177,"-6"0"-12,6 0-11,-9 0-13,2 3-17,0-2-6,0 1-13,-4 3-12,1 0-9,-5 0-5,2 3-7,-5 1-1,-2 3-9,-5-1-3,8 1-6,-9 3-5,-1-3-4,2 4-7,3-3 5,-6 1-4,8-4-1,-2 3-7,6-4-1,-1 0-4,0-4 1,4 3-2,4-3-2,0 2-5,0 0-4,3-6 0,1 0 0,1 2-3,0-1 4,4-2-5,-5 2-6,5-2-3,0 0-1,0 0-5,0 0-8,0 0-16,0 0-21,0 0-16,14-9-17,-10 3-18,2 5-21,1-6-144,-2 2-288,-3-3 128</inkml:trace>
  <inkml:trace contextRef="#ctx0" brushRef="#br0" timeOffset="234391.2727">10143 6645 112,'-5'-2'159,"2"-1"-8,-2 1-2,0 0 7,-2 0-16,7 2-15,-13 4-12,4-1-11,-2 2-6,-1 7-3,-1 0-11,-4 2-12,0 5-5,4-2-6,0-2-7,0 0-1,1-1-7,2 0-3,1 2-4,2-2-5,1-2-2,2 0-3,1-1-3,1-1-7,2-2 3,-1-1 2,1 0-8,0 1-1,1-3-3,1 0 1,1 0-4,1 0 3,8-1-5,-2-1-2,-1-2 3,1 0-4,6 1 4,0-4-6,5 1 2,-2 1-5,0-2-17,2 0-18,-2 2-25,-1 0-21,1-3-41,-2 2-180,-4 0-329,0 0 146</inkml:trace>
  <inkml:trace contextRef="#ctx0" brushRef="#br0" timeOffset="234808.1411">10628 7018 7,'0'0'164,"0"0"-9,0 0-12,0 0-7,0 0-9,4-1-9,-4 1-11,0 0-9,0 0-10,0 0-8,0 0-8,0 0 0,-5 14-5,1-11-4,1 3-6,-3-1-2,3 4-3,-4-1-4,1 2-9,-2 0 3,0 2-8,-2 1 0,-1 3-8,0 0 6,-9 4-7,5 2-3,-6-1-3,3-2-5,-2 1 2,0 2-1,0-3-1,-1-2-3,5-3 0,1-2 1,0 2-8,0-4 0,6-2 1,-3 1-2,4-1 1,2-3 0,-3 1 0,5-2-7,-2 0 1,4-1-4,1 0-3,1-3-5,-1 4 2,1-4-4,0 0-2,0 0-15,0 0-23,23-8-23,-14 3-21,0 0-37,2-1-133,-3 1-292,1-2 129</inkml:trace>
  <inkml:trace contextRef="#ctx0" brushRef="#br0" timeOffset="235109.3419">10426 7278 50,'-12'1'138,"5"-1"-2,-2 0-18,2 3-6,-5-3 6,-1 0-9,6 3-4,-7-1-4,5 5-7,-2-2-7,3-2-6,-4 3-10,3 2-3,2-1-5,-2 2-2,0-1-10,3 2-1,-2 0-2,1-1-6,2 0 6,0-1-20,2-1 3,-1 2-5,1-3-3,3 1 0,0-2-5,-1 2 1,2-2-1,-1-4-2,5 3-1,-3 1-1,3-1 4,-1-4-4,0 3 1,5-3 0,1 0 3,1 0-5,-1-3-2,3 3-3,-3-2 3,0-1-4,1-1-1,2 2-1,-1-1-5,-1 0-13,-1 2-25,1 0-21,-1-3-34,3 1-25,-6 0-36,-2 1-121,2-1-298,-2 2 133</inkml:trace>
  <inkml:trace contextRef="#ctx0" brushRef="#br0" timeOffset="235551.6448">10060 7195 98,'-12'7'127,"2"-2"-6,-2-1-10,-5 3-4,3 2-11,-6-1 5,8 1-5,-8 3-2,-2-1-7,-4 4-8,10-5-8,-6 4-8,-4 0-5,3 0-5,0-1-5,4-3-5,0 0-1,2 1-8,-3-3-1,3 2 1,2 0-6,1-1-1,1-2-6,4 0-5,0-1 3,1 0-1,1-1-3,2-1-6,-2-1 7,5 2-7,-2-2 5,2 0-6,2-3 3,-1 4 0,1-4-2,3 5-2,-1-3-1,2 1 1,-4-3-1,9 3 1,-4-3-6,-5 0 2,12-3-14,-6 3-15,1-3-16,3 2-29,-5-1-43,1-2-153,-2 1-289,2-1 128</inkml:trace>
  <inkml:trace contextRef="#ctx0" brushRef="#br0" timeOffset="235859.4081">9570 7364 123,'-14'4'149,"1"-1"-15,2 3-9,-2-2-22,-2 1-6,0 4-5,2-1-6,-3 1-10,5-1-8,-3 4-6,4-5-9,2 4-8,-2-3-2,3 0-2,4-2-7,-1 3-2,0-4-2,4 4-4,-2-4 0,4 1 0,-2-1-2,2 1 0,2-3 0,3 1 4,0 0-6,1-1 10,4 1-8,-1-3-4,3-1 4,3 0-1,1-1 1,1-1-2,-3 0-2,2 0-3,-1 0-1,-4 2-3,1-3-6,0 1 6,-4 2-3,2 0-4,-1-1-7,-3 0-10,-3 1-11,4 0-5,-4 1-19,0 0-25,-5-1-31,9 0-27,-9 0-114,0 0-262,0 0 115</inkml:trace>
  <inkml:trace contextRef="#ctx0" brushRef="#br0" timeOffset="236278.2896">8985 7615 38,'-14'10'117,"-2"-1"-15,1 2-18,-2-4 0,-1 2-3,1 0-11,-2-1-2,0 0-10,1 2-3,4-3-2,-4 0-2,3 1-9,2-3 1,3 0-7,-1-1-3,2-1-10,3-1 12,1 1-10,1-2-3,0 0-5,2 3 2,2-4 1,-6 3-6,6-3 4,0 0-10,0 0 2,0 0 1,8 5-1,-4-2-1,0-2-4,1 4 3,-1-3-2,1 0-3,0-1-3,-1 2 3,-3 1-3,3-1 0,1-2-16,-5-1-15,5 3-22,-2-2-29,-3-1-102,0 0-198,0 0 88</inkml:trace>
  <inkml:trace contextRef="#ctx0" brushRef="#br0" timeOffset="236608.423">8685 7562 88,'-6'5'128,"1"0"-12,1 2-9,-2 1-11,-1 4-14,0 0-7,0 2-1,-2 0-9,4 0-7,-1 2-8,-3 0-2,6-2-13,-2-2 1,1 0-5,-1 0-4,1 2 0,4-2-9,-6 0 3,3-1-1,2 0-9,1-3-3,0 0-4,0-1 2,1-3-6,2 3 0,-2-1 4,4-2-6,-1-3 7,1 0-5,0 1-1,2-1 5,3-1 1,0-3-4,3 2 3,0 0-4,0-2 4,4 0-2,1 0 2,0 0-6,1 0 3,-1-1 3,-4 3-3,-1 0-2,2 0-20,-2-1-19,-4 1-26,1 0-124,-4 2-206,1 0 92</inkml:trace>
  <inkml:trace contextRef="#ctx0" brushRef="#br0" timeOffset="237198.6006">9035 6529 104,'0'0'130,"-1"-5"-10,1 5-11,0-4-5,-2-1-9,-1 3-13,-1-2-9,0 0 10,-2 2-15,3-1-4,-4-2-8,4 1-4,-5 1-4,-3 1-6,0 0 6,0 0-12,-3-1-6,1 5 2,-2-1-6,-2 3 8,-3-2-6,1 1 0,4 1-10,-2 1 3,-1 2-5,1-1-3,3 1 2,1-5-5,2 3-2,3 0 2,-2 0-4,4-3-2,2 2-1,0-1-4,0 0-7,0-1-9,1 1-5,3-3-6,-5 4-6,5-4-1,0 3-13,0-3-30,0 0-15,0 0-116,0 0-227,0 0 101</inkml:trace>
  <inkml:trace contextRef="#ctx0" brushRef="#br0" timeOffset="237501.7875">8721 6445 51,'-6'4'95,"-1"4"-8,-1-3-6,-2 4-7,-1-1-7,2 6-10,-1-7-1,0 6-11,1-4-2,2 1-6,0-1-3,-2-1-3,5-2-2,1 0-5,-2 5 0,1-5-3,2-2-4,-1 2 2,3-1-6,-3 1-5,2-1 2,1-2 0,1 1 1,2 0-6,-3-4 2,5 6-4,-4-5 3,3 1 0,-4-2-3,9 0 0,-1 2 1,-8-2 1,14-2-2,-9 0 1,1 1 5,2-3-5,-2 3-3,1 0 0,0-2 1,-2 1-6,2 1-6,-2-1-20,0 2-8,0-4-21,-1 3-87,-2-3-156,-2 4 70</inkml:trace>
  <inkml:trace contextRef="#ctx0" brushRef="#br0" timeOffset="237964.558">9568 5988 73,'-3'-3'115,"-3"-4"-12,0 6-11,0-1 1,-1 2-6,-3-4-5,-3 4-9,4 0-4,-5 0-9,0 4-2,-3-2-17,2 6 6,-4-3-9,-3 0-5,-1 4-1,2 1-4,-5 0-6,5-1-1,4 1-6,-6 4 4,8-6 1,0 2-10,1 1 2,4-4 9,1 1-10,1-1-3,4-4-8,-2 2-5,3-1 4,1-1 2,0 1-7,2-1 1,0-3-4,0 0 4,3 3-8,-3-3 3,0 0 4,0 0-7,19-5-13,-11-3-8,0 4-16,1-2-6,1 0-41,-5-1-61,5 1-172,-3-1 77</inkml:trace>
  <inkml:trace contextRef="#ctx0" brushRef="#br0" timeOffset="238251.9587">9248 5862 70,'-11'5'79,"2"2"-8,3 0-1,-3 0-12,1 1-7,-1-1-5,6-1-4,-4 2-3,3 1-2,0-1-5,1-1 2,1-1-10,-2 0-3,4 2-6,0-1 2,-3-4-1,6 4 2,0 1-9,0-3 6,3-1-2,1 5-3,1-4-2,5 1 5,-3-1-8,6-4 6,0 4-4,2-2-1,-1 1 3,2-4-13,0 3-23,-3-3-53,-2 0-43,-1 0-132,2 0 58</inkml:trace>
  <inkml:trace contextRef="#ctx0" brushRef="#br0" timeOffset="238847.9581">9892 6084 118,'-13'-2'115,"13"2"-11,-11 2 6,2 0-14,1 0-6,-1 2-6,-2 0-7,-1 4-10,-4 1-2,-3 6-5,-6 2-2,3-2 1,-3 2-14,0 1-5,-1-1-4,-1-3-4,1 6 1,1-2 0,2 0 5,3-2-6,3-5-7,2 1 1,4-6-1,3 1-4,2-3-4,-1-1 5,1 0-7,2 1-2,4-4 0,0 2 2,0-2-3,10 3-5,-10-3-2,13-4 5,-2 0-5,1 0-12,2-1-17,2-2-10,1 2-12,-1-2-30,-4 1-19,1 2-129,-5-4-242,3 4 107</inkml:trace>
  <inkml:trace contextRef="#ctx0" brushRef="#br0" timeOffset="239073.3572">9616 6232 44,'0'0'116,"-10"2"-9,10-2-11,-10 3-9,1 1 3,3-1-8,-3 2 0,1 5-7,-3-3-7,1 4 1,1-3-10,-1 2-11,1 2-2,2-4 2,-1 3-14,2-3 3,2-1-3,3-3-9,-3 4 6,4-4-4,-4 2-9,6-2 1,0-1 1,2-1-3,1 0-3,2-2 8,4-3-5,3-1-8,0 0 0,2-2 2,5-1-7,-1-2-3,1 2-19,4-6-23,-4 4-38,-3 1-143,-4 1-240,-2 1 107</inkml:trace>
  <inkml:trace contextRef="#ctx0" brushRef="#br0" timeOffset="244560.4141">10328 6002 38,'0'0'72,"0"0"-11,3-3 1,-3 3-2,0 0-8,0 0-9,0 0 2,0 0-14,0 0 0,0 0 3,0 0-10,0 0 3,0 0-7,0 0-1,0 0-3,0 0-1,0 0-2,0 0-5,0 0 3,0 0-1,0 0-4,0 0 5,0 0-9,0 0 11,0 0-6,0 0-9,0 0 6,0 0-11,0 0-21,0 0-23,0 0-58,0 0-116,-11-6 52</inkml:trace>
  <inkml:trace contextRef="#ctx0" brushRef="#br0" timeOffset="245616.8209">10414 5953 36,'0'0'104,"0"0"-19,0 0-2,0 0-13,0 0 1,0 0-17,0 0 0,0 0-6,0 0-4,0 0-6,0 0-2,0 0-8,0 0 0,7 3-2,-7-3-1,0 0-5,0 0-2,0 0 0,0 0-1,0 0-2,0 0-4,0 0 5,3 3-5,-3-3-6,0 0-1,0 0 3,0 0-2,1 2-1,-1-2 0,0 0-1,0 0-5,4 3 4,-4-3 2,4 2-8,-4-2 0,4 2 4,-4-2-5,0 0-3,0 0-1,9 1 3,-9-1-3,0 0-1,5 1 5,-5-1-1,0 0-3,0 0 4,5 1-3,-5-1 4,0 0 4,0 0 1,2 2-12,-2-2 9,0 0 0,0 0 2,0 0 4,6 2-6,-6-2-2,0 0 1,1 3 0,-1-3 6,0 0-5,0 0-2,0 0 0,0 0 1,0 0 7,0 0-6,5 0-2,-5 0 0,3 3 6,-3-3-5,0 0 3,0 0 0,6 2 0,-6-2 1,0 0-5,0 0 2,4 3 2,-4-3 1,0 0-6,0 0 9,2 2 0,-2-2 4,0 0-7,0 0-3,0 0 2,0 0 3,0 0-1,0 0-2,0 0 3,0 0 0,0 0 5,3 3-2,-3-3 13,0 0-8,0 0 1,0 0 2,0 0-6,0 0 12,0 0-7,0 0 7,0 0 3,0 0-6,-10 2 4,10-2-5,-8 4 4,5-1 1,-3 0 7,6-3-2,-5 4-7,0-4 5,5 0 5,-7 2-2,4-1 3,-2 0-3,5-1-4,-10 3 3,7-2-6,-3 0-3,0 2-2,2-2 0,4-1 1,-9 4-2,6-4 5,-3 1-1,6-1 4,-9 1-7,6 2 2,-3-1-6,6-2 0,-8 2 2,2 1-6,3-3 6,3 0-3,-13 2-3,8-2 1,0 3 2,5-3-3,-14 2 5,9 1-6,-2 1-3,1-1 4,-7-2-2,7 2 2,-3-1-1,-2 2 5,1 0-2,4-1 1,-5-2-3,-2 4 12,3 0-13,-1 0-1,0 0-3,2 0 7,-3 0-5,-1 0 2,2-1-1,-4-1 4,2 0 2,3 1-10,1 1 3,-4-5-6,-1 3 4,5 0-1,-3-3 2,3 2-2,0-2-2,-1 5 12,4-3 5,-2-2 0,3 0 3,5 0-6,-12-2 2,6 2-2,6 0-3,-11 2-1,11-2-2,-7-2-2,7 2 3,-9 2-2,9-2 6,-7 0-9,7 0 3,-6-3 0,6 3-4,-7-1 0,4-4-2,1 2 14,2 3-11,0 0 2,0 0 0,-9 0-3,9 0-1,0 0 6,-5-3-4,5 3-1,0 0 1,-4-2-3,4 2 2,0 0 1,0 0 1,-4-3 4,4 3-7,0 0 1,0 0-3,0 0-1,0 0 3,0 0-3,0 0 4,0 0 6,0 0-12,0 0-1,0 0-20,0 0-6,0 0-20,0 0-20,0 0-13,0 0-17,0 0-14,-3-2-29,3 2-99,0 0-264,0 0 117</inkml:trace>
  <inkml:trace contextRef="#ctx0" brushRef="#br0" timeOffset="246625.747">10175 5900 6,'0'0'81,"0"0"-4,0 0 1,0 0-9,0 0-3,0 0-4,0 0 0,0 0 5,0 0-5,0 0 2,0 0-12,0 0 4,0 0-4,0 0 7,0 0-6,0 0 4,0 0-4,0 0 0,0 0-3,0 0 17,0 0-18,0 0-7,0 0-4,0 0 0,0 0-1,0 0-1,0 0-5,0 0-5,0 0 4,0 0-9,-15 5 6,13-1-2,-4 1-6,1 1-4,-4-2-4,4-1 0,-4 2 2,0 0-8,-1 1 6,-2 0 5,3 1-6,-2-2-1,0 5 1,1-3-2,-1 0-5,0-1 6,0 2-4,-2-3 11,0 6-7,2-5-2,-2-1-2,3 5 2,-2-3-1,1 0 2,-1 3-4,0 2 2,2-5 22,0 1-23,0 1 1,1-4 5,-2 0-10,3 0-1,2 0 6,-5 1-4,2 0 5,2-1 0,0 2 9,2-4 4,-1 1 6,1-1-9,1-1-1,-1-1-1,2 0-4,1 2 1,2-3 2,-5 3-2,5-3-2,0 0 3,-5 2-2,5-2-4,0 0 4,-3 4 1,3-4 8,0 0-17,0 0 3,0 0-1,0 0-3,0 0 0,0 0-1,0 0 3,0 0-3,0 0 0,0 0 1,0 0-1,0 0 1,0 0 4,0 0-7,0 0 2,14 0 1,-14 0-2,0 0 4,0 0-2,6 3-2,-6-3-3,0 0 3,7 0-3,-7 0 3,0 0 1,10-5 0,-10 5-2,6 0-1,-3-3 5,-3 3-2,6-2 3,-2 2-2,-4 0-5,8-2 4,-2-1-4,-6 3 4,10-1 1,-4 0-2,-1-1 1,-5 2-2,14-2-1,-11 2 0,-3 0 8,13-3-9,-6 3 4,2 0 2,-4 0-5,3-3 4,0 2-5,-1 2 5,0-2 1,1 0-1,0 1 1,-1 1-5,-1 0 2,1-1 3,-2 1-3,4 1-2,-2-2 0,-7 0 1,9 2 0,-2-2 1,-7 0-1,13 3-1,-9-1 2,-4-2 2,9 1-2,-9-1 1,10 1-1,-10-1 6,8 0-5,-8 0 6,9 0-10,-3 3 3,-6-3-4,17 0 1,-17 0 1,10 2 1,-10-2 0,10 0 2,-10 0-5,10 0 2,-7 1 2,1 0 0,-4-1 8,8 0-7,-8 0-2,6 1 1,-6-1 5,0 0-5,0 0-6,0 0 3,7 4-1,-7-4 4,0 0-2,0 0-6,0 0-1,0 0-6,0 0-11,0 0-13,0 0-17,0 0-16,0 0-18,0 0-21,0 0-28,0 0-139,0 0-300,0 0 133</inkml:trace>
  <inkml:trace contextRef="#ctx0" brushRef="#br0" timeOffset="249119.5456">10046 6067 74,'-7'3'92,"2"-3"-5,0 1-13,-1 0 8,-2 1-15,2-1-9,1 1-14,-2 0 3,0 1-7,1 1-4,1 1-3,-2-2 0,3 0 0,-4 1-6,1 3 0,-3-1-2,3 2 1,0-2-14,-1 3 3,0-3 7,3 3-3,-4-2-7,2 1-3,1-1 0,-1 1 0,4-4 1,-5 1-1,3 0 1,1-1-1,2-1-1,-4-1 3,4 2 4,-1-1-7,3-3-4,-2 5 7,2-5-1,-5 3-5,5-3 3,0 0 7,-2 1-8,2-1 1,0 0 6,0 0 4,0 0-11,0 0 1,0 0 5,0 0-4,0 0 0,0 0 6,0 0-8,0 0-1,0 0 3,0 0 2,12-8-3,-10 5 6,1 1-9,-3 2 3,8-3-3,-4 2 0,-4 1-4,10-1 3,-5 1 3,3-3 0,-5 3-3,-3 0 1,12 0-8,-4-1 2,-8 1 8,10 1-9,-1-1 4,-2 3 4,-2-3-1,1 0-9,1 1 11,2-1-2,-2 1-8,-1 1-2,-6-2-1,12 0-4,-6 0-18,0 1-12,-6-1 1,13-1-14,-5-1-15,-3 2-28,-5 0-77,11-2-186,-7 2 83</inkml:trace>
  <inkml:trace contextRef="#ctx0" brushRef="#br0" timeOffset="256271.9539">10487 6116 64,'0'0'79,"-3"-3"-6,3 3-4,0 0-10,-5-3-5,5 3 1,0 0-12,-6-2-2,6 2-1,0 0 0,0 0 1,-8-3 2,8 3-3,-5 0-4,5 0-4,-7-1 6,7 1-7,-9 0-4,9 0-3,0 0-1,-11 0 2,11 0-8,-7 1 2,7-1 4,-9 3-3,9-3 1,-6 1-11,2 0 12,4-1 1,-7 3-4,2 0-5,1-3 6,4 0-5,-11 6-2,8-1 6,-3-2-5,3 3-5,-1-2 3,3-1-1,-3 4 0,0-3-4,3 1 3,-3 0-9,3 1 6,-1-2 4,-1 4-6,3 1 5,-3-2-3,2 0 2,1 1-1,0 1 4,-3 3 2,3-3 1,-1 1-3,-1-2-4,4 3 0,-2-2 3,0 2-1,0 0 2,0-2 3,0 3-10,0-2 7,1 1 0,2-2 1,-3 2-2,1-2 0,-1-1-8,3 2 8,-2 1 7,1-3-2,0 2 0,-1-3-5,3 4 2,-4-5-2,3 5 6,-1-6-10,0 1 3,0 3-5,-2-3 4,1 2-6,1-2 3,2 1-1,-3 1 3,-1 1-2,4-2 2,-2 0-1,0-2-1,-1 2 1,3 0-2,0-1 1,-1 0 3,-1 2-4,0-1 6,3 2-5,-4-3 1,2-1-1,-1 2 4,1 0-3,2 0-3,-5-1 2,3 0-5,0 1 1,0-2 0,-1 3 2,2-1 0,0-2 4,-1 1-1,2 2 1,-2 1 5,0-3-9,1 0 5,-2 0-6,2-1 0,0 1 0,-4 0-2,5-1 4,-1 2-3,1-2 0,-1 0 8,0 2-8,0-2 3,-2 0 1,2 0 6,0 2-9,-2-3 3,2 4-5,1-1 0,-1-1 2,-1 0-3,2 1 8,-1 1-8,1 0 0,-1-2 5,1-1-5,-2 0 3,3 0-3,-3 1-1,3 0 0,-3 0 1,1-1 2,0 1 0,4-1 7,-4 2-6,1-2 0,1-1 1,0 0-3,-1 0 2,1 1-2,3 2 3,-5-4-3,4 2 2,-4-3 1,5 1-4,0 1 3,-4 0 2,4-1-3,-2-2 0,-1-1-3,-1 2 5,3 0-3,-1 0 2,0-2-1,1 3-4,2-6 4,-4 6-2,2-3 3,-2 0-4,3-3-1,-3 2 5,3-2-6,-3 2 5,4-1 8,-3-3-10,-1 1 0,3 1 2,-1 0 0,-3-1-2,1 1-1,3-3 0,-2 1 4,-3 2-3,1-2 0,-1 0-3,1 0 5,-1 1-4,-1-2 2,3-1-2,-3 2 4,0-2-5,1 2 3,-1 0-1,1-2 1,1 2 2,-4-2 0,3 1 1,-1-2-4,-1 1 2,-1 2-4,-1-3 1,3 2 2,-1-5-2,-1 5-2,-1-5 5,2 5-2,0-2 1,-2 3 0,0-3 5,-1 1 4,1 0 0,0 0 0,1-1-3,-1 0-5,2-3 5,-4 2-2,0-1-2,2 1 1,-2-1 4,2 1-5,-1-3 1,-1 4-2,2-4 2,-3 4-2,3-3-2,-3 3 6,0 1-3,0-1 0,2-1 1,-3-1-2,2 3 3,-2-1-2,2 1 9,0-2-10,-2 1-1,0-1 3,-1 1 2,3-1-1,-1 1-4,0 0 2,1-3 1,-1 4 1,-1 0-1,1 0 2,0-1-3,2 1 8,-5 0-8,4 1-5,-2-3 6,0 1-2,-1-1 0,1 4 0,0-3 1,-2 2-2,3-1 0,-3 2 6,0-3-1,1 4-2,0-3 0,-2 0-1,1 4 1,-1-6 0,0 4-3,2 2 5,-3-4-1,2 2-4,1 2 0,-3 1 3,0-5-2,2 4 1,-1 0-1,2-2 0,-1-1 2,-3 3-2,4 0 0,-3-2-2,1 1 3,0 0-2,2 0-2,-3 0 0,3 1 0,-2-1 0,-3 1 4,2 0 1,1 1-6,-5-1 4,3-1-2,2 4-1,0-1 2,-4 0-3,2-2 5,-1 3-5,0-3 2,0 3 1,2 0 2,-1 1-2,-1-1 3,2 0-2,1 2 0,-1-2-3,-1 1 1,3 1 0,-1-1 0,0 0-1,-1-1 2,1 3 0,1-3 10,6 0-13,-13 1 2,7 0 0,0-1-1,2 2 9,-3 0-7,0-1 6,1 3-10,1-1 4,0 0-2,-1-1-1,0 2 3,2-1 0,-1 0 1,-1-1-2,3 2 1,-3 0-2,1-2 2,3 3 0,-3 1-2,4-1 1,-6-2 1,6 2-1,-3 0-1,3-3 5,-2 4-3,2-1 0,-4-1 0,5 0 1,-1 2-4,-2 1 2,3-2 4,-1 2-6,1 1 1,-3 1 0,1-2 1,2 0 3,2 3-5,-1 0 6,1 2-3,0-2 0,1-1 3,2 3-3,-4-1 3,2-2-3,1 1 1,1 4 0,-1-4 0,-2 1-1,2-1 2,1 0-2,-1 2 1,0 0 1,-1-2-2,3 2-1,-1-2-1,-1-1 2,2 1 2,0 0-4,-1 1 5,-1-1-2,1 1 7,0 0-8,0-1-2,1 0 0,1-1 0,-1-2 5,1 3 5,-1-3-7,1 1 0,-1 1 0,1-1-3,0-1 4,0 2-1,0-3 4,1 3-3,1-4-3,-1 3 1,0 1 0,0-2 2,2 2 0,1-4-4,-2 0 3,1 3 1,1-4 0,-2-1 0,2 3-1,-2-3-1,0 2 1,1-2-1,-1 1-2,0-1 3,1 1-1,-4-1 0,2 1 1,1 1-1,0-2 3,-3-1-2,1-1-1,0 1 1,0 0 2,0 0-1,1-1-2,-2 2 3,0-1 0,2-2-4,-1 1 5,0-1 1,0 0-2,2 0 3,-9 0-3,14 1 4,-6-3-6,2 1 5,-10 1-3,16-4 1,-10 3-1,2-1 1,-3-2 2,-5 4-2,15-5-4,-8 2 6,0-1 0,3-2-2,-2 1 1,3 1-2,-3-2 2,3-2-1,-2 1 1,0 2-2,-1-3 0,0 3 0,0-2 2,-1-2-2,2 1 2,-4 3-2,4-4-1,-4 4-1,3-4 4,-4 3 0,2-3-1,-1 1-1,-1-1-1,-1 0 0,-1 0 7,0 0-8,-2-1 1,0 1-2,-2-1-2,0 0 0,-1-1 4,-1 1-1,-2-3 1,1 1-2,-3 0-1,3-4 0,-7 1 2,3 1-3,1-1 3,-2 0 0,-1-1-1,0 1-2,-1 0 1,2 1 2,-2-2-3,-1 0 0,0 0 0,4 0 2,-5 2-2,4-2 1,-2 3-1,-1-3-4,-3 4-3,3 2 1,4 1 1,-4 0-5,4 0 5,-4 2-11,-1-3-1,2 3-10,1 0-2,-1 0-6,2 2-12,-3 0-11,3 0-17,0 0-25,0 4-18,1 0-35,-2-2-126,-1 3-305,0 0 136</inkml:trace>
  <inkml:trace contextRef="#ctx0" brushRef="#br0" timeOffset="257546.7274">10889 6855 110,'0'0'100,"0"0"-12,0 0-2,0 0-10,-17 4 1,17-4 5,-7 2-10,3 0 0,4-2-5,-6 3-8,0 1 1,3-2-9,-1 0-1,-2 2 9,2 1-3,-2-3-5,-1 1 0,1-1-6,0 0-2,1 1 4,-1 1-11,1 0-2,-4 2-2,2-1-1,0-2 5,-2 4-1,0-3 0,-1 4-3,-2-1-2,2-1-7,-2 2 4,1-2-2,1 2-1,-4 0 0,-2 1-3,2 2-4,0-4 2,-2 3 1,-4 1-6,6-3 2,-4 2 0,0-1 0,1 1 1,-1 0-4,-8 2-1,2 0-2,6-3 4,-3-3 10,2 4 9,-2-1-3,5-4 1,-4 0-3,4 2-4,-1-3-1,-2 0 5,3 2-5,-2-1 7,7-1-1,-3-1 9,2 1-1,-6 2-2,6-2-4,-1-1-4,1 2-4,-1-1 0,-2 2 0,2-1-5,-4 2-1,5-2 1,-8 3-3,2 0-2,-1 1-2,-1-1-2,2 0 4,-1 1 11,0-1-3,1 1-1,0-1 2,2 0-5,-3 1-2,1-2 2,0 2 3,2-3-1,0 1 1,2 0-3,0-2 0,-2 4-7,4-4 8,0 1-4,-4 0-1,-2 0 1,5-1 1,0 0 5,2-1-3,-3 1 3,1 2-4,-5-5-2,1 5 1,2-2-2,-3 1-3,-1-4 2,6 5 1,-2-5-2,-4 4-1,4 0-2,1-3-2,-7 2 1,4-3-2,-2 4 3,6-1 3,-5-2-2,4 0-1,0 1-2,-3 2-2,4-4 6,-3 3-5,-2 0-1,7-2 1,-8 3-3,1-1 2,2 1-3,0 0 3,-3 1 0,1-1-4,1 1 3,-2 1-2,1-2 2,0 0-2,-4 3 3,6-2-2,-3 3-1,1-3 1,-1 0-2,1-2 1,0 5-2,0-5 4,2 1-6,-1 0 0,0 0 3,4-1-1,0-1 2,-1-1-2,-2 4 2,-3 1-2,0-1 0,2-1 0,-2 2-1,5-1 3,-4-2 2,6-1-3,0 1 0,1-1 1,0 1 0,-2-1 0,3 0-2,3-1-1,-1 2 1,1-4 2,1 2-3,-1-3 4,1 1-1,-4 1-4,5 0 3,-1 0 0,3-1-1,3-1-1,-13 1 4,10 2-1,3-3-3,-7 2 1,4-1 3,3-1-4,-5 3 2,5-3-3,-5 1 5,5-1-2,-6 0-1,6 0 2,-4 3 0,4-3-1,-6 4 2,3-4 5,3 0-5,-7 3-5,7-3 1,-7 1 1,7-1-1,-4 3 2,4-3-1,0 0 6,0 0-1,-4 2 2,4-2-5,0 0 4,0 0-3,0 0 1,0 0 0,0 0 0,0 0-3,0 0 3,0 0-2,0 0-3,0 0 2,0 0-2,0 0 5,0 0-4,0 0 2,0 0-4,0 0-3,0 0-5,0 0-5,0 0 1,0 0-2,0 0-14,0 0-7,0 0-8,0 0-8,0 0-8,0 0-19,0 0-21,18-6-36,-14 6-52,-4 0-230,6-7-454,-2 3 202</inkml:trace>
  <inkml:trace contextRef="#ctx0" brushRef="#br0" timeOffset="272129.2173">18799 4518 14,'0'0'93,"0"0"-3,0 0 3,0 0-8,0 0-11,0 0-6,0 0 5,0 0-8,0 0-4,0 0-9,0 0 2,0 0-13,0 0 2,0 0-4,0 0-3,0-5-1,0 5-4,0 0 1,0 0-2,0 0-2,0 0-2,0 0 0,0 0-9,0 0-1,0 0-2,-14 8 2,11-5-7,1 2 8,-1-1-9,-1-1-1,-1-1 1,1 5-3,2-4 1,-2 4-6,-1 0 19,0 2-3,0 0 1,-1 0-7,1 1 4,-2-1-9,-1 0-2,0 2 7,3 2-11,-2-4 1,0 5 6,0-3-4,1 2 0,1-3 8,-5 6-5,1-6-2,5 1 2,0 0-2,-1 0 1,0-2-2,0 0-5,1-4-1,1 2-9,2-2-14,0-1-3,-1 0-16,0 0-9,0-1-12,2-3-15,0 5-25,0-1-63,0-4-182,0 0 81</inkml:trace>
  <inkml:trace contextRef="#ctx0" brushRef="#br0" timeOffset="272647.8232">18837 4608 64,'0'0'99,"0"0"-6,0 0 1,0 0-7,0 0-1,0 0 1,0 0-15,0 0 5,-11 8-12,6-3-2,3-1-8,-3 3-4,1-2-3,-2 3-5,1 1-4,0-1 0,0 1 0,-2 1-8,1-3-5,-1 5 3,1-1-4,-2-1-1,1 4-2,0-3-5,0 4 1,-1-1-1,-2 2-8,2-2 4,-1-1-2,0 0-2,5 1-4,-1-4-12,-2 2 2,0-4-2,2 2-1,0 0-6,-1-1-6,2 0-7,1 1 4,-6-3-2,7-1-11,-1-1 1,-1-1-9,1 1-7,1 2-13,-2-5-11,4 2-6,-2-1-76,0 0-168,2-3 75</inkml:trace>
  <inkml:trace contextRef="#ctx0" brushRef="#br0" timeOffset="273056.7377">18860 4700 45,'0'0'89,"0"0"-10,0 0-8,0 0 2,-9 13-10,6-9-2,-1 0 1,2 2-6,-3 1-4,1-1-6,0 3-2,1-1-6,-4 1 2,1 0-6,0-2-9,-1 3 1,1 0-4,1 2-4,-2 2 3,-1-4-1,2 0 2,1-1-11,-3 2-2,2 2-2,0-7-14,-1 6-9,1-4-15,1 1-7,0-4-15,1 2-28,0-2-54,-4 0-146,3-1 65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8:50:23.431"/>
    </inkml:context>
    <inkml:brush xml:id="br0">
      <inkml:brushProperty name="width" value="0.05292" units="cm"/>
      <inkml:brushProperty name="height" value="0.05292" units="cm"/>
      <inkml:brushProperty name="color" value="#FFFF00"/>
    </inkml:brush>
    <inkml:context xml:id="ctx1">
      <inkml:inkSource xml:id="inkSrc123">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1" timeString="2021-06-03T08:52:45.815"/>
    </inkml:context>
  </inkml:definitions>
  <inkml:trace contextRef="#ctx0" brushRef="#br0">2554 1546 4,'0'0'112,"0"0"-9,5-3-11,-5 3 2,0 0-7,0 0-6,1-3-13,-1 3 1,0 0 3,0 0 3,3-5-3,-3 5 1,0 0-2,0 0-1,4-1-6,-4 1 0,0 0-2,0 0 6,0 0-3,0 0-6,0 0 1,0 0-7,0 0 4,3-3-10,-3 3 3,0 0-7,0 0-3,0 0-7,0 0 3,0 0-3,0 0-6,0 0 0,0 0 2,-3-7-12,3 7 3,-2-3-14,2 3 8,-4-5 2,4 5-6,-5 0 1,5 0-5,-8-3 4,5-1-7,-2 4 8,-2-1-8,1-1 3,6 2-4,-11 0 4,3-2-3,8 2-3,-13-3 1,4 3-1,3 0 2,-4 0-6,-2 5 8,2-2-7,1 0 3,-4 1 2,2 1-1,-1-2-4,1 4 6,-1 0-5,2 0 7,-3 3-5,0-1-2,1 4 6,4-2-10,-1 3 7,-3-1-2,6 0 2,1 4 0,0-1-2,1 2 5,3-4-4,-2 5 2,3-4 2,4 1 0,1-1 0,3 0-5,-1 1 7,0-8-9,5 8 13,3-5-12,1-1 3,1 2 6,1-3-6,-1-1-2,2-4 6,1 3-4,0-4 3,0 0 2,-4-2-4,3 2-1,-2-3-1,-4 0 1,1 0 1,-3-3-6,1 2 1,-3 0 2,-2 1 1,-1-2-3,0 1 4,-2-1-4,1-1 0,-3 1-3,1-3 1,-2 1 2,-1 1-4,0 3 6,-1-7 0,1 7-1,-5-8-5,0 6 3,-3-4 0,3 5 0,-1-3-1,-6 1-2,1 3 3,-2-2-1,-1 2 1,-2 0 0,-1 4 4,0-1-2,-2 1 4,-2 2-2,2 1 1,1 0 9,0 2-6,0-1 4,2 5 1,0 0 6,5-1 0,-3 5-7,4-3 6,1 1-1,2 2-5,3 0 8,4 0-6,-2-5-4,4 4-1,0-3 1,7 3 7,-4 0-6,4-4 2,4 2-3,0-2 1,3-1 1,1-5-3,3 4 1,1-7-3,5 1 2,-6 1-2,4-4 2,-6 3-6,5-6 3,-4 4 1,-1-2 0,-4 0-3,-1-4-7,-2 5 1,0-3-9,0 0 5,-5 2-5,2-2-1,-3 1-17,0-1-7,-1 0-11,0-1-19,-4 3-6,5-7-18,-4 4-24,3 1-51,-4 2-113,-5-10-305,5 10 135</inkml:trace>
  <inkml:trace contextRef="#ctx0" brushRef="#br0" timeOffset="725.5893">2959 2160 33,'0'0'96,"0"-5"0,0 5-5,-4-7-6,4 7 1,0-5 7,0 5-1,-1-6-13,1 6 4,0-6 3,0 6-4,0-5-3,0 0 6,0 5-4,0 0 5,-2-5 17,2 5 2,0-7-10,0 7-1,0-5-4,0 5 1,2-2-5,-2 2-1,0 0-8,0 0 1,-4-4-4,4 4-6,0 0-6,0 0-4,0 0-6,0 0-5,0 0-5,0-6-2,0 6-7,0 0 0,0 0-7,0 0-1,0 0-5,0 0 1,0 0-1,8 14 2,-5-7-2,1 1-4,-1 6 12,3 2-2,2 0 1,-2 1-1,1 0-6,-1 1 0,4 5-1,-3-6-4,-3 0 5,3 4-4,2-4 4,-3 0-7,2-2 1,0-1-6,1 2 8,-3-5-6,1-1-2,-1 2 3,0-5 0,2 3-3,-3-3-1,0 1-2,-1-2 2,0-1-1,0-2 0,1 2-2,-4-1 6,2-1-5,2 0 2,-5-3-2,5 0-4,-5 0 5,4 2 4,-4-2-3,0 0 0,0 0 1,5-5 0,-5 0-3,2-4-2,-2 2 0,2-4-2,-1-1 0,3-5 2,-3 2-2,-1-6 2,4 2-5,0-6-2,-1 0-5,1-3 1,3 1-2,0-1-1,-2 3 3,2-1-3,3 4 1,-2 3-1,-1 2-4,0 2-11,1 1-4,2-2 0,-4 7-15,2 0-15,-3-1-15,4 1-18,0 4-22,-1-3-23,-3 7-25,1-3-46,-1 3-174,-5 1-416,13-5 185</inkml:trace>
  <inkml:trace contextRef="#ctx0" brushRef="#br0" timeOffset="1133.493">3920 1569 147,'0'0'167,"2"3"-3,-2-3-11,7 4-6,-3-4-13,1 3 4,2-3-9,2 1-8,3-1-15,2 1-9,0-1-4,8 0-14,-3 3-12,1-2 0,2 0-16,-5-2-16,-3 2-21,-2-1-35,0 2-15,-2-1-43,-6 0-33,4-1-38,-6 4-103,3 0-272,-5-4 121</inkml:trace>
  <inkml:trace contextRef="#ctx0" brushRef="#br0" timeOffset="7185.7251">4859 1123 5,'0'-4'124,"1"-1"8,-2 0-13,1 1-12,0 0-6,4 0-8,-4-1-2,0 1-9,0 4-2,4-7-12,-4 4-1,0 3-6,0-5-11,0 5-6,0 0-10,1-2 0,-1 2-4,0 0-4,0 0 3,0 0-1,5 12-3,-2-5 2,-2 3 2,3 1-1,0 7 3,-3-1-7,3 1 3,-2 9-5,1-8-5,-2 0 6,3 0-3,-2 0-13,1 0 7,3-3-1,-4 1 4,3-2-10,-3 3 11,1-7-6,1 2-4,-4-4 0,0 7-3,2-7 1,-2 2 1,1-2-11,-1 0-10,0-4-1,-1-1-15,-1 4-20,2-2-30,0 0-3,0-6-12,-7 9-28,4-6-95,-3 0-236,-1-1 104</inkml:trace>
  <inkml:trace contextRef="#ctx0" brushRef="#br0" timeOffset="7480.9342">5157 1281 1171,'-5'0'70,"5"0"-7,-11 0-28,11 0-11,-11 3-24,11-3 3,-5-3 3,5 3-2,0 0-3,0 0 1,0 0 15,0 0 11,0 0 2,0 0 5,27 3 4,-8-6-4,10 1-3,4 1 2,2 1-8,1-2 3,1 0 1,-5 0-9,2 2-3,-3 1-9,-12-1 0,0 1-15,-6 1-24,0 0-22,-3 1-4,-2 0-3,-1-3-15,-3 2-21,0 1-13,-4-1-108,0-2-233,0 0 104</inkml:trace>
  <inkml:trace contextRef="#ctx0" brushRef="#br0" timeOffset="7988.1084">5835 1166 84,'0'0'96,"3"-8"-8,-1 1-2,3 2-3,5 0-2,0-2 0,0 0-10,6-1-9,0 3-3,1-2-3,2 5-10,0-1 2,-1 3-5,1 4-3,-1 1-6,-7 1 0,4 4-3,-6-2 4,2 5-8,-3 1 5,-2 2 8,-4 0-18,0 2 2,-5-1 4,-1 2-2,-2-3-1,-4 6 7,1-5-13,-6-1-3,3-2-4,-3 0 2,2 0-6,-3-6 6,6-1-2,1 0 0,-1 1-2,4-6-1,2 2 12,-3-1 1,7-3 11,-8 2-8,8-2-1,0 0 3,0 0-13,0 0 5,10-14-2,-1 9 2,2-2-4,6-2-2,-6 4 0,8 1-1,-2-2-5,-4 4 2,0-1-2,3 3 1,-2-1-1,-1 2-2,-3 4 1,4-1-4,-3-1-3,1 2-5,0 4-7,-4-3-25,3 3-7,-1-1-32,2-2-32,-2 6-154,-2-5-285,1-1 127</inkml:trace>
  <inkml:trace contextRef="#ctx0" brushRef="#br0" timeOffset="8507.8561">6431 1460 118,'0'0'138,"0"0"-16,14-12 4,-10 4-13,5 2-4,-4-5-16,6 2-9,-2 0-5,1-5-9,3 3-2,-3-3-17,3-3-7,-1 1-4,-2 2 1,-1-2-7,0-1-16,-2 0 7,-1 0-4,-1 0-5,1 0-11,-3 1 6,-3-1-1,0 2 4,5-3 2,-8 7 16,6 1-14,-6 0-2,1 1 1,-1 2-5,0 4-2,2-1-3,-1 1-3,2 3 4,0 0 1,0 0-9,-18 10 8,11-1-2,0 1-3,2 7 2,1-6-2,2 4 11,1 1-14,4 2 9,3-1-4,6-2-5,-3-2 4,2 0 9,3-3-7,2 2 3,0-4-7,0 1 12,6-2-10,-3-2 8,0-1-11,0 0 3,0-6-8,-1 2 1,0-1-9,-6 0 4,2-3-10,-3-1 8,-1 1-10,3-3-2,-7-1-1,2 0-7,-5-1-1,2-1 6,-3-2-3,0 0-6,-2 3 17,0-3 5,-2 2-11,-3 0 11,3 1 7,0 2 11,1 3 2,-1-3-3,2 3 1,-3 1-10,3 3 2,0 0 5,0 0 2,0 0 0,-4 14 6,5-6-2,2 4 2,-2-1-6,3 1 7,-1 4-8,2-3 4,-1 3 5,2-1-6,1-1-1,0 2-15,1-7-11,1 5-13,-1-2-29,1-4-32,-1 1-120,-4-6-233,6 2 103</inkml:trace>
  <inkml:trace contextRef="#ctx0" brushRef="#br0" timeOffset="8772.3511">7080 776 22,'0'0'143,"0"0"-10,57 29 6,-32-11-4,0 7 1,2 4-17,6 11 0,-3 0-11,-6 6-4,-2 0-8,-2-3-16,-5 5-1,-9-13-6,-1 13-5,-8-2-5,-1-8-12,-7 9-2,1-13-9,-3 1-7,-1-5-10,-1 2-15,-3-4-21,-4 1-10,-6-2-20,1-3-14,-15 6-21,1-3-26,5-11-147,-11 1-271,7-8 120</inkml:trace>
  <inkml:trace contextRef="#ctx0" brushRef="#br0" timeOffset="9110.4628">4568 899 23,'-37'44'103,"6"4"-5,7-1-5,5 3 1,7-3-10,11 3-12,5 0-4,5 1-10,12 4 6,9-4-16,8-4 8,3-3-8,25 13-6,-17-21 6,5-5-11,4-1-1,24 9-8,-25-18-8,4 3-12,0-1-38,-2-7-35,-4 1-108,0-2-186,-4-4 83</inkml:trace>
  <inkml:trace contextRef="#ctx0" brushRef="#br0" timeOffset="9412.633">5231 2453 59,'0'0'215,"0"0"-22,0 0-14,0 0-17,0 0-13,42-3-10,-7-4-8,21 4-4,8-4-9,28-6-6,-3 2-7,6-1-18,7 1 0,4 0-6,0 8-7,-2-6-7,-3-1-7,-1 9-7,-9 0-7,-26 2-2,25-1-2,-30 0-10,0 4-15,-11 3-23,-11-3-22,-7 1-19,-2 0-30,-13-2-18,-4 1-14,-3-2-8,-5 1-15,-4 0-27,0-3-110,0 0-290,-28 9 129</inkml:trace>
  <inkml:trace contextRef="#ctx0" brushRef="#br0" timeOffset="9704.8678">6037 2714 138,'-3'24'180,"2"-4"-16,1 8-7,1-1-22,-1-1-8,5 1-5,-3-8-12,4 8-7,-1-1-12,1-1-3,-3-6-6,4 0-6,-1 0-13,2 5-3,-3-7-6,2-1-11,2 0 4,0-1-5,1 2 1,-3-8-6,6 3-3,-5-4-1,2 0 1,4-2-3,-4-3-8,11 1 0,-3-3-4,3-2-8,0-1-25,8-3-33,-4-4-24,2-4-44,-1-1-71,-8 3-104,5-7-314,-3-4 139</inkml:trace>
  <inkml:trace contextRef="#ctx0" brushRef="#br0" timeOffset="9857.4421">6233 2883 195,'-14'-1'225,"0"0"-26,6 1-16,8 0-24,-15-3-14,15 3-19,0 0-7,0 0-7,0 0-21,0 0-8,0 0-39,0 0-37,56-5-56,-24 1-39,0-1-171,-2-4-280,2 0 124</inkml:trace>
  <inkml:trace contextRef="#ctx0" brushRef="#br0" timeOffset="10004.0495">6105 2660 204,'-17'-5'234,"8"1"-22,1 1-26,1 1-30,1-3-25,6 5-16,-4-2-13,4 2-6,0 0-12,0 0-28,29 4-29,0-6-50,7 0-45,17 1-184,-3-3-273,4 0 120</inkml:trace>
  <inkml:trace contextRef="#ctx0" brushRef="#br0" timeOffset="10723.1282">8041 1160 159,'-1'-8'145,"-1"4"1,0-1-25,-2 0-12,0 1-17,-5-2-7,-4 2-5,-3 1-12,-7 1-2,-4 0-16,-2 2 0,-1 0 3,3 4-3,-3-3-17,9 0-4,1 0 6,1 2-4,1-2-4,4 0 3,2 1-6,2-2-1,4 0 4,-1 0-1,7 0 0,-6 0-7,6 0-4,0 0 4,-7 3-8,7-3 1,0 0 2,0 0 1,0 0-4,12 7-4,-8-3-4,5 3 0,-3 1 7,5 4-8,-2-2 1,-1 9 10,4 6-10,-5 1 6,0 6-3,-2 4 6,-3 18 3,-1 3 7,1 4-6,-2 20 3,0 9 3,0-9-6,-2-24-2,8 26 5,-3-28-8,2 6 9,4-9-3,7 31 3,-7-37 0,5 4 1,1-5-4,-3-14-3,1 0 1,-2-6-6,2 1 6,1-4-6,-1-5 4,-3-3-1,3-1-3,3 1 3,1-3-1,-2-3 2,4 2-6,-1-5 3,1 0-13,2-4 1,-2 0-15,3-1-19,-3-1-8,1-2-57,1-5-39,-2 1-169,3-3-333,-1-4 149</inkml:trace>
  <inkml:trace contextRef="#ctx0" brushRef="#br0" timeOffset="11157.013">8574 1598 1458,'0'-17'42,"0"0"14,0 5-10,-3 6-22,3-2-6,0 3-6,3 0-1,-3 5-12,0 0 10,0 0-6,0 0 2,10 22-5,-6-10 3,2 5-2,0 0 5,0 9-3,-3-6 0,1 4 2,-1 1-3,-1-4 6,3-3-7,-4 0 7,2-3-4,-6-4-1,3 1-5,0-3 2,-4-1 0,0 1 0,-3-5-4,0 0 6,-2-3-15,-4 1 7,0-5-2,-1 2-1,0-7-8,-2-2 3,4-2-1,-2-2 3,4-1 7,-3-2-6,4-5 2,1 3 3,1 1 9,5 0 5,-2-2-2,4 2 2,0 0 10,6 4-9,0-5 2,1 2-2,4 4-2,8-6 1,4 2-5,4-2 5,4 4 4,2 1-3,15-5-1,-9 9-2,12-3-3,3 1 2,-14 8-2,12-5 0,-13 5-2,-2 0 0,-2 1 6,-2 2-8,0-2 3,-3 2-4,-10 0-4,-3 2-8,0-1-11,-4 1-3,1-2-25,-3 2-9,-5-1-26,3 2-8,-9-2-17,9 2-100,-9-2-229,0 0 103</inkml:trace>
  <inkml:trace contextRef="#ctx0" brushRef="#br0" timeOffset="11623.9009">9232 1533 33,'9'-5'150,"0"3"-15,5 0 5,4-1-4,-3 5-9,2-1-8,2 3-13,-3 2-13,-2 3-9,-2 3-1,-2 2-7,-4 2-10,-2 2-4,-2 7-8,-5 1-5,-4-1-5,-6 3-5,-2-4-8,-1-4 3,-1 1-12,-4-4 8,-2 0-3,6-7-2,0 0-2,-3-2-1,5 0-3,3-3-1,1-1 1,2-3-10,1 2 10,0-3 2,3 0 1,5 0-8,-5-5-1,5 5-4,7-13-6,3 2 0,1-4-4,2 0-3,13-9-5,-2 0-2,4 2 1,1-2-1,-2 2 2,-1 0-2,0 0-2,-4 1 4,1 4-1,-2 0-1,-12 5 13,1 5 1,-1 0-6,-5 0 8,1 1-7,-1 2 4,-4 0-2,0 4 2,1-8 2,-1 8-4,0 0 3,0 0 7,0 0-6,-10 12 10,1 0 3,4 1 2,-1 4-1,0-1-3,1 3 5,4 0-7,-2 6 3,6-5 2,-2 1-4,4-2 0,1-3-3,1 2-9,3-1-18,5 4-7,-1-6-28,3-4-27,2 2-37,1-8-51,0 2-108,12-3-296,-3-5 130</inkml:trace>
  <inkml:trace contextRef="#ctx0" brushRef="#br0" timeOffset="11804.4279">10101 1516 87,'11'-2'172,"10"-1"-20,11 1-10,1-1-22,4-4-5,-1 2-19,2 2-9,0-3-8,-1 3-31,-4-1-40,-1 1-39,0-3-53,-12 2-82,9-1-178,-11-4 79</inkml:trace>
  <inkml:trace contextRef="#ctx0" brushRef="#br0" timeOffset="11990.9287">10395 1318 49,'-10'26'145,"0"-2"-14,5 4-14,-1-3-3,5 5-8,-3-1 0,4 2-12,-2 1-5,2-2-11,4 2-4,-2-3-9,-2 1-17,0-1-24,3-1-25,1-3-29,0-8-40,1 0-44,-4-1-58,7-6-184,-1-2 82</inkml:trace>
  <inkml:trace contextRef="#ctx0" brushRef="#br0" timeOffset="12772.8529">11176 1506 181,'0'0'178,"0"0"-22,-2 20-10,1-13-13,-3-2-13,1 2-10,1 0-10,1 4-14,-3-3-2,-1 2-10,3-3-9,-2-1-2,0 1-14,0-2 2,-2-1-9,-1 0 1,0-3-9,-3 1-9,10-2-19,-14-3-1,2-1 1,1-3-2,6 2 4,-1-5-6,0 1 4,-2-10-1,6 9 1,-2-5 1,3 3-2,-1-5 1,5 2-5,0 2 12,2-3-7,-1 6 2,7-3-1,-3 1-2,6 6 1,-4-2 0,7 0 2,0 0-2,2 3 2,0 1 1,10 1-4,0-2-6,2 1 8,-2 1-10,5-1 10,-6 2 0,2 1-2,-1-1 1,-7 0-5,-3-1 5,-4 3-2,2-3 4,-4 1-8,-4 0 5,1 2 1,-4-2-4,-1 2 12,0-3-5,-5 3 4,6-2-3,-2 1 1,-4 1-4,3-2-2,-3 2-8,0 0 6,5-3-4,-5 3 1,0 0-3,0 0 6,0 0-7,-4 13 7,0-2-3,0 0-3,-3 7 9,-2 4 2,0 7 3,-1-4-5,4 1 3,-4-1-4,0 1 3,5-2 3,-2 1-3,0-7 1,5 0-9,0-1 3,0-2-4,2 1 9,0-6-7,0 2 4,2-3 3,-2-1-2,2-2 2,-1 0-4,0-1 2,4-1-4,0-1 5,1-3-4,-6 0 2,16-5-4,-8 0-7,2-2 1,4-4-12,-1-5-3,2 2 0,1-8-2,1 0-5,-2-2 7,4 2 9,-9-2-3,-1 10 8,-2-3-6,-1 7 17,-1-2-2,-1 7 3,0 0 2,-2 0-9,-2 5 3,4-4-8,-4 4 7,0 0 3,0 0-1,1 20 3,-2-7-5,-3 5 7,-2 3-3,4 4 4,-5 3 0,3 2 3,-2 2-3,0-2-1,4 2 3,-6-4-3,5 2 0,-3-3 5,1-3-4,0 1 4,-1-7 2,0-3-1,1 0 3,0 2-1,-3-5 3,1 0 1,-2-2-6,-4 1 5,-4-3-4,-3 1 0,3-2-4,-9 0-6,4-2-11,3-2-10,-4-2-22,1-1-8,3 0-13,-3-5-22,6 1-27,4 0-26,3-3-172,0 0-330,7-1 146</inkml:trace>
  <inkml:trace contextRef="#ctx0" brushRef="#br0" timeOffset="12999.2359">12150 1460 1644,'8'-9'-6,"1"-1"40,-3 0 0,2 1-9,-1 1-14,1 1 11,4 2-21,6-1 8,10-2-4,3 1 6,0 0-6,7 4 2,-3 0-3,4 1 3,-6-3-4,-1 3-4,-2 1-27,-1-1-28,-8 0-31,-1-3-45,-1 2-120,-4 1-273,-2-5 120</inkml:trace>
  <inkml:trace contextRef="#ctx0" brushRef="#br0" timeOffset="13196.7058">12485 1344 59,'-16'27'141,"3"-1"-4,0 0-16,3-1-4,2 4-10,-2 0-10,5-5-2,-3 5-14,4-3-7,-5 2-6,7-4-19,-7 1-7,6-7-26,-1-1-13,0-1-30,1 0-25,1-7-40,2 1-81,0-1-188,4-4 84</inkml:trace>
  <inkml:trace contextRef="#ctx0" brushRef="#br0" timeOffset="13646.6563">13365 1226 67,'0'5'160,"0"6"-2,-2-1-3,1 2-8,-2 2-13,-1 4 2,1-1-15,0 2-6,-1 1-9,-2 7-7,-1-9-18,0 2 5,0-3-15,1 1-9,1-7-1,-3 4-10,1-4-3,3-3-10,-2-1 1,0-3-10,-2 0 0,-2-2-8,2 0-10,-1-5-11,2 3-9,-1-4 3,1-1 6,0-5-6,5-2-13,-3 2 1,3-7-9,0 1 7,2-2-7,2-1 9,5 0-2,-5-1 3,5 3 3,-4-1 2,6 2 2,0 2 3,-2 2 2,0-1 5,0 7 9,-2-4-5,4 4-1,-2-2-5,3 3 3,3 0 2,3-2 1,4 0 4,10 0 0,0-1-4,-2 1 5,3-1 2,4-1 1,0 3-2,15-6 5,-11 2 4,12-1-10,-14 4 8,0-5 0,-1 1-2,-4 2-3,1 0-5,-6 1 0,-7 3-2,-2-2-4,-8 3-20,0 1-18,-1-1-16,-4 2-42,-1 0-23,-4 2-37,0 0-99,0 0-275,0 0 122</inkml:trace>
  <inkml:trace contextRef="#ctx0" brushRef="#br0" timeOffset="14016.4463">13668 1413 1289,'0'0'13,"0"0"16,0 0-17,0 0-4,14-20-10,-2 15 9,2-4-6,2 1 18,1 3 6,9-7 11,1 2 16,-7 5-4,8-4 3,0 4 4,-1-4-1,0 7 0,-6 0-11,-2 3 1,-2 0-7,-5 1-2,0 6-3,-2-4-8,-3 5 9,-7 1-8,0 5-4,-7 1 4,-5 8 0,-4-3-3,-7 2 3,3 1-2,-4 0 0,-3-2-1,0 0-2,6-3-2,-4 3 0,8-11-1,0 0 3,3 0-6,4-4 0,-2 2 0,6-5-5,1 3 8,0-2-2,2-3 3,3-2-1,-4 8 3,4-3 2,0-5 1,9 2-1,3-1-2,8-2-5,11-2 1,-1-5-1,5 2-9,3 1 2,13-7-20,-12 4-8,12-4-16,-15 3-27,-1-3-21,0 3-33,-3-4-22,-3 1-53,-7 0-130,-2 1-347,1-6 154</inkml:trace>
  <inkml:trace contextRef="#ctx0" brushRef="#br0" timeOffset="14528.4018">14661 628 85,'33'-9'138,"-1"-1"-19,4 3-13,3 0-2,-2 0-6,14-4-9,-1 5-12,-13 0-2,-2-1-8,3 3-5,-4-2-5,-8 2-1,-4 3-17,-22 1-1,36-4-1,-36 4-4,25-4-4,-25 4-1,0 0 0,21-4-7,-21 4-3,0 0-1,0 0-5,0 0-4,0 0 7,0 0-13,0 0 7,0 0 2,0 0-6,0 0-1,14 23 4,-16-7-3,2-16 5,-11 39-5,10-10 2,-4-2-1,4 3 7,-2 3-6,3 2 4,3 0-6,4 11 2,-3 2-5,5-2 5,8 2 8,-2 1-9,2 4 1,1-6-5,1 0 7,-2 9 5,0-5-9,-1 6 11,-3-5-8,-2 2 5,-1-6 1,-1 2 2,-5-6-9,1-10 4,-5 0 3,0 1-1,-5-5-6,1 1 11,-4-4-8,0-3 1,1-4-2,-4-3 7,-5 4-2,4-8-2,-4-2 4,-3 0-6,-4 1 6,-3-2-4,1 0-3,4-2-6,-3 1-11,-4-3-14,1 1-20,1 2-34,-4-3-40,0 0-27,-1 1-108,1-1-273,2 1 121</inkml:trace>
  <inkml:trace contextRef="#ctx0" brushRef="#br0" timeOffset="18828.5158">3863 1816 108,'-8'-2'126,"1"0"-18,1-1-4,-1 3 1,1-1-9,0-1-5,6 2-21,-9-3-17,5 2 5,4 1-2,0 0-6,0 0-9,-9 0-2,9 0-13,0 0 1,0 0 3,0 0 9,13 9-5,-6-8 0,5-1-1,-1 1-5,8-2 1,1-2-4,8 0 0,4-1-2,-4-2-6,4-1 0,-1-1-2,1 1 1,-4 0-5,1-2-12,-9 4 13,-1 0-5,-6 3-8,0-1-3,0-1 1,-8 3-7,3 1 5,-3 0-1,-5 0-2,0 0 2,0 0-1,-4 8-3,4-8-3,-19 12-11,2-3-1,-1 1 1,-6 2-13,5-5-6,-8 6-1,8-5-3,0 1-14,1-1-15,4-4-31,-4 3-59,8-5-178,2-2 79</inkml:trace>
  <inkml:trace contextRef="#ctx0" brushRef="#br0" timeOffset="19688.0166">15894 1533 106,'0'0'203,"8"-4"-16,5 1-18,4 1-8,13-6-30,1 4-13,8-2-11,1 4-26,11-3-23,-13 3-31,3 1-40,-4 0-45,0 2-54,-6 0-83,-9 1-210,-3 5 94</inkml:trace>
  <inkml:trace contextRef="#ctx0" brushRef="#br0" timeOffset="19821.6606">16041 1719 86,'-5'0'225,"-1"0"-47,6 0-41,-5 2-19,5-2-7,0 0-23,21 3-21,-7-4-24,17-3-29,4-2-29,12-5-44,7 2-107,0-4-180,-1 1 81</inkml:trace>
  <inkml:trace contextRef="#ctx0" brushRef="#br0" timeOffset="20567.1619">17860 1160 141,'0'0'143,"-3"-8"-19,-1 4-13,-1 2-8,-4-3-7,0 2-4,-5 0-22,1 3-7,-4-1-10,-1 3 4,-3 2-3,-7-1-1,1 5-1,-2 1-10,-2 3 0,7 1-2,-6-1-6,4 8 2,1-3-5,2 1 1,7-3-10,4-1 4,2 1 5,2 1-9,1 0-3,6-3 4,4 5-6,5-1 3,3-4-3,11 4-2,2-2-3,3-6 1,9-1-1,0-5-5,0 2-12,-2 0-2,5-8-6,-3 6-4,-8-3-14,1 0 7,-9 0-11,-6 0 1,-4 0 3,1 0 7,-11 0 1,0 0-6,11-5-13,-11 5 5,0 0 7,0 0-1,-41 2 17,21-2 5,-10 7 13,0 0 2,-2-1 7,0 3 3,4-1 6,1 4 13,0 0-9,4 0-1,6-2 0,3 4-6,2 0 6,4 0-4,4-2-4,2 5 2,6 0 12,2-1-12,5-1 3,2 1-6,10 1 0,0-4 7,4-1-7,1-1-1,4-4 1,0-2-1,1 2-1,0-4-10,-1 0-8,-4-1-19,-7 0-6,-3-2-27,0 0-33,-8-2-31,4 2-122,-14 0-261,11-3 115</inkml:trace>
  <inkml:trace contextRef="#ctx0" brushRef="#br0" timeOffset="21029.4396">18173 1632 63,'12'-5'159,"1"-4"-8,6 1-9,-1 0-13,-1 4-6,2-3-9,2 1-11,1 6-7,-2 1-15,1 4-4,-1 5-9,-4 1-6,-1 4-5,1 4-8,-5-1-8,-2 8 3,-9-7-7,0 8-4,-4-1-1,-5-1-10,-1 1-2,-4-4 1,0 0-1,-5-3 0,8-5-8,-2-2 3,-1-1-6,5-4 4,1 0-2,0-4 1,2 2 3,1-4-7,5-1-3,0 0-9,0 0-1,0 0-1,6-17 1,6 4-3,6-7-1,3 1-4,2-3-2,2-2 0,0-1-2,1-2-5,-1 4 3,1-4-6,-2 1-7,-1 0 4,-6 5-7,-6 5 10,-2 1 0,-5 5 7,1 1 6,-3-2-1,-4 5 0,2 6 10,-7-10 0,-1 8 4,8 2 4,-15 0 8,4 4 7,0 4-4,-2 3 17,1 2-6,0 4-10,3 2 10,0 5-6,0 1 8,4 0 5,2-7-12,3 2-5,5 6 5,-2-7-7,10 5 8,-3-7-4,6 4-3,-4-5-15,5-4-14,-2 0-12,3-2-24,-1-1-25,4-3-43,-2-2-149,-2-4-288,3-3 127</inkml:trace>
  <inkml:trace contextRef="#ctx0" brushRef="#br0" timeOffset="21225.9112">18988 1356 101,'0'-6'183,"0"6"-20,9-6-8,4-1-18,12-3-12,3-2-10,9 4-10,0-3-13,3 4-13,-2 2-17,-1-1-39,-1 2-37,0 3-44,-5 0-46,-12-2-90,0 1-211,-2-1 94</inkml:trace>
  <inkml:trace contextRef="#ctx0" brushRef="#br0" timeOffset="21421.2956">19250 1164 1530,'-12'-1'155,"5"1"-60,0-1-55,7 1-25,-11 2-1,7 1-25,-1 7 24,-2 2-9,4 1 4,-1 4-2,-1-1-1,2 11 12,6-1-8,-3-1 3,5 6 4,-3-4-2,1 2-2,-1 1 2,4 0-6,-4-4-14,3 1-20,0 0-28,2-3-11,0-7-30,2-2-39,3-3-132,-6-3-289,3-3 128</inkml:trace>
  <inkml:trace contextRef="#ctx0" brushRef="#br0" timeOffset="21873.0743">20372 1102 1487,'11'-22'-45,"-4"-2"47,-5 8 25,-2-4-15,-2 3 13,-1 3 5,-2 1-4,-1 2-7,-2 1-6,-2 5 3,-6-2 7,0 2-3,-4 2 9,-10 3 3,1 5-8,-2 5 12,0 0-7,-2 6 4,2-1 27,2 4-10,5-1-2,1 0-6,2 2-1,6 2-3,6-8-7,5 3 0,0-5-4,7 5-1,2-2-2,4-1-8,6 0 4,3-3 1,5 4-9,4-6-5,4 0-5,-5-4 1,4 2-6,-1-2-20,-2-1 0,-8 2 3,-7-4-26,-2 1-11,-2-3 9,-2 2-3,-6-2 3,9 5 4,-9-5 4,0 0 6,-10 12 6,-4-2 6,-4 2 2,-8-1 8,2 2 1,-1 2 14,5-3 6,-3 0 5,3 0-5,4-2 4,-3 9 4,4-8-4,7 0 5,2 0-5,0-3-4,3 2 3,4 4 2,-1-5-4,4 2 2,5 0-6,4 0 6,0-1 0,6-1-1,-1-1-2,3-6-20,6 5-13,1-6-33,-10-1-22,12-1-57,-11 1-150,-1-5-311,0-3 138</inkml:trace>
  <inkml:trace contextRef="#ctx0" brushRef="#br0" timeOffset="22445.6092">20520 1500 135,'0'0'191,"0"0"-25,-10-17-14,10 17-14,8-11-16,-1 3-1,-2 4-9,-5 4-10,10-4-7,-3 0-13,0 0-12,4 4 0,0-3-13,-11 3-2,18 6-5,-11 0-5,0 5 1,-3-1-7,2 3-1,-3 5 3,2-1 5,-5 0-4,1 2-7,-1-2-5,3-2 0,-2 1 1,-1-3-10,0-2-1,0-1 3,3 2-7,-2-6 7,0 0-9,3 4 5,1-4-7,0-2 0,3-1 1,1-1-2,4 0 3,-2-4-8,3-1 0,-1-2 1,0-2-3,5-3 2,0 0-4,-4-4-2,2-2-2,4-2 4,0-4-7,-10 7 4,3-2-4,-3 1 5,-1 2 4,-4 2 9,0-1 10,-2 8 4,2-2-1,-2 3-3,-3 4-6,5-5-6,-5 5 0,0 0 1,0 0-2,0 0 1,10 15 0,-8-2-3,-2 5 2,3 1-1,1 8 3,1 2-1,3-2-6,4 8 2,-1-5 0,1 3-2,4-2 6,-2-1-2,0 2-6,1-1 11,-3-2-6,1-3 1,-3 3-1,-4-10-1,-1 6 4,-1-7-2,-4 0-3,-4-1-5,-6 0 7,-3-2-4,-5-3 0,-5 4 1,-7-4-3,-4-3 0,-1-2-5,0-3 4,-2 2 4,3-5-5,0-1 3,2-1 0,3-5-7,2 3 5,7-1-8,3 0 3,3-2-10,3 3-12,4-3-10,-2 1-18,9-3-10,0 1-21,4-5-22,5-2-21,5-3-48,8-5-167,6-6-373,8-7 165</inkml:trace>
  <inkml:trace contextRef="#ctx0" brushRef="#br0" timeOffset="22638.0944">21381 1202 178,'16'-8'202,"11"-4"-17,5 5-18,3-4-18,2 5-9,16-3-17,-15 6-14,0 0-14,-2 3-29,-4-2-37,-2 4-50,-1-4-64,-10 4-139,-7-4-240,-2 1 106</inkml:trace>
  <inkml:trace contextRef="#ctx0" brushRef="#br0" timeOffset="22846.5374">21620 1001 5,'-5'9'147,"0"-1"-11,1 4 0,0 4-9,-1 2 0,0 8-3,0 1-2,0 0-14,0 6-11,1-4-10,-1-1-5,2 2-6,-2 0-17,4 0-2,1-2-20,0 1-14,1-1-12,2-3-24,-1-8-19,2 0-23,4-2-35,-2-2-139,3-5-248,3-3 111</inkml:trace>
  <inkml:trace contextRef="#ctx0" brushRef="#br0" timeOffset="23293.3536">22699 853 132,'0'0'170,"-14"-17"-26,14 17 3,-26-3-14,26 3 0,-42 3-1,12 4-21,1-1-6,-2 8-6,5 0-13,-1 3-6,1 1-11,5 3-2,2 1-5,8-4-6,-3 3-7,9-3-3,-3 0-6,5-2-5,3 1-3,2-1-1,3 0-3,-1-6-3,5-1 0,-1 0-7,4-1-4,4 1 0,-1-3-3,0 1-2,-2 0-4,-1-5 0,-2 1-2,-4-1-12,2 1 8,-3 1-10,0-3-4,-5-1 18,4 3-8,-4-3 2,0 0-3,-5 11 3,-4-6 0,-2 2 2,-5 3-3,-1 0 12,-4 7 4,-1 0-4,-1-3 11,9 1 1,-3-1-16,8-2 13,-1 3 0,5-6 2,0 4-8,1-1 9,2 5-2,0-2 3,6-1-1,-2 0 0,1-2-3,5-2-6,2 1 7,-1-3-6,1-1-1,8 3 0,1-5 0,1-2-8,1-1-15,2-2-23,-2 0-17,8-5-51,-8 0-42,8-2-196,-11-3-367,1 1 163</inkml:trace>
  <inkml:trace contextRef="#ctx0" brushRef="#br0" timeOffset="23678.3142">22828 1494 91,'-17'-11'220,"17"11"-16,0 0-5,-4-5-21,4 5-9,0 0-14,-1-9-20,1 9-4,0 0-14,4-9-13,-4 9-10,9-7-11,0 0-15,0 5 0,-9 2-4,18-1-10,-7-1-2,-11 2-7,17 3-4,-8 1-2,1-1-5,-2 6 0,-2-2 2,-3 3-4,-3 2-3,0 5 3,-2 0 2,-1-6-3,-4 6-1,-6 5-2,2-6-3,-2 1-1,-5 5-1,5-11-7,7-1 5,-4 0-5,3-3 1,2 0-3,1-2-3,-1 0 3,-1-4-4,2 3-1,4-4 2,-3 5 0,3-5 2,0 0-2,0 0-5,0 0 3,0 0-3,0 0-1,30-9 0,-10 4 1,-7 0-3,18-2-11,-12 2-16,3 2-23,-2-4-31,2 1-34,9-1-53,-10-2-250,7-2-447,-1-3 198</inkml:trace>
  <inkml:trace contextRef="#ctx0" brushRef="#br0" timeOffset="26753.038">16191 926 16,'2'12'69,"3"-2"-7,-1-2 2,3 3-14,3-5 2,-2-2-4,1 3-10,3-2 5,-1-3-3,1-2 6,1 0-3,7-1-8,-2-5-5,2-1 1,-2-3 3,1-2-6,2-3-7,-7 1 1,0-1-1,1-4 4,-8 2-13,1-1 2,-6 1-3,-2 0-1,0 17 11,-12-30-21,5 13 15,-4 4-5,-2 1 0,-1 1 4,-3 4-15,-1 1 15,18 6-2,-48-6 5,48 6-12,-44 3 23,18 3-20,3 1 10,4 1-8,2 0-1,17-8 3,-23 16-1,15-7-5,8-9-6,-9 20 6,9-20-9,0 16 16,0-16-12,0 0 9,22 14-2,-22-14-5,35 8 1,-35-8 1,51-5-2,-22 1-4,0-1-8,1-6 7,-3 1-1,-1-3 1,-2-2-11,-9 5 7,-2-2-1,0 0-15,-1 0 6,-4-3-4,-8 15 1,7-27-4,-7 15 1,0 12 6,-1-30-5,1 30 43,-9-22-7,5 10 11,4 12 3,-7-25 6,5 14-10,2 11-4,-4-21-2,4 21-1,6-21-5,-6 21 6,16-19-5,-2 6-1,5 4-2,-1 0 0,8-1-14,2 2 6,0 1-3,2 2-3,-2 4 12,2 1-8,-2 3 3,2 3 9,-3 4-3,-6 5 1,1 0 2,-2 5 5,-3 4 4,-2 1 2,-4 2-7,1 4 3,-6-1-2,1 3 2,-2-1 3,-1-1-8,1-2-1,0 0 4,-1-1-7,-1-9 0,-1 1-12,2-3-24,1 1-26,2-1-27,-1-6-51,-3-3-76,2-1-222,0-5 99</inkml:trace>
  <inkml:trace contextRef="#ctx0" brushRef="#br0" timeOffset="31265.0527">4716 4953 245,'0'0'252,"-9"0"-23,9 0-31,0 0-13,0 0-22,0 0-31,-9 1-12,9-1-12,0 0-10,0 0-10,0 0-6,13 9-9,-5-4-9,4-2-4,2 2-9,6-1-2,-1-1-6,0 0-3,1-3-3,-1 0-11,2 0-16,-3 0-14,-3-2-22,-2 2-28,3 0-37,0-1-33,-2-1-48,-7 1-142,3 1-340,-2-2 150</inkml:trace>
  <inkml:trace contextRef="#ctx0" brushRef="#br0" timeOffset="31421.3745">4819 5138 274,'-3'3'221,"3"-3"-55,0 0-25,0 0-20,10 2-26,-1-3-35,-9 1-24,28-9-55,-1 0-70,-8 3-79,10-1-182,-8-1 81</inkml:trace>
  <inkml:trace contextRef="#ctx0" brushRef="#br0" timeOffset="39114.75">3719 4616 64,'0'0'116,"0"0"-9,-6-3-7,6 3-3,0 0-10,0 0 0,0 0-5,0 0-6,0 0-8,0 0-3,0 0-1,0 0-5,-8-2-5,8 2-1,0 0-8,0 0 2,0 0-3,0 0 5,0 0-4,0 0-3,0 0-7,0 0 2,0 0-4,0 0-2,0-5-2,0 5-4,0 0 2,0 0-5,0 0 2,0 0 0,0 0-5,0 0 2,0 0-6,0 0 1,0 0 1,0 0 0,-6-3-8,6 3 3,-4-1-4,4 1 3,-5-1-2,5 1 0,-7-5-1,7 5-3,-11-3 3,5 1-8,-1 1 1,1 0 5,-2-1-4,2 2 1,-3 0 0,0-1-1,-1 1-1,1 0-7,0 3 6,-5 1-4,2-1 4,2 2-5,-3 1 3,3 0-1,-7 4 3,4-1 1,3 0-2,0 0-3,-1 3 3,-1 0-3,6-2 2,1 3 4,-1-3 1,-1 4-3,4 0 3,1 2-3,2 1 3,1-1 0,-1 2 1,4-1-6,0-1 3,2 1-1,2-2 2,0 2-4,3-5 5,-1-4-4,4 4 1,1-3-1,-3-4 1,6 2-10,0-3 0,-3-3-1,5 2 4,-5-3-2,2-3 2,0 2 6,-4-3 2,0 0-6,-1 1 0,0-2 1,-6 4 3,2-3-2,0 0-3,-5 4 4,0-5-1,-1 2 0,1 1 3,-3 2 6,1-6-5,-2 2-3,1 4-4,-5-6 3,0 2-2,-2 3 3,1 1 1,-5-1 0,0 2-6,-3-1 9,2 2-4,-6 5 1,2-2 0,-1 2 0,0 0 1,-1 3-2,1 0 2,2 2 0,1 0 0,0 0-3,1 2 4,-1 1-3,8 4 6,-2-2-6,2 0 6,2 1-5,0 0 1,5 6 4,1-6-1,0-1 3,6 2 2,-3-2 5,5 0-8,7-3 5,-4-2-3,11 5-2,-5-5 3,9-3-3,-1-1 1,-5-1 0,4-1 2,-4-4-2,-3 0-2,0-4-1,1 0 2,-1 1-2,-1-4-5,-8 2 3,4 2-4,-5-2 4,-1 2 4,-3-3 1,4 1-4,-4-1 0,0 2-7,-2-1-3,0 1-17,-3 2-17,2-6-21,-1 2-27,-1 4-16,-3-5-44,3 5-93,-6-1-262,1-2 115</inkml:trace>
  <inkml:trace contextRef="#ctx0" brushRef="#br0" timeOffset="39548.5916">3921 5167 76,'-6'-2'156,"6"2"-12,-1-3-15,1 3-7,0 0-16,0 0-6,-4-3-9,4 3-15,0 0-7,0 0-3,0 0-1,0 0-5,5 11 9,4-4 7,-4 2-2,2 4-5,2 2 1,2 8-6,-1-1 5,4 2-10,-4 1-2,-2-7-4,1 0-2,0 1-3,0-2 2,-4 1-3,5-5-1,-1 1 0,-3-3-7,1 0-3,-3-3 3,6 1-8,-7-5-2,-1 3 1,2-3-4,-3 1 4,2-2 1,2 0 9,-3-1 6,-2-2 16,0 0-10,0 0-4,0 0-5,8-16-3,-6 4-5,2-7-5,1-6-3,-1-9 0,0 2-5,-1 4-3,3-3 1,-2-1-4,0 2-2,-1 1-2,4 6-7,-5 2-5,4 3-5,-2 2-9,-2 4-20,0 2-22,-1 5-29,1-2-42,0 3-16,1 1-18,1 1-31,-4 2-182,0 0-404,0 0 179</inkml:trace>
  <inkml:trace contextRef="#ctx0" brushRef="#br0" timeOffset="60374.9451">4100 7257 53,'0'0'122,"5"0"4,-5 0-9,0 0-5,5 4-3,-5-4-16,0 0 6,4 1-11,-4-1-6,0 0-2,0 0 1,0 0-1,0 0 0,8 0-3,-8 0-3,0 0-7,0 0-1,0 0-3,0 0-2,6 1 1,-6-1-2,0 0-1,0 0-2,0 0-1,0 0-5,0 0 1,0 0-6,0 0 2,0 0 0,0 0-6,0 0 0,0 0-2,0 0-3,5-3-3,-5 3-4,0 0-5,0-7-4,0 7 1,1-3-2,-1 3 0,0 0-4,0-6-3,0 6 1,0 0-1,-2-6 1,2 6-4,0-3-1,0 3-3,-4-4 2,4 4 1,-4-4-3,4 4 0,-4-3 0,4 3-1,-4-4-8,2 2 3,2 2 2,-5-4 1,5 4 1,-4-3-2,-1 2-1,5 1 1,-10 0-2,10 0-1,-11 0 1,4 1-1,1 0-1,-5 2 1,5 0-1,-1-1 0,-1 2 0,0 0 3,-2 1-3,6 1-3,-5 0 5,4 2 1,-4 1-2,5-1-4,-6 1 1,6 2 4,-1-2 15,2 3-3,1-2 0,-1 1-3,1 0 0,4 3-4,-1 1 2,2-2-1,1 4-3,1-4 2,5 4-3,-1-3 1,0-2-1,5 1 3,3-2-1,-3-1 1,4-2 0,1-1-3,1 2 0,-2-4 1,0 1-4,0-4-7,0 2 2,-7-1-2,2 0-2,-1-3-4,-2 2-2,-2 0 0,-2-2 8,2 1 4,-3-1-4,-5 0 3,10 0 5,-10 0-3,5-3-3,-5 3 0,4-5 2,-4 5 8,0-4-3,-1 0-6,1 4 5,-8-8 1,4 5-4,-2-1 1,-3 1-4,4 0 4,-3-2 2,-5 4-3,3 0 1,-3 1 1,0 0-2,-4 2 0,0 0 1,2 1-1,-2 1 4,4 3-1,2-1 1,-2-1-2,-1 5 3,5-3 0,-5 5 3,5 3-1,-1 1 1,6 1 7,-5 2-3,4-4 1,1 5-1,3-6-2,-2 6-2,3-4 3,3-1-3,-2-3-2,7 1 5,-1 0-5,0-5 6,3 2-1,0-5 1,5 4-1,0-4-1,-2-2 0,4 1-1,2 0-1,0-3 2,-1-1 0,1-2-3,-6-1-1,0 2-6,0-2-3,-2 2 1,-3 0-9,0 0-1,-3 0-19,3-1-6,-4 1-30,-4 1-31,6-3-38,-2-2-36,-3 3-202,-1 2-409,0-7 180</inkml:trace>
  <inkml:trace contextRef="#ctx0" brushRef="#br0" timeOffset="60897.5501">4495 7578 58,'0'-5'198,"0"5"-17,0 0-11,0 0-11,0 0-5,0 0-11,0 0-10,0 0-12,0-5-17,0 5-9,0 0-9,0 0-5,0 0 2,0 0-1,9 10 4,-7-5 1,2 2-7,-1 3-4,1 1-2,1 6-3,0 0-8,-1-2-3,1-1 1,-1 3-4,-1 3-7,0-8-3,1 5-4,-2 1-4,3-1-2,-1-2-6,0-3 0,-1-1-3,1 0-2,-1-2 0,0-3-7,1 3 4,1-1-5,-3-3 1,1-1 0,-1 1-5,2 0 2,-1-1-3,-2-1-1,2-3 0,-3 0 4,3 3-1,-3-3-2,0 0 0,0 0 3,13-6-5,-9 0 0,-1-2-2,3-4 2,2-5-5,-2 2 2,2-2 2,-3-9-4,2 2-2,-1-1 4,-1-1-13,4 3 4,-5 4-1,1 1-1,-1-2 0,2 1 1,-2 2 0,-2 8-2,1-2-3,0 0 5,2 3-13,-3 0-10,1 3-16,-1-2-13,0 3-13,2-1-15,-2 2-16,0 0-15,2 0-24,0 0-31,-4 3-32,8 0-169,-8 0-400,5-1 177</inkml:trace>
  <inkml:trace contextRef="#ctx0" brushRef="#br0" timeOffset="61168.3995">5053 7299 2,'0'0'249,"7"0"-24,-7 0-23,15 0-18,-5-3-19,8 1-17,3-5-15,-1 2-15,11 1 9,1-4-16,-3 3-43,-1 2-51,-1 1-40,-4-2-65,-6 1-185,-7 6-296,0-3 131</inkml:trace>
  <inkml:trace contextRef="#ctx0" brushRef="#br0" timeOffset="61331.7847">5182 7472 52,'-2'6'260,"-1"0"-27,3-1-24,0 1-20,1-2-20,1-1-10,4 1 3,2-3-12,3 2-13,7-3-15,0 0-10,12-4-12,0-2-27,0 1-32,3-2-37,-4 0-47,-1 0-53,-7 0-95,-5 1-116,-3 1-334,-4-1 148</inkml:trace>
  <inkml:trace contextRef="#ctx0" brushRef="#br0" timeOffset="62306.0038">6229 6759 165,'0'-3'200,"-2"-1"-25,2 4-14,-2-7-8,2 7-1,0 0-3,0 0-5,0 0 1,-6 12-9,1 2-5,-4 4-9,5 1 1,-6 7-10,1 1-12,1 4-10,-5-3-5,6 0-9,-4 3-10,2-5-2,-2 1-10,2-3-4,5-1-6,-1-3-2,-1-2-6,0 2-3,1-3-3,3-4-2,0-1-4,0-1-2,2-2-2,-3-2 1,2-1-13,1 1 13,-1-2-8,1-2-2,0-3-1,1 2-16,-1-2-13,0 0-1,14-14-4,-7 3-12,3-5 0,3-7 4,-3-4-2,4 0-2,-6-2 4,7 0-4,-6-1 6,1-2 2,0 3-1,-3-1 1,2 1 5,0 4 5,-3 0-3,-2 6 3,-2 0 1,1 0 4,1 1 5,-1 4 8,-1 4 4,2-2 1,-4 2-3,2 2 3,2 2 3,-3-1-2,0 4 0,1-2-3,-2 1 1,0 4 0,4-4-2,-1 3 11,-3 1 4,7 6 9,-1-1 12,3 3 1,-1 3 0,2 3-4,4 8 1,-2 2-1,0-1 1,1 2-7,-1-1-4,2 0-2,-4-1-1,4 1-2,-1-1-7,-2-6 2,-1 2-4,1 3 0,-2-5 1,1 0-3,-2-2 0,1 2-4,-1-3 2,-6-3-2,1 1-1,-1-3-2,-1-2-8,2-2 2,-2 0 1,0-1-2,1 1 1,-1-2 0,-1-2 3,0-1-1,-5 7-1,-1-3 2,-4 1 2,0-3-4,-1 1 3,-3-1-1,-1-1-1,-3-1 1,-3-1-6,2 1 4,-9 0-1,6 0 0,-6 0 0,5 1 0,-3-1-5,-3 4 8,10-3-4,1 2-3,1-1-8,3 1-9,1 0-12,3-1-12,-1 1-21,4-1-15,1 0-18,3 0-23,-1-1-18,4-1-3,0 0-25,0 0-183,0 0-382,17-7 170</inkml:trace>
  <inkml:trace contextRef="#ctx0" brushRef="#br0" timeOffset="62765.931">6646 6705 246,'-3'-2'217,"3"2"-19,0 0-12,-1-4-8,1 4-12,0 0-12,0 0-17,0 0-12,0 0-7,0 0-2,0 0-5,4 17-10,0-8-7,-2 6 5,7 1-5,-5 2-13,5 3-2,1 8-10,-1-1-4,2-3 0,-1 2-8,-1-2-6,2 2-3,1-4-6,-5-3-4,2-2-3,-5 2-7,6-4 0,-5-1-4,0-4-3,1 4 1,-2-6-4,0 1 1,1-3-4,-1 1 4,0-4-5,0 1 1,-4-1-2,5 0 1,-4-3 3,-1-1 4,7 0-8,-7 0 1,10-7 0,-5 0-5,4-2-1,-6-2 0,7-5 2,-2 1-2,-2-4-3,3-5 0,1-1-2,-1-2-1,-1 2-2,3-2 4,0 2-4,-3 6-2,3-1 0,-3 3 3,1 2-6,1 2-5,-5 1-4,1 3-8,-1 1-13,1 1-17,2-1-18,-3 4-23,-1-2-28,0 2-17,3 2-25,0-1-30,-1 2-214,-2 0-442,-4 1 196</inkml:trace>
  <inkml:trace contextRef="#ctx0" brushRef="#br0" timeOffset="63115.0021">6307 7506 140,'-8'7'237,"0"1"-23,1-1-21,4 0-15,2-3-15,2 1-5,2 1 0,6-3-3,2 1-6,8-3-14,2 1-11,13-1-14,1-4-11,4-2-9,12-3-8,-2-4-5,5 1-3,1-4-6,-2 3-7,-3-1-3,-10 3-5,-4 2-4,-1-2-6,-5 5-5,-10-2-1,-2 4-6,1-1 0,-7 1-4,-1 3-4,-4 0-1,-1-3-5,-1 3-5,-5 0-6,7-1-12,-7 1-23,0 0-30,0 0-28,0 0-31,0 0-37,-26 4-51,13-4-203,-3 0-443,0 1 196</inkml:trace>
  <inkml:trace contextRef="#ctx0" brushRef="#br0" timeOffset="63567.7891">6564 7752 95,'0'0'222,"0"0"-27,0 0-15,0 0-17,0 0-18,9 0-10,-8 4-1,3 1 4,-2-1-5,1-1-6,4 8-1,-1 0-4,-1 6 0,0 3-8,3 3 0,-1-3-11,-2 2-11,3 3-8,-3-6-5,2 6-6,0-7-5,1 0-5,-4 0-2,1-1-5,-1 0-9,-2-8 0,6 3 1,-6-1-7,2-4-4,-1 0-3,-1-1-2,-1-3 0,3 4-4,-4-4 1,2 0 3,-2-3 2,4 2 4,-4-2-3,0 0-1,10-5-5,-3 1-3,0-6-2,2-5-3,1-3-5,-2 0 3,1-8-9,5-1-1,-5-1 4,2-2-4,2 0-4,0 4 4,-3 1-5,-1 3 4,-4 5 0,0 2-2,2 0-3,-2 6 1,0-2-17,2 4-9,-5 0-15,3 2-20,-4 1-19,2-2-27,0 3-35,0 0-26,-1 2-38,-2 1-27,0 0-217,5-3-483,-5 3 213</inkml:trace>
  <inkml:trace contextRef="#ctx0" brushRef="#br0" timeOffset="63943.3946">7911 7256 11,'0'0'270,"0"0"-36,5 1-23,-3 2-24,-2-3-17,12 0-17,-7 1-9,1-1 1,9 0-9,0 0-11,2-4-16,14 3-13,-2-2-5,3 3-11,3-3-7,-2 1-6,1-2-8,1 0-3,-5 2-7,-9 0-10,0 1-22,-5 1-19,0-2-29,-7 4-16,-2-2-31,-3 0-17,-4 0-18,4 1-25,-4-1-199,0 0-364,-15 8 162</inkml:trace>
  <inkml:trace contextRef="#ctx0" brushRef="#br0" timeOffset="64123.9131">7944 7428 182,'0'4'235,"0"-1"-20,0 3-22,4-2-21,1 0-12,3-1-18,2-1-6,5 2-19,5-4-2,3 3-8,7-3-9,2-5-9,-1 5-11,2-6-6,-4 6-8,-1-1-29,-5-2-31,-2 1-39,-4-3-55,0-1-58,-7 2-176,-1-3-350,1 0 154</inkml:trace>
  <inkml:trace contextRef="#ctx0" brushRef="#br0" timeOffset="64498.4519">8247 7017 137,'0'0'224,"-4"-4"-23,4 4-23,-5-2-15,5 2-16,0 0-12,0 0-13,0 0-8,0 0 4,11 6-7,-6-2-2,3-1-6,1 1-6,0 3-5,3 0 4,-1-1-8,0 2-9,3-2-5,2 4 2,3-1 9,0 1 0,-2-1-2,4 3-8,3-1-8,1 0-6,-1 4-7,2-3 3,-5 2-2,-1-4-5,-3 0-7,3 2 1,-6-1-6,2 2-5,-5 0-2,-2-4-2,-3 1-5,-2 1-3,1 0 1,-7 0-3,-1 6-3,-5-2 0,-3-1 3,-9 8-7,-1-3 1,-5 1 3,-3-1-6,-3-2-2,-2 0-11,-13 2-16,13-2-16,2-3-19,4 0-25,-4 2-24,5-4-33,1 3-36,8-5-51,1-1-232,-2-4-492,2 7 218</inkml:trace>
  <inkml:trace contextRef="#ctx0" brushRef="#br0" timeOffset="65757.451">9765 6810 33,'0'-10'246,"1"5"-24,-1 1-22,1-1-17,-1 5-6,-1-8-15,2 7-14,-1 1-13,-1-6-16,1 6-15,0 0-8,0 0-12,-7 10-8,4 2-6,-1 5-3,-11 7-7,2 3-7,-6 0-5,4 2-8,-2 2-1,1-1-3,0-3-1,1 5-8,0-7 14,2 1-6,1-1 1,3-6-6,0-2 0,-2-3-4,5 0-7,1-4 4,-1-2-4,3 0-2,0-1-1,-1-5-1,1 4-1,3-4-1,0-2-4,0 0 0,0 0-9,16-10-8,-3-3-11,4-7-6,1-7-1,1 4-3,1-8 1,-3 1 6,1 1-2,-5-2 5,2 0 0,-3 1 5,0 2-1,-5 1 8,0 3 4,-5 7 2,2 0 9,-3 5 15,-1 2 15,2-1 6,-2 3 5,2 3 2,-2-3-2,0 4-7,2-1-5,-2 1-2,3 0-2,-3 4-8,0-4-5,0 4-1,0-5-10,0 5 2,0 0 0,0 0-4,0 0 1,12 13 2,-5-1-2,2 0-2,2 3 6,0 1-2,5 7 2,-1-3-3,3 2 3,-2 0-2,1-1-2,-4-5-2,4 3 0,3 0 0,-7-2 0,5 0 4,-4-2-5,2-3 2,-1 2 0,-1 0-2,-3-2 0,-3-1-2,0-2 0,1 1-3,1-3 2,-4 2 2,1-4-5,-2 2 4,-5-2 0,2-2-2,0 1 1,-2-1 2,-2 2 0,0 0-1,-5-1 0,-2 3 1,-2 0-3,-7 1 3,0 0-2,-2-1 1,-8 1 2,-1 1-2,1-2 0,-2 0 0,2 1-3,-3 2 0,2-4 0,0-1-2,3 5 1,6-5 0,3-4-14,4 3-10,-1 1-21,2-2-22,6-2-24,1 2-19,0-2-17,1 3 1,4-4-20,0 0-33,0 0-213,20-4-424,-8 0 189</inkml:trace>
  <inkml:trace contextRef="#ctx0" brushRef="#br0" timeOffset="66213.2157">10269 6691 278,'-1'-5'275,"0"1"-28,1-2-15,0 2-17,0 4-10,-2-5-24,2 5-17,-1-4-19,1 4-16,0 0-12,0 0-8,0 0-13,12 11-3,-3-1-9,2 5-7,2 4-6,5 3-5,-4 5-2,4 4 5,-2 0-4,0 1-9,2-3-3,-3 2-1,-1-2-8,-1 3-5,1-4 3,-3-3-3,-2-3-5,-1-2-3,-2-4-5,2-2 2,0-4-3,-7 2-4,4-3 4,-1-2-6,-1-2 2,-2 0 1,3 1 11,-4-4 17,5 2 18,-5-4 20,0 0-6,0 0-17,2-10-10,0-1-9,3-3-1,-4-6-9,1-9 1,4 0-8,-3-1-4,4 1 6,-2-4-10,3-14-9,-3 17 5,2 0-8,3 4 1,-2 2-1,-3 10-5,1 0 2,-3 1 1,4 3 7,-5-1-17,5 3-12,-4 1-14,5 0-7,-3 3-23,2 0-22,-1 2-21,3 2-21,-4 0-12,5 2-28,-3 1-25,2 3-28,2 0-34,-3 0-243,-3 0-535,0-1 237</inkml:trace>
  <inkml:trace contextRef="#ctx0" brushRef="#br0" timeOffset="66502.4532">11238 6884 124,'2'3'371,"-2"-3"-43,4 2-40,-4-2-24,4 3-27,-4-3-18,6 1-15,2 1-7,2-2-5,8 2-7,4-2-15,10-2-18,3 2-14,3-2-17,0-1-9,1 0-15,-1-2-10,-1 1-9,-7 0-20,-1 1-29,-11 3-26,-3-1-28,-2-1-29,0 0-30,-4 2-37,-2-1-36,-2 2-30,-5-1-46,0 0-233,0 0-505,0 0 225</inkml:trace>
  <inkml:trace contextRef="#ctx0" brushRef="#br0" timeOffset="66670.993">11403 6979 165,'-9'7'262,"0"-2"-26,1-1-21,4 0-24,-2 1-9,2-1 4,0 1 2,3-2 2,1 1 0,4-1-5,2 1-10,5 0-12,8-2-16,1-1-13,11-1-18,3-3 0,-2-3-21,-1 2-10,-2-1-21,-9 2-37,-1 1-39,-5 1-43,-4 0-49,-2-2-81,-3 2-308,-1-2-534,-4 3 237</inkml:trace>
  <inkml:trace contextRef="#ctx0" brushRef="#br0" timeOffset="67714.2378">12755 6520 51,'0'0'275,"0"0"-17,-4-7-11,6 3-6,-2 4-8,0 0-7,-2-5-12,2 5-11,0-4-15,0 4-15,-5-5-10,5 5-18,-6-4-13,6 4-14,-4-3-5,0 3-9,4 0-13,-13 0-3,7 0-4,-7 2 1,-4 2 6,0 0-21,-3 1-5,1 4-9,2-1 5,-2 1-12,2 4 1,-2-2-6,4 0-8,2 3-1,-2-2-1,2 1-8,5 1 0,-2 0-2,8-1-7,-3-2 3,3 4 1,4-3-8,3 5 11,0-6-8,4 3 4,1 0-9,4-3-1,1 0 6,5-2-12,-2-1 11,8-2 0,1 0-3,-5-5-1,-1 2 10,0-3-13,-3-2-3,0 2-1,-5 0-1,-3-2 7,2 1 4,-4-4-5,-1 3-10,-1-1 8,-5 2-3,4-5 0,-3 1 3,-2 1-9,-7 1 0,0 1-1,-2-1 3,-4 3-6,-6-2 0,-3 4 0,-8 1-1,1 1 6,1 4 0,0 2-2,7 0-4,2-1 4,3 3 0,-6 6 2,8-4 0,2 0 2,1 1 12,2 2-12,4-6 3,4 5-2,2 0-3,4-1 15,4 2 2,2-5-1,4 2 5,4-3 6,8 2-2,3-4-2,3-3 8,3-1-10,-1-3-1,2-3-6,-2-1 1,0-2-3,-3 0 5,-3 1 1,-8-1-4,-5 2-2,1-3-14,-5 1 8,-3 0-7,1-2-12,-8 2-15,3-1-10,-3 0-24,-2 1-25,-4-2-28,0 1-23,-4 3-23,-3 0-22,-1 2-18,1 0-20,1 0-32,2 0-44,-2 2-182,2 0-520,2 3 230</inkml:trace>
  <inkml:trace contextRef="#ctx0" brushRef="#br0" timeOffset="68143.0934">13033 6996 293,'0'-5'323,"0"5"-7,0-7-9,0 2-3,0 5-8,0-5 0,0 5-9,0-4-15,0 4-18,0-5-25,0 5-30,0 0-21,0 0-21,0 0-19,0 0-10,0 0-8,8 7-17,-2 0-3,2 2-7,2 5-9,-2-1-3,0 4-11,6-1-2,-3 7 2,2 0 1,0 0-6,-6-8-9,3 3 1,1 0-4,-3 1-9,2-2-4,-1 0 3,-6-2-3,5 2-7,-3-7-6,0 1 1,-1-3-4,1 2 1,-3-3-5,1-4-1,0 2 2,0-1 0,-1-2-1,-2 2 10,0-4 20,4 4 20,-4-4 14,0 0 3,0 0-7,0 0-9,5-17-11,-3 0-3,1-3-11,2-6-4,0-3-3,3 1-4,0-1-5,-2-1-3,0 5-1,0 6-6,-4-1 0,3 4-3,2-1-7,-2 6-4,-1 0-6,-1 1-12,0 3-14,0 0-22,-1 4-18,-2-4-35,3 2-35,0 3-30,0-1-42,1 2-12,-4 1-23,5-1-20,-5 1-39,0 0-30,12 2-56,-10-1-258,3 1-698,-5-2 309</inkml:trace>
  <inkml:trace contextRef="#ctx0" brushRef="#br0" timeOffset="68543.0241">13809 6556 284,'-1'-6'349,"1"1"-32,-2 2-16,2-2-6,0 5-2,-2-5-2,2 2-12,0 3-18,0 0-19,0-7-23,0 7-27,0 0-18,0 0-20,0 0-16,16 10-10,-5-5-11,6 7-1,4 2-1,4 1 0,1 4-13,2-1-11,-1-2-7,1 2-10,-2 0-10,-1-1-5,-2 1-5,-1-2-4,0 4-12,-8-9 3,2 1-4,-2-2-1,-1 2-4,0 0-3,-8-3-15,4 0-32,0-2-19,-4 0-28,-1-2-22,-1-3-7,2 2-21,-1-1-13,-4-3-21,4 1-57,-4-1-68,0 0-67,-4-10-272,-2 0-662,3 1 293</inkml:trace>
  <inkml:trace contextRef="#ctx0" brushRef="#br0" timeOffset="68822.2762">14228 6532 279,'1'-3'276,"-1"-2"-13,0 5-11,0-7-8,2 5-11,-2 2-9,0-4-10,0 4-23,0 0-22,0 0-15,0 0-19,0 0-12,0 0-2,-15 6 0,4 4 2,1 4-4,-3-1-14,-2 1-13,-1 7-2,-1-3-8,-3 3 2,2-1-11,-1 2 0,3 2-8,-4-3-17,5-8 11,-4 9-11,-1-2-9,2 4 1,-2-1-2,1 1-1,1-5-11,4-4-29,4 0-22,-1 1-38,-2-5-27,6-1-29,0-1-32,2-1-43,0-3-62,3 0-71,-2-3-175,4-2-545,0 0 241</inkml:trace>
  <inkml:trace contextRef="#ctx0" brushRef="#br0" timeOffset="69515.2378">14569 6589 74,'-2'-6'288,"0"3"3,2 3 0,-5-7-2,5 4-7,-1 0-12,1 3-7,-3-6-7,3 6-18,0-3-15,0 3-4,0 0-23,-1-5-19,1 5-9,0 0-11,-2-4-12,2 4-15,0 0-12,0 0-18,0 0-11,0 0-7,0 0-8,0 0 1,7 11 2,0-3 0,3 2-2,0 2 0,3 5 3,2-2-6,4 4-10,-2 2-2,2-1-6,0 1 0,0-1-6,1 2 9,-4-2-7,3-1-2,1 7-5,-2-4 3,-1 0-7,-3-2-1,0-4-7,-3 0-1,0-1-6,0 0-1,-3-6-1,-1 3-4,2-6 1,-3 3-4,0-2 1,-2-4-4,0 4 0,-1-1 2,1-2-5,0-3 3,0 2-1,-3-1 1,-1-2 2,5 4 4,-5-4 12,2 2 1,-2-2 4,0 0-7,5-9-6,-1 3-1,-3-6-2,2 2-4,2-4-6,0-5 3,4-7-4,0 0 0,0-2-5,4 1-6,-5-3 1,3 3-3,0-3-4,-1 4 2,2 4-3,-4 7 1,-2-2 0,2 0-3,1 5-1,-5 0-12,1 2-8,0 1-18,1 1-15,-3 2-15,1 1-22,-3-1-22,3 2-32,-2-1-26,0 3-34,-2 2-35,3-4-32,-3 4-29,4-2-46,-4 2-271,0 0-681,0 0 303</inkml:trace>
  <inkml:trace contextRef="#ctx0" brushRef="#br0" timeOffset="78994.1876">5741 4628 134,'0'0'197,"-5"-3"-21,5 3-12,-8-1-9,8 1-23,-1-4-3,1 4-7,0 0-10,-4-3-12,4 3-9,0 0-12,0 0-4,0 0-6,0 0-7,0 0-6,0 0-3,0 0-2,0 0 4,0 0-3,-12 7 3,10-3-1,-3-2-3,0 3 14,-1 2-3,1-3-2,0 2-4,-1 3-6,-1-2-3,-1 4-1,2-2 7,-4 5-7,1 1 0,2 0-3,-1-1 0,0 1-10,4-1-4,-1 1-1,-1-1 5,1 1-9,5 1-2,0 1-2,0-2-1,0-1-1,6 1 1,-1 0 0,2-3-7,1 1 2,2-4 0,2 3 2,5-3-8,0 0 2,-2-1 3,5 0 1,5-1-7,-2-1 4,3 4-2,-8-7-2,2 0-1,-1 4-3,-3-2 3,-4-2-5,1 1 0,-3 2 3,-1-2-1,-2 0 0,0 1-1,-1 0 9,-2 0-2,0 1 2,-3-1 6,-2 3 1,-3 1 8,0-1-1,-5 2-3,2 0 3,-8 1-6,-1 0-1,-2 0 6,1-1-6,-6 0 1,2-1-6,1 1 4,-5-2 0,3 2-5,3-4-3,-1-1 2,-1 2-4,2-4 2,1 0-6,2 0-12,5-2-19,0-1-24,-3-4-26,5 2-32,-2-3-38,3-2-38,3-4-42,0-3-237,2-3-504,3-8 223</inkml:trace>
  <inkml:trace contextRef="#ctx0" brushRef="#br0" timeOffset="79287.3704">5676 4705 2944,'3'-5'83,"-3"5"-12,2-2-10,-2 2-27,1-3-20,-1 3-12,1-7-4,6 5 4,-2 0-1,2-2-1,6-1 2,4-2 2,2-2 3,8 1-2,5-1 0,-3 0 2,2 1-3,-1 0-2,0 0 5,-11 5-4,4-2 2,-3 0-3,-4 4 1,-2 1-3,-3-2 0,0 2-3,-4-1-3,0 1-10,-7 0-4,9 1-3,-5 1 6,-4-2-2,3 4-7,-3-4-13,-5 8-18,3-4-21,-2 4-20,-3-2-26,2 1-15,-2-1-34,2 2-42,-3 0-155,5-3-399,-3 2 177</inkml:trace>
  <inkml:trace contextRef="#ctx0" brushRef="#br0" timeOffset="79584.5887">6134 4969 121,'0'0'207,"1"5"-22,1-4-17,-2-1-19,4 3-10,-4-3-10,6 2-12,-6-2-6,9-1-6,-9 1-10,13-4-8,-8 3-6,0-2-7,0 3 3,-1-3 9,-4 3 10,9-1 8,-9 1 9,0 0-6,4-3-3,-4 3-18,0 0-9,0 0-6,-9-7-11,9 7-5,-5-3-5,5 3-4,-9 0-13,5-1-21,4 1-23,-13 1-26,13-1-38,-5 0-38,1 3-36,4-3-38,-4 2-209,4-2-428,0 0 189</inkml:trace>
  <inkml:trace contextRef="#ctx0" brushRef="#br0" timeOffset="80452.1619">6734 4867 45,'0'0'208,"0"0"-28,0 0-20,0 0-19,0 0-10,0 0-12,0 0-4,8-15-7,-4 10-9,0-3-9,0 3-11,2-3-6,0 0-7,-3-3-8,4 3-3,-3-1-6,-1-3-1,1 3 9,-2-2 4,-1-1-1,-1 2-7,0-1 0,-4 3-2,0-4-3,-1 2-5,0-2-3,-3 4-7,-1 1-4,0 0 10,-3 1-16,0 1-2,-1 0-2,-3 2-3,3 1-3,-1 0 1,1 4-6,2 0 3,-2 2 4,4 0-10,0 0 1,0 1-1,1-1-4,1 4 2,4 0 1,2-1-1,1 3-5,1-1 7,2 3-2,4-2 2,5 4-4,2-1 2,0 1-2,8 2 4,2 2-3,-4-1 1,2-1-3,-8-3 3,1 1 0,-3-4-3,-3 2 2,-4-1-2,1 3 4,-4 2-2,-4 1 1,-4 0 0,-8 5 2,-2-1-1,-4 0-2,-5 0 2,-1-1 4,0-4-8,0 0 6,3-1-1,-4-5 0,6-1 6,4-1-4,0-5 9,4 1 6,0-2 10,3-1 3,3 1 4,3-5-7,-3-1-5,5-3-5,2-3-10,5-3-3,3-4 0,4-4-8,6-3-4,1 0-9,4 0-11,2 1-13,3 0-19,-4 4-24,1 1-31,-3 2-30,2 2-47,-6 4-192,-5-3-410,-2 8 181</inkml:trace>
  <inkml:trace contextRef="#ctx0" brushRef="#br0" timeOffset="80829.1597">7070 4646 21,'-8'1'249,"2"1"-24,-7-1-28,5 4-19,-1-1-18,0 3-14,2-2-16,0 4-14,1-3-10,2 3-9,-1 1-10,5 2-11,0-2-5,4 3-10,1 3-2,1-2-6,3 2-2,3-1-4,-1-3-5,6 1 2,-3-1-1,4 0-3,5 5 3,-5-6 3,-1 2-3,-1-2-2,0 0-2,-2 1-10,-3-5-2,-1 1-2,-2-1-2,-2 3 3,-1-1 4,-2 0 3,-3 2 6,-7 1-3,1 4-4,-4-1 0,-4-2-2,-7 3 2,-1 1-12,-1-2 1,3-8 0,-4 5-14,1-4-10,4-1-29,-2-3-27,1-1-29,1-1-44,2-6-49,5 0-67,-4-3-125,7-2-402,1-5 178</inkml:trace>
  <inkml:trace contextRef="#ctx0" brushRef="#br0" timeOffset="81021.6905">7075 4673 2677,'0'-5'82,"0"0"-9,0 5-19,-4-6-21,4 6-20,0 0-14,4-6-9,-4 2 4,5 2 2,0-2-3,3 0 0,4-3 1,-1 2 1,1 0-1,2 1 1,2-1-19,-1 3-22,3 1-34,-4-1-31,3 0-35,-2 1-32,-4 0-204,0 2-413,2-1 182</inkml:trace>
  <inkml:trace contextRef="#ctx0" brushRef="#br0" timeOffset="81603.1376">7463 4727 243,'0'0'227,"-6"-3"-24,6 3-18,-7-1-21,7 1-14,0 0-8,-5-2-9,5 2-10,0 0-13,0 0-8,0 0-10,11-4-4,-4 4-13,6 0-6,0-3 4,8 0-16,-8 2-7,8-2-4,0 3-2,-1 0-7,0-2-5,-3 7-1,-1-2-7,-4 1 1,2-1-1,-5 1-3,2 3-2,-2-3-2,-2 3-2,-3 1 0,-2 1 0,1 2-3,-3 1 2,-5 2-2,-3 2 1,0 0-5,-3-3 4,-2 1-2,-1 1-2,2-1 2,-1-3-1,3-2-1,1-2-1,0 1-2,-1-2 3,3-1-2,3-2 1,-2 0-5,5-1 1,-3 2-3,4-4-4,-2 3 1,2-3 1,0 0 5,7 4-4,-1-3-1,3 0-1,3 2 4,1-3-2,6 3-2,-2-1 4,1 1-2,2 1 3,-4-1-3,-2 2 3,0-3-4,-2 3 0,3 2 0,-8-3 2,1 4 0,1-3 3,-2 4 0,-4-5 0,-2 5 0,-1-2 4,-2 1-1,-5 2 1,0-1 2,-7 5-4,1-2 1,-2-2 3,-3 2-2,0-1 1,-8 0 2,5-1-8,1-4 1,-5 4 1,6-3-2,1-3 0,-1 1-16,8-2-23,-1 0-22,3 0-24,0-1-33,2-2-46,7 0-77,-11-5-124,11 5-393,0-11 174</inkml:trace>
  <inkml:trace contextRef="#ctx0" brushRef="#br0" timeOffset="81911.3297">8040 4824 312,'0'0'337,"0"0"-52,0 0-39,0 0-26,0 0-19,3 6-21,4-2-16,0 3-8,4 0-10,3 2-10,2 2-14,8 5-6,0-4-11,2 1-11,-2 2-11,4-2-7,-2 0-9,-8-2-11,-1-1-19,-1-1-25,0 2-34,-3-5-22,-4 0-28,0 1-30,1 0-42,-5-1-48,3 0-238,-7-3-464,3-1 205</inkml:trace>
  <inkml:trace contextRef="#ctx0" brushRef="#br0" timeOffset="82119.8141">8386 4745 281,'-5'-2'269,"-8"5"-27,3 1-25,0 0-20,-7 5-19,3 1-22,-4 1-13,-4 5-13,1 1-10,1 2-15,-1 0-10,2 4-7,2-2-12,2 1-6,-2 2-8,2 0-22,2-1-28,-2 2-27,7-10-27,0 1-26,0 0-34,3-2-27,3 0-51,-2-6-145,1-1-350,5-1 155</inkml:trace>
  <inkml:trace contextRef="#ctx0" brushRef="#br0" timeOffset="82343.2134">8690 4773 299,'0'0'285,"0"0"-30,0 0-26,-5 14-22,-1-6-19,4 2-19,-2 1-19,1 3-10,-1-2-18,2 2-12,0 3-8,2 1-10,0-1-16,1-1-29,2 1-38,-1-4-34,0 0-38,1-1-40,3-3-27,2 1-64,-3-4-134,2-1-355,-2 0 157</inkml:trace>
  <inkml:trace contextRef="#ctx0" brushRef="#br0" timeOffset="82709.7497">8893 4828 197,'0'0'273,"0"0"-29,0 0-21,0 0-26,0 0-16,-9 10-18,7-2-19,0-2-14,1 4-5,-3 0-3,7 3-15,-3 3-8,2-1-10,0 1-10,4-1-6,2 0-9,-5-3-5,3-1-4,-1 1-7,0-4 2,3 4-7,0-6-9,0 5 0,1-8-4,4 5 1,-2-4-4,1-2-6,3-1 2,-2-2 3,7-1-5,-7-1-5,2-3-1,5 1 1,-9 2 2,-1-5 5,3 2 3,-4 3 1,-1-8-1,-3 2-2,1-2-6,-3-2 1,-3 1-4,-3-5 3,-2 0-4,0 0-1,-6-6-2,0 6-8,-1 2 4,-4 0-6,-6-2-1,0 5 4,-1 0-2,1 7-5,0 1 6,0 2-3,-4 0 0,-1 2-18,4 3-7,0 0-22,4-1-23,1 3-28,1 0-36,6 2-29,4-3-30,-2 4-237,7-5-467,-2 1 207</inkml:trace>
  <inkml:trace contextRef="#ctx0" brushRef="#br0" timeOffset="83055.8243">8944 4291 164,'-15'0'314,"1"1"-32,4 0-32,1-1-21,2 2-24,0-2-22,7 0-19,-9 1-16,9-1-14,-4 0-5,4 0-8,0 0-7,0 0-8,16 7-9,0-4-8,2-3-8,5 1-7,7 0-8,0-3-7,-2 0-10,2-1 0,-1 1-4,-2 2-7,-7-3-5,2 3-9,-4 0-24,-4 0-29,-2 0-29,0 0-28,-4 3-34,-2-3-37,1 2-34,0 0-49,-3 1-155,1-1-427,-5-2 189</inkml:trace>
  <inkml:trace contextRef="#ctx0" brushRef="#br0" timeOffset="83576.4329">9749 4123 58,'0'-3'327,"3"-3"-36,-3 6-27,0-4-33,0 4-21,0 0-23,0 0-18,0 0-11,0 0-4,-15 17-13,6-3-13,-1 3-11,-5 7-10,0 3-14,-3-5-8,3 4-9,-2-3-3,-1 1-10,2 0-4,-1-3-4,5-4-3,-1-2-7,1 2-4,2-3-6,0-3-4,3-2-6,1-1-2,1-2-2,1 0 2,0-2-6,1-1 6,2 1-11,1-4 1,0 0-2,10 0 1,-10 0 0,20-2-5,-7-2-5,4-1-3,4-1-4,-1 2-3,-1-2-8,2 2-1,5-4-3,3 5-1,-3-5 1,-8 3-6,1 2-6,-1-2 2,-1 2-4,-4-1 7,-2 2-11,-1-3 2,-3 3 4,3-2-1,-6-1-4,4 1 0,-4 0 4,-2-1 3,1 0 1,-1-1 8,-2 0 9,-2 0 3,2-1 6,0 0 25,0 2 15,-3 1 9,2-1 6,0 2-1,1 3-6,0-7-2,0 7-10,-2-2-7,2 2 1,0 0-5,0 0 4,-5 14-3,4-4-1,-1 1-6,0 4-2,1 2 0,-2 0-1,2 0 1,-1 0-4,-1 1-12,1-3-23,0 5-30,-2-3-28,0 1-50,0-2-57,2-4-62,-2 1-192,-1-6-480,2 1 213</inkml:trace>
  <inkml:trace contextRef="#ctx0" brushRef="#br0" timeOffset="91817.5675">12148 8232 153,'0'0'159,"0"0"-1,0 0-5,0 0 2,0 0 0,0 0 1,0 0-6,0 0-3,0 0-11,0 0 0,0 0-10,0 0-9,-8 1-3,8-1-1,0 0-2,0 0-1,0 0-3,0 0 2,0 0-2,0 0-9,0 0 1,0 0-6,0 0-12,0 0 4,0 0-6,0 0-6,0 0-5,0 0-7,0 0-7,0 0-3,0 0-4,0 0-11,0 0-1,0 0-1,21-1-2,-10-3-3,8 1 0,0-1-7,8 1 0,-8-4-2,11 2 3,-3-2-23,-4 4-23,-5-2-26,2 1-24,-1 2-33,-2 2-27,-1 0-39,-4 0-38,-1 0-49,-2 0-211,-1 1-509,-2 0 225</inkml:trace>
  <inkml:trace contextRef="#ctx0" brushRef="#br0" timeOffset="92001.0744">12314 8365 73,'-7'3'335,"-2"0"-35,5 0-34,-2-1-29,6-2-25,-7 2-25,4-1-15,3-1-17,0 0-16,0 0-8,0 0-21,26-4-9,-8-1-11,8-4-11,4 6-34,2-3-35,0-2-38,-2 0-41,0 2-56,-3-2-46,-7 4-205,0 4-405,-6-5 180</inkml:trace>
  <inkml:trace contextRef="#ctx0" brushRef="#br0" timeOffset="92880.8499">13141 7915 98,'-2'-4'222,"-1"1"-19,0 1-11,3 2-14,-5-4-9,5 4-10,-6-2-11,6 2-11,0 0-16,-13 8-6,5 0-13,4 0-3,-1 4-12,-4 3-3,3 1 5,0-1-10,1 1-5,3 1-6,-2 0-11,3 0-2,1-2-7,0-4-6,1 0-4,0 3-2,1-4-2,3 0-5,-2 1-2,5-3-5,2 1-1,1-1 3,2 0 1,3-2-2,4 2-1,-1-1-2,0-2-4,2 0-1,-4-1-3,2 3-3,-1-2 2,-1-2-3,-6 1 0,1-1-2,-3 1 2,-4-1-3,1 2 2,0-3-2,-2 3 9,-1 1 9,-5 1 4,1 2 0,-6 3 1,0-3 3,-6 5-5,-1-1 1,-2 0-4,-5-1-1,-2 5 1,0-1-4,-3-5 1,6 0-5,-4-1-14,-3-3-25,8 0-24,1-2-39,3-2-37,-6-1-40,12-6-58,-5 1-231,5-6-490,-1-4 217</inkml:trace>
  <inkml:trace contextRef="#ctx0" brushRef="#br0" timeOffset="93075.3123">13119 7994 152,'1'-4'275,"3"-1"-31,1 0-22,4-3-23,5-3-19,3 0-13,1 1-4,-4-1-20,7-1-13,-3 2-15,0 2-12,0 0-9,-2 2-20,1 0-26,-4 2-39,0 2-38,-2-1-39,2 3-39,-1 0-51,-2 2-168,-4 0-354,2 1 157</inkml:trace>
  <inkml:trace contextRef="#ctx0" brushRef="#br0" timeOffset="93259.8205">13503 8151 3379,'4'5'128,"0"-4"-64,-3 2-29,1 0-17,-2-3-6,2 2-7,-2-2 4,0 0-2,0 0 2,0 0-6,0 0 3,0 0 2,0 0-6,0 0-3,0 0-9,0 0-36,0 0-38,0 0-42,0 0-51,0 0-48,0 0-63,0 0-167,0 0-493,0 0 219</inkml:trace>
  <inkml:trace contextRef="#ctx0" brushRef="#br0" timeOffset="93844.2564">13997 8124 53,'1'-4'256,"-1"4"-26,5-6-24,-3 2-22,3-2-18,-3 0-14,1 0-9,2 0-8,-3-1-12,5-2-4,-4 0-12,0 4-8,3-2-11,-2-3-11,-2 0-5,2 4-7,-1-2-3,-3-4 3,5 5 11,-3-3 2,-2 2-5,0-2-3,0 0 1,-6 1 7,5-2-5,-1 4-6,-3-3-5,-1 3-5,0-1-8,3 1-7,-3 2 0,-5-2-3,1 2-5,-2 2-2,2-1-2,-2 3-4,-2 0 0,1 2-4,-1 0-2,2 2-6,-4 1 0,3 0-3,4 2 0,-8 1-2,8 1 0,0 1-1,-2-1-1,6 1 5,-1 1-11,3 1 5,-2 0 0,8 3-3,-1-3-2,1 5 1,5 0 5,3-2-5,1 1 2,3-1-3,5 4-2,2-1 10,-1-2-7,2 0 0,1-2 2,-6 0 0,-2-4-1,3 1-3,-6 1-1,1-3 1,-3-1 4,-2 0 1,1 1-4,-3-1-1,1 2 2,-7-4-3,3 3 1,-2 1-1,-4 1 0,-3 0 5,0-2-2,-3 0 4,-2 3-6,-3-2 0,-4-1 3,1 1-1,3-4-1,-4 0 4,2-1 1,3-1-2,-2-2 2,2-1-5,0-3 2,1 0 6,1-1-4,1-1-2,1-5-6,2 1 3,3-3-1,3-5-6,4-1 0,1-1 0,5 0-4,6-4 0,1 2-4,2 2-9,0 0-14,2 3-19,-3 5-28,-1-2-29,-1 5-41,2-2-46,-6 3-57,2 1-191,-4 0-487,0 0 215</inkml:trace>
  <inkml:trace contextRef="#ctx0" brushRef="#br0" timeOffset="94201.8442">14425 7858 186,'-6'-1'244,"-1"1"-24,7 0-25,-13-1-19,8 2-15,-3 2-15,3-2-10,-2 3-7,0-1-9,1 2-14,-2 0-12,7 2-10,-3 2-8,2-1-7,2 4-6,3-2-5,0 2-3,6 3-5,-1-1-3,2 0 1,4 1 2,0-2 4,2 0-3,0-1-2,0 0-1,6 2-2,-6-3-6,-7-2 2,6-1-7,-5 1-2,0-2-5,0 1-4,-4-1-3,0 1 0,-5-1 0,3 0 1,-4 0-3,-4 0 1,-1 3-4,-4-3 1,-5 5-5,-3-2-2,-2-1-7,0-2-17,-6 3-20,2-5-38,-4 0-36,-3 0-39,10-3-50,-1-3-233,-2-2-464,4-2 206</inkml:trace>
  <inkml:trace contextRef="#ctx0" brushRef="#br0" timeOffset="94395.1034">14461 7868 181,'1'-5'300,"-1"2"-30,0 3-26,4-8-26,5 3-22,1-3-20,1 2-19,0 0-16,1-1-14,5-1-24,0 0-43,-3 5-47,5-2-51,-1 4-51,1-6-56,-1 5-174,-7 2-347,5-1 154</inkml:trace>
  <inkml:trace contextRef="#ctx0" brushRef="#br0" timeOffset="94852.8717">14915 7877 203,'0'0'299,"0"0"-36,0 0-21,0 0-28,4-12-21,-4 12-18,9 0-16,-3-3-13,2 2-14,1 1-14,2 0-7,3 0-8,-2 2-13,1 0-11,-3 1-8,2 2-3,-1-1-6,-2 1-11,-1 0-3,-4 2-7,1-2-4,-3 3-3,0 0-4,-2 1-2,-3 1 1,-2 1-3,1-4-5,-3 3-2,1 0 1,-1-3-4,-2 0 1,4 0-2,-2-2-3,3-1 3,-1 0-4,1-2 0,2 2-5,-2-2 3,0-1-4,4-1 1,0 5-4,0-5-1,0 0 1,0 0 1,14 0-1,-7 0 0,3 0 1,3 0-1,-2 3-2,1-2 8,2 0-8,-1 2-2,1-2 3,-4 5-2,3-5 0,-4 4-1,-2-1 2,0 0-3,1-4 3,-4 5-2,-4-1 3,2 2 2,-2-1-2,-2 1-1,-2 3 4,-2-1-2,0 1 2,-3 0-1,0 0-2,-2-2 1,-4 2 2,0-1-2,2 2 1,1-5-3,0 2-17,-1 0-21,-1 0-29,-3 0-27,6-2-29,0-2-41,0-2-42,2 0-223,4 0-464,-2-2 205</inkml:trace>
  <inkml:trace contextRef="#ctx0" brushRef="#br0" timeOffset="95169.0335">15480 7889 128,'-1'-4'349,"0"-2"-35,1 4-30,0 2-32,0-7-26,0 7-25,0 0-21,0 0-14,0 0-8,0 0-4,10 2 9,-4 3-12,3 3-11,7 1-10,-1 3-9,2 0-8,9 6-10,-2-2-13,-2-1-6,-4-3-11,0-2-5,-1 3-6,-4-3-17,2 0-40,-7-3-27,1 4-24,1-2-36,-4-2-39,-2-2-43,0 3-39,1-3-40,-2 0-238,-5-1-519,2-4 230</inkml:trace>
  <inkml:trace contextRef="#ctx0" brushRef="#br0" timeOffset="95369.0007">15808 7877 2995,'0'-9'119,"0"-2"-29,0 4-41,-2 1-25,-2 1-15,2 1-1,-1 0 0,3 4-2,-10-1-2,2 1-3,-1 2 9,-4 5 6,-3 1 3,-2 2 4,-3 7-2,1 1-1,-3 3 0,5-1-2,-3 4-4,2-1 0,2 0-10,2-1-14,0 2-20,3-8-24,1 2-26,6-1-17,-1 0-28,1-2-41,2-4-36,3-1-253,3 1-493,-2-5 219</inkml:trace>
  <inkml:trace contextRef="#ctx0" brushRef="#br0" timeOffset="95634.0953">16163 7886 13,'0'0'426,"-2"-4"-43,2 4-45,-1-5-41,1 5-27,0 0-22,0 0-33,0 0-19,0 0-24,0 17-4,1-9-15,1 4-14,-1 2-12,0-2-6,2 6-11,2 1-3,0-2-26,1-1-13,1-1-38,0 1-28,3-1-22,-4-1-22,1-2-29,-4-2-27,5-2-32,-1-1-39,4 0-37,-2-4-38,0 0-204,3-3-484,-8-1 214</inkml:trace>
  <inkml:trace contextRef="#ctx0" brushRef="#br0" timeOffset="95988.7958">16437 7932 126,'0'-7'297,"2"1"-29,0 3-27,-2 0-17,2-2-17,-2 1-8,0 4-9,0 0-9,-2-5-18,2 5-13,0 0-10,0 0-14,0 0-9,0 0 3,-4 12-16,4-4-7,-3 4-6,3-3-13,0 3-6,0-1-8,0 0-6,3 0-4,-1 0-8,2-1-5,-1-1-2,1-1-4,1 1 1,2-1-7,0-2 1,1 0-1,0 0-2,2-3 2,1 2-9,3-4-2,-3-1 3,0 0-4,2-1 2,4-4-4,-4 1 2,-1 1-1,0-2 4,-2 0 3,1-2-6,-3-1 4,-2-1-6,0-3-1,-1-3 3,-1 0-4,-3-1-2,-1 0-2,-1 1 5,-3 0-7,-1-1-8,-3 6 4,-2-1 1,-4 0-5,0 0 0,-2 3-1,-3 2 2,4 2-8,-6 1-3,1 3-13,-1 0-16,2 3-20,1 1-21,0 1-25,-2 0-23,8 2-23,-4 1-26,7-3-38,3 0-61,-3 2-182,5-5-497,3 0 220</inkml:trace>
  <inkml:trace contextRef="#ctx0" brushRef="#br0" timeOffset="96246.1813">16491 7527 3029,'-14'-11'99,"2"-2"-52,-3 0-19,0 2-10,4 5-2,1-1-7,1 2 0,2-2-4,-1 5-2,4-1 1,1 0 1,-1 1 3,4 2-1,-5-3 3,5 3-5,0 0 4,0 0 0,18-5-2,-5 6-2,7 1-1,3 0 0,6-2 3,0 1-4,3 1-11,-2-4-20,-1 2-22,-6-1-24,-3 2-38,2-4-30,-3 1-53,-1-2-59,-4 3-161,-2-3-449,-1-1 199</inkml:trace>
  <inkml:trace contextRef="#ctx0" brushRef="#br0" timeOffset="96696.9749">16835 7256 73,'-1'-6'303,"-1"4"-32,2 2-29,-1-4-25,1 4-22,0 0-22,0 0-17,-3-4-15,3 4-1,0 0 3,-2 10-5,2 3-8,-1-1-10,-1-1-9,4 7-8,-2 0-12,1 0-11,1 2-5,1-2-8,-2 2-8,3-6-5,0 3-7,0 3 0,-2-11-6,2 4-1,0-1-4,0-3-7,0 1-6,-3-5-17,2 1-3,0-1-3,1-2-3,-2 3 3,1-4 0,0 0 2,-3-2-4,7 0 8,-7 0-5,0 0-2,8-7 0,-1 1 4,-4 1-4,4-1 2,-1-1 1,-5 2 5,3-1-3,1 0 5,2 1-1,-5 0 0,3 0 0,-1 3-2,-1-1 4,-1-2-2,1 1 2,0 2-4,-1 0 1,-2 2 1,0 0-1,4-4-6,-4 4-3,0 0 1,0 0 4,0 0 14,4 7 6,-3-2-4,3 3 4,-2 1-2,2 2 7,-1 0-6,-2 2-3,3 4 3,-4-3-5,0-2-1,2 3-1,0-1 0,-2 3-3,0-5-4,0-3 3,1 2 0,-1-2-4,0 2 2,0-1-2,-1-2-15,1 0-24,-2-3-19,2 2-25,-2-2-30,2 1-39,0 0-47,0-4-53,0 2-245,0-4-529,-7 3 234</inkml:trace>
  <inkml:trace contextRef="#ctx0" brushRef="#br0" timeOffset="97209.3296">17508 7663 36,'-16'-9'330,"0"1"-32,6 2-25,3 2-21,0 1-20,1-1-17,2 3-16,1-2-15,-2 1-16,2-1-16,3 3-7,0 0 2,0 0-5,10 12-6,-1-5-8,13 8-11,-1 2-13,4 1-10,1-1-7,-1 2-11,5 2-21,-2-2-11,-4-1-33,-2-1-24,-4 0-21,-3-4-36,-3-2-34,-3 0-38,1-3-42,0-3-38,-3 3-254,-3-4-516,2-2 228</inkml:trace>
  <inkml:trace contextRef="#ctx0" brushRef="#br0" timeOffset="97408.5434">17797 7634 50,'0'-13'311,"1"5"-29,-1-1-24,0 4-25,0 1-27,0-1-24,0 5-12,0 0-26,-10-1-2,-1 8-12,-2 3-8,-4 2-12,-4 6-5,0 0-14,-2 2-6,-1 5-9,2 0-8,3 0-9,-2 1-3,1-1-8,3-1-12,2 2-16,0-1-9,4-6-30,3 0-39,2-4-34,1 3-40,7-4-42,-2-4-246,3 1-455,3-3 201</inkml:trace>
  <inkml:trace contextRef="#ctx0" brushRef="#br0" timeOffset="97684.9172">18194 7649 322,'4'-6'334,"-4"-1"-34,3 2-31,-1 3-25,-2-2-30,0 4-19,0 0-4,0 0-8,0 0-9,-16 14-3,6-1-9,-1 2-11,0 0-13,-1 2-13,2 6-13,4-6-10,0 1-10,2 0-9,1-1-10,2-6-4,-2 3-6,3-1-5,3-2-3,-1 1-10,3 0-3,3-3-4,0-1-6,1 2-1,3-3-12,2-2-12,2-1-21,-3 2-23,4-3-28,-4-3-30,1 1-30,0-1-25,-1 0-29,0-1-15,0 0-34,-2-2-12,-2-2-222,0 1-499,-5-1 221</inkml:trace>
  <inkml:trace contextRef="#ctx0" brushRef="#br0" timeOffset="97859.456">18382 7841 55,'0'-5'191,"2"2"21,-2-1 9,1-1 1,1 1-8,-2 4-14,0-3-11,0 3-15,0-5-17,0 5-18,0-5-15,0 5-12,0 0-8,0 0 9,0 0 14,-2 15-9,2-5-8,-1 1-15,-1 2 1,1 1-15,-2 2-8,3 0-10,-2 0 1,2 2-14,-1-2 2,-2 0-9,3-3-11,-1 2-33,1 0-34,-2-3-41,0 0-50,0-2-51,4-3-55,0 2-232,-2-3-503,2-4 222</inkml:trace>
  <inkml:trace contextRef="#ctx0" brushRef="#br0" timeOffset="98231.4519">18777 7729 67,'-1'-6'363,"-1"1"-38,0 2-35,2 3-28,-3-4-27,3 4-28,0 0-15,0 0-12,-16 9-12,13 0-16,-1 1-12,2 1-8,1 6-11,1-2-14,1 2-7,0-1-8,4 2-9,0-3-11,6 0 3,-5-4-20,2 0-5,2 3-1,4-6 2,-4 0-13,9-4-2,-6 1-4,5-1-5,2-4-2,-3-3-1,-3 1-2,3-4-2,-5 2-3,-3-5-3,-1 4 2,0-8-6,1-1 6,-5-2-7,-1-1-1,-3-1 2,-1 0-4,-3-1 1,-6-4-4,1 7 4,-2-1-5,-3 1 7,-3 4-11,-2 2 0,-2 1-1,-7 2 2,8 5-8,-3 4-9,1 1-13,2 0-20,-1 3-21,3 3-19,4 2-24,0 3-23,10-5-19,-1 4-27,5-2-29,7 0-37,0-2-182,2 0-467,3-3 206</inkml:trace>
  <inkml:trace contextRef="#ctx0" brushRef="#br0" timeOffset="98726.9247">19181 7647 180,'4'-8'296,"1"3"-25,-3 0-24,1 1-12,-2 0-16,2 1-8,-3 3-12,2-4-17,-2 4-18,0 0-13,0 0-14,0 0-14,0 0-10,2 14-12,-4-4-5,1 1-9,1 1 0,-1 4-19,1-2-3,1 2-8,-1 1-4,0-2-5,1-2-5,1 0-3,0 0-4,2-5 5,-1 3-9,0-1-7,2 1-1,1-2-3,0-1-2,-3-4-3,4 2 2,3-1-1,-3-2 3,4 0-6,1-3-3,-1 0 0,-2 0-2,4 0 2,-4-3-3,1 3-1,-2-1 1,-2-2 0,-1 2 7,-2-2 9,2-1-7,-1 2 5,1-1 5,-4 0 4,3 1 14,-4 2-8,5-4-10,-5 4 6,2-3 7,-2 3-5,0 0-7,0 0-1,4-2-1,-4 2-6,0 0 2,0 0-8,0 0-9,5-1 6,-5 1-3,0 0-4,0 0-4,0 0 13,3-2-9,-3 2 18,0 0-22,0 0 0,0 0 0,0 0 0,0 0-1,0 0 1,0 0-1,0 0 3,0 0 2,0 0-2,0 10 6,0-10-1,2 3 2,-2-3-11,0 4-9,0-4-9,3 4-4,0-1-4,-3-3-9,1 4-6,-1-4 2,3 3-15,-3-3-7,2 3-20,-2-3-20,2 3-19,-2-3-24,2 2-30,-2-2-28,0 0-29,0 0-57,0 0-166,0 0-494,0 0 219</inkml:trace>
  <inkml:trace contextRef="#ctx0" brushRef="#br0" timeOffset="98960.5961">19472 7667 204,'-1'-5'256,"-3"0"-22,0 1-21,2 1-13,-3 0-9,1 1-12,4 2-4,-12-2-9,6 2-16,-5 2-10,0 3-9,-5 5-11,2 0-8,-8 6-11,1 1-12,-2 2-8,2-1-4,-2 3-11,3-3-6,-1 2-8,2-1-14,2-1-24,2-1-28,3-2-34,-6 4-34,7-3-29,3-2-58,-1 1-74,2-4-154,1-2-431,5-1 191</inkml:trace>
  <inkml:trace contextRef="#ctx0" brushRef="#br0" timeOffset="99519.1051">19872 7533 174,'0'-6'273,"-1"1"-25,0 2-27,-2-2-22,3 1-24,0 4-17,-2-3-14,2 3 1,0 0 0,-8 11-8,2-5-11,0 6-9,-1 4-12,-1 2-10,-2 6-6,2-7-8,2 6-8,-2-5-9,7 0-5,-7-2-4,6 1-9,0-5-5,2 0 0,0 0-5,2-2 10,0 2-17,3-4-2,-1 2 0,4-3-8,-2 0-2,7-1-2,2-2-4,3-1-4,1-2-9,4-1-8,-4 0-3,3 0-3,5-6-2,-7 4-4,1-2-6,-2-3-3,-2 1 0,-2-1 1,-2 0 3,-3 0 5,0-1 3,0 0 2,-2 0 4,-1 3-2,-2-4 17,1 4 6,-2 2 4,-2-2 11,0 1 6,2 0-1,-1 0 3,-3 4-9,2-2-3,-2 2-3,0 0-4,0 0 5,2 7 0,-4 0 2,0 3-1,2-1-1,-3 3-5,1 0 1,0 2-3,2 2 0,-2 0 3,2-1-5,0 1 1,0-6-2,2 6-11,0-4 0,-2-1-22,2 0-28,-1-2-36,1 0-35,0 0-37,0-2-47,3-2-230,0-2-474,-1-2 210</inkml:trace>
  <inkml:trace contextRef="#ctx0" brushRef="#br0" timeOffset="99852.4868">20424 7616 137,'-6'-2'307,"-6"1"-31,2 4-28,-1-1-25,0 5-19,-3 4-23,4-2-17,-3 3-15,6 2-7,-3 1-8,3 2-14,0 0-9,4-1-15,-1 1-9,3-2-5,2 3-9,3-3-6,0-3-3,1-1-5,2 0-9,1-1-1,0-2-6,2-1-7,0-2 1,3 0-6,1-2-1,0-1-4,-2-3 0,-2-1-6,0 0 0,2-3-4,-2-2 2,-1 1 0,-2-3-3,-3-1-5,3-1 0,-5-4 2,-1-2-5,-2-2-6,1 0 5,-2-1-2,-5 3-3,1 0 1,-3 1 2,0 1 0,-3 1-12,-3 1-8,6 5-15,0-1-19,-5 4-22,5 3-37,-1 0-33,0 2-29,5 0-51,-2 2-212,3 0-469,4-2 208</inkml:trace>
  <inkml:trace contextRef="#ctx0" brushRef="#br0" timeOffset="100101.2131">20806 7638 3122,'2'-3'149,"-2"3"-84,3-3-37,-3 3-16,0 0-6,0 0-3,9 7 0,-5 0 3,6 0-1,-4 3 0,1 1 2,7 1 8,0 2 3,0 1 4,2-1 6,4 6-1,1-2-6,3-1 1,-2 0-5,-5-5-7,-2-1-30,-3 0-33,-2-3-42,0-1-45,-4-1-42,1-4-45,-3 2-252,-1-3-520,-3-1 231</inkml:trace>
  <inkml:trace contextRef="#ctx0" brushRef="#br0" timeOffset="100305.9044">21179 7591 215,'0'0'255,"-11"5"-29,1-2-21,0 4-19,-2 5-13,-1 2-9,-2-1-7,-3 6-9,0-1-11,0 3-12,7-4-17,-5 9-7,0-4-10,0 0-7,2 0-13,4-4-31,1-1-29,0-1-25,0 0-31,4-3-39,1-2-40,4 0-39,0-4-182,2 1-373,2-3 165</inkml:trace>
  <inkml:trace contextRef="#ctx0" brushRef="#br0" timeOffset="100579.1905">21652 7535 157,'0'0'320,"-8"10"-34,4-2-27,-1 4-26,-1 5-26,0 0-19,1-2-3,-3 4-13,4 0-2,0-1-14,2-2-3,-1 1-13,5 2-14,-2-2-9,2 1-8,1 0-11,2-7-9,-3 0 3,5-1-16,-4 1-13,3-2-8,-1-1-18,-3-3-17,2 0-12,0 2-14,-2-6-20,4 4-20,-4-3-29,-2-2-43,10-2-29,-2 0-35,2-2-37,3-5-231,0-1-487,1-4 216</inkml:trace>
  <inkml:trace contextRef="#ctx0" brushRef="#br0" timeOffset="100858.4213">22036 7446 206,'-2'-4'275,"2"4"-25,-8 0-28,8 0-24,-12 8-19,3 0-17,0-1-7,-1 2-8,0 5 6,2-1-15,3 3 5,-2-1-9,6 2-10,-2 8-9,3-4-9,4 2-11,-1-3-3,1-2-7,2-2-1,-1 1-1,4-3-1,-1 3 4,-3-8-10,0 4-1,4-2-3,-3 0 4,0-2-9,-3 1 3,3-1-3,-4-4-7,1 1-7,-1-2-2,1 2-4,-2-2 5,-5 0-13,-1 2-7,-4-2-2,-1 1-10,-12-2-33,3 1-25,-2-2-21,1 0-21,-3-2-28,3-3-25,-1-1-36,1 0-51,4-1-50,-1-2-249,8 1-561,-2-2 248</inkml:trace>
  <inkml:trace contextRef="#ctx0" brushRef="#br0" timeOffset="101224.4157">21933 7533 142,'8'-6'251,"6"0"-27,0-2-20,5 2-24,1-2-17,5-1-11,-3 4-4,-1 1-5,7-3-7,-1 4-10,-1 0-17,-4 3-8,-2 0-12,1 0-10,-2 3-6,-8 0-9,6 2-10,-7-1-3,1 3-3,-3-1-6,-4 2-4,1 2-3,-5 0 0,-2 2 1,2 5-1,-3 2-3,-2-1 1,0 0 1,1-5-3,1 4 4,-4-5-1,3-1 1,3 0 11,-1 0 2,2 1 1,0-1-1,3-2-1,2 1 6,5-2-2,4 5 0,3-5-10,2 1-4,9-4 2,-1 0-8,1-3-1,4-2-1,-2-4 8,-2 1 11,0-4 1,-1 2-4,-7-2 13,-2-2 10,-3-2-19,2-3-3,-3-6-8,-4 2 3,-2 1-4,-3-4-9,-4-4-5,-2 0-3,-4 6-6,-7-3-8,0 5-9,-8-4-37,-4 6-34,-3-1-39,-3 4-71,-1-1-84,-5 8-319,3-3-635,1 2 282</inkml:trace>
  <inkml:trace contextRef="#ctx0" brushRef="#br0" timeOffset="102020.0508">12322 9728 103,'-2'-5'302,"-2"1"-34,4-1-20,-3 2-25,3 3-16,-2-4-13,2 4 0,-4-3-13,4 3-3,0-5-9,0 5-12,0 0-5,6-5-7,-1 3-11,6-2-18,8-2-7,0 1-8,12-4-13,0 2-6,1 2-14,1-2-7,2 0-38,-5 2-34,4 1-38,-1 0-38,-1 0-43,-2 3-44,0-1-60,-9 2-236,-5 2-509,-5 1 225</inkml:trace>
  <inkml:trace contextRef="#ctx0" brushRef="#br0" timeOffset="102156.69">12529 9817 16,'-19'8'399,"0"0"-43,-1 1-37,8-7-33,1 1-29,2 0-32,4-1-30,0 2-21,5-1-21,0-3-1,10 5-26,5-5-14,6-3-23,11 3-37,9-4-50,17-6-62,0 3-78,2-1-98,-5-2-178,-1 3-447,-17 0 198</inkml:trace>
  <inkml:trace contextRef="#ctx0" brushRef="#br0" timeOffset="102951.1087">13668 10389 169,'-17'-7'191,"-4"-1"-21,4 0-11,0 2-14,4-1-5,-2 1-2,-2-1 1,4 2-3,2 1-7,0-1 2,0 1 8,1-1 1,2 2 0,-1 0-5,4-1-7,-2 2-9,4-1-14,3 3-10,-6-2-9,5-1-15,1 3-4,0 0-10,7-5-1,3 2-6,8-1-12,10-1 11,5-2-14,3 1-5,20 0 1,4 1-9,4-2 0,34-2 0,0 4-3,2-2-3,3 1-4,8-1-1,10 2 0,3 0 4,1 2-7,7 1-1,-3 4-2,-2-2 2,-1 5-5,-2-2 8,0-1-8,4 1-2,-2 1-1,-1-4-2,-6 0 2,-2 3-3,-2-3 6,2-3-2,-3 6 1,0-6-1,-7 0-1,-5-1 0,-1-1 2,-6 4 3,-27 0-2,26-4-4,-29 4 5,3-1-3,-6 2 1,-1-3 1,-9 3-2,-15 1 0,-6-1 0,-2-1 7,-11 1-7,-4 0 2,-2 1-2,-5-1 5,-2-1-2,-5 1-3,0 0-3,0 0-5,0 0-15,-25 1-16,-4-1-25,-1 3-24,-8-1-26,-15 5-28,0-2-21,-1-2-26,-5 1-60,-7 1-143,-1 0-424,-26 0 188</inkml:trace>
  <inkml:trace contextRef="#ctx0" brushRef="#br0" timeOffset="103545.5081">14041 10460 110,'-6'-1'216,"6"1"-36,-5-3-19,5 3-23,-4-2-6,4 2-17,0 0-7,0 0-13,-6-2 0,6 2 7,0 0 7,0 0-3,0 0 1,0 0-2,0 0-5,0 0-4,0 0-10,0 0 0,0 0-5,0 0-5,0 0 1,0 0-2,0 0 0,0 0 6,0 0-8,0 0-3,0 0 0,0 0-4,0 0-1,0 0 1,0 0 5,0 0-1,21 0 3,-10 2-7,9-1-2,-3-2-8,8 1-2,6-2 7,3 1-16,16-4-10,3-1-4,5-2 2,4-3-3,36-9-1,-3 1-5,4-2 1,5-2 2,3 1-6,5 0-1,0 0 10,7 4 0,1-3-4,2 7-5,-7 5-6,-6-4 5,-11 2-4,5 6-4,-13 0 0,-26 1 19,2 3-25,1-2-7,-4-1-5,2 1-2,-5-1 0,-2 2-4,-1-1 1,-3 0 5,-16-2 0,0 1-1,-1 1 0,-3-2 1,0 2-1,-2-1 1,-1 0-2,-2 1 8,-7 0 0,-3 3 0,2-3-2,-2 1 6,-3-2-3,2 2-3,-6 2 3,-3-1-3,-2-1 4,2 2-4,-4 0 0,-5 0-9,10-1-20,-10 1-23,8 1-29,-8-1-29,4 2-33,-4-2-37,0 0-43,-1 8-90,1-8-172,0 0-526,0 0 233</inkml:trace>
  <inkml:trace contextRef="#ctx0" brushRef="#br0" timeOffset="103737.9937">17267 10033 328,'5'-1'334,"0"0"-42,-4-2-28,-1 3-31,7-2-29,-7 2-29,0 0-19,0 0-14,0 0-19,0 0-23,0 0-42,0 0-52,0 0-73,0 0-63,-4 13-240,0-12-400,4-1 176</inkml:trace>
  <inkml:trace contextRef="#ctx0" brushRef="#br0" timeOffset="124967.3054">13523 9443 154,'-4'-3'199,"4"3"-15,0 0-23,-3-3-13,3 3-19,0 0-12,0 0-12,0 0-8,0 0-8,0 0-7,0 0-3,0 11-2,2-5-6,-2-2-5,0 4-1,2-2-8,-1 4-5,1-1 1,3 3 9,-3 0-3,1 3-6,-3 2 1,0 0-4,0 0-5,-1 1-1,2 2 1,-2-2-2,-1 3-7,0-2 2,-3 8-10,3-8 0,0 1-5,-1-3 0,-1 0-5,2-1 0,-2-1-4,0-3-17,2 0-19,-1-1-26,1-3-33,0 2-35,2-6-39,0 3-219,0-3-405,0-4 180</inkml:trace>
  <inkml:trace contextRef="#ctx0" brushRef="#br0" timeOffset="125642.4921">13829 9288 96,'0'0'211,"-2"-5"-22,2 5-21,-1-5-13,1 3-13,0 2-6,0 0-5,0 0-8,0 0-8,0-6-11,0 6-7,0 0-5,0 0-12,0 0-5,0 0-2,0 0 3,0 0-2,0-5-2,0 5 7,0 0-4,0 0 1,0 0 1,0 0-8,0 0 1,0 0-5,0 0-7,0 0-4,0 0-5,0 0-5,0 0-6,0 0-5,0 0-5,0 0 2,0 0-3,0 16 4,0-4 10,0 3-1,0 11-7,-3 0 14,2 7-9,-1 0 1,-3 13-2,2-10-7,-3-1 0,3 0 1,-1-3-6,1 0-5,1 2-2,2-5-3,0-3 3,0-7 0,0 0-6,0-6-3,0 3 4,-3-8-7,2 1-8,-1-4 3,2 1-5,0-2 0,-1-2 2,1-2-8,0 0-10,0 0 5,0 0-6,10-14-10,-4 4 0,-1-2 3,5-2-4,1-2 3,0-1 6,3 4-1,-4-2-2,5 1-5,0 1 2,3 1 0,-1 0 2,-1 1-1,1 1 2,1 0 4,0 4-1,-3-2-1,1 4 1,-6-1 4,2-1 3,-1 3 0,-1-1 2,-1-4 0,1 3 1,-5 1 3,1 0 2,1 0 1,-3-1 8,2 0 13,-3 1 6,-1 1 3,-2-2 9,4 3 6,-4-3 2,0 5-1,3-2-8,-3 2-2,0 0-5,0 0-3,0 0-2,1 14 13,-5-2 5,0 3-3,1 4 1,-4 8-6,4-1 1,0 2-1,0-2-5,3-1-2,-1 0-2,-1 0-3,2 1-2,0-9 2,2 0-3,-2 2 6,1-4-10,2 5-24,-6-4-8,3-4-11,0-4-24,3 4-28,-3 0-22,0-5-23,1 0-30,-1-3-12,0-4-27,2 2-41,-2-2-169,0 0-441,0 0 195</inkml:trace>
  <inkml:trace contextRef="#ctx0" brushRef="#br0" timeOffset="128538.9925">14534 9297 42,'0'0'115,"-7"-4"-5,7 4-13,0 0 2,0 0-9,0 0-4,0 0-10,0 0-9,0 0-1,0 0-5,0 0 8,0 0-3,0-3 0,0 3-2,0 0-1,0 0 1,0 0-2,0 0 3,0 0 4,-3-3-7,3 3-5,0 0-6,-5-2 2,5 2-2,0 0 2,-5-3-3,5 3-2,-7-1 5,7 1-1,-5-3-1,5 3-5,-9 0-5,9 0-6,-10 0-3,0 0 1,7 3-4,-6 2-5,0-1-5,-1 3 0,0 1-2,0 2 0,-2 1-3,1 4 3,0 3-6,-2 3 0,1 2-1,0 2 0,0 2-1,3 0-2,0-1 3,9-2-2,-3 4 1,3-10-2,-3 8 1,6-8 2,0 1-2,2-1 2,4-1-5,0-3 5,0 0-1,7-4-3,-6 0-2,5-2 0,3 0 4,-1-4-5,0-3 3,4-1 0,-1 2 2,-2-5-3,1-1-3,1-1 1,-1 1 2,-3-4-1,1-1 4,-2 1-7,-2-1 6,1-6-2,-2 1 0,-5 0 0,1-1 1,-5-2 0,2-1 3,-4-8 2,-1 9-3,-4-4 4,2-4 3,-7-1-4,2 9 7,0-1-4,-2 0 8,-7-3 0,6 5-6,-4 4 4,0 0-4,1 0-3,3 7-3,-2-2 0,1 3-6,-1 1-15,0 2-9,2 2-11,1 3-28,-4 4-26,3-4-16,2 6-22,1-2-36,4 6-62,-3-3-130,4 0-379,3 3 169</inkml:trace>
  <inkml:trace contextRef="#ctx0" brushRef="#br0" timeOffset="128858.1295">15056 9587 227,'0'0'272,"0"0"-28,0 0-12,0 0-13,-7-9-11,7 9-11,-2-5-1,2 5-1,-1-7-22,1 5-14,-1-2-11,1 4-13,0-6-17,0 6-15,-3-5-8,3 5-11,0 0-23,0 0-27,-1-5-33,1 5-35,0 0-46,0 0-37,0 0-36,0 0-60,0 0-205,4 12-452,-4-12 201</inkml:trace>
  <inkml:trace contextRef="#ctx0" brushRef="#br0" timeOffset="130274.3579">15618 9324 30,'0'-2'155,"-4"-3"-17,4 2-2,-1-3-3,-1 3-6,0 0-5,2 3-9,-2-7 2,2 4-11,0 3-8,-2-6-8,2 6-3,0-5-6,0 5-4,0-5-3,0 5-1,0-3-4,0 3 2,0 0-7,0 0-7,-2-7-8,2 7-5,0 0-8,0 0 1,0 0-3,-6 19 3,3-7 2,-3 3-2,-1 5 4,-3 6-6,2 1-4,-1-1-1,0 3 0,-3 0-3,0 0-7,1-2 1,-1-1 1,2-1-3,-4-4-4,8-7 2,-1 2-4,2-6 3,-1-1-3,3-1-4,-1-1 4,3 0-3,-2-4 0,1 3-5,2-5 3,0-1 0,0 0-4,0 0-1,0 0-2,13-10 1,2 1-9,0-4-1,3 0 6,4-3-3,-7 3 4,1-1-2,0 0 2,1 2-1,-6 0-1,3 3-2,-3-2 5,-1 5 2,-3-2 1,1 0-2,-3 4-2,0-2 6,-1 0-6,1 3 3,-1 0 10,0-1-1,-4 4 2,5-5-2,-4 3-4,-1 2-3,4-2-2,-4 2 2,0 0 0,2 9 11,-2 0 6,-2 7 6,0 2 5,-1-1 5,-2 9-12,2-1 2,-3-1-7,2-4 2,2 6-4,-2-8 4,-3 9-7,5-9 1,-2-1-5,1-1 2,-1 1-5,2-2-29,1 0-19,-2-2-23,2-2-22,-2-1-37,3-2-21,0-1-39,3-3-196,-3-1-411,0-3 183</inkml:trace>
  <inkml:trace contextRef="#ctx0" brushRef="#br0" timeOffset="130595.0855">15975 9371 7,'0'-6'231,"0"6"-25,-2-5-22,2 5-13,3-2-21,1-3-10,-1 2-13,3-1-10,5 0 0,-2 0-5,4 2-10,1-2-12,3 1-6,3 0-12,-7 1-8,2 5-5,-3 1-6,2 1-8,-4 0-1,-1 5 9,-1 0 15,1 7-2,-3-1-6,-3 4-4,3 3-5,-7 2-4,1-1-4,-1 4-4,-2-3-1,3-4-9,-4-3 2,-1 1-6,1-1-2,1-1 0,-3 0-9,0 1-26,1-4-22,0-1-27,-2-1-33,5-3-34,-2 2-33,0-5-52,-1-1-144,4 1-386,1-6 171</inkml:trace>
  <inkml:trace contextRef="#ctx0" brushRef="#br0" timeOffset="130796.5482">15997 9656 299,'-4'-3'271,"4"3"-28,0 0-26,0 0-22,-4-4-19,4 4-18,0 0-13,0 0-8,0-5-7,0 5-4,16-5-8,-5 3-11,9-1 2,9-2-15,2-2-11,1 2-11,0-2-10,4-1-14,-2 0-30,1 2-22,-6 1-25,1 0-33,-2 3-23,-8-2-32,2-2-41,-2 1-19,0 0-186,-4-2-393,2 1 174</inkml:trace>
  <inkml:trace contextRef="#ctx0" brushRef="#br0" timeOffset="132195.5632">16839 9740 140,'-3'7'158,"3"-1"-11,-1-2-4,1 1-16,-3 0-4,2 0-4,1 1-2,-1-1-6,-1-1-6,0 0-7,2 0-12,0 1-6,0-5-7,-1 4-13,1-4 4,-2 4 3,2-4 1,0 0 2,-2 3 5,2-3-2,-2 4-3,2-4 1,0 0-2,0 0-4,0 0-14,0 0-1,0 0-7,3-17-1,1 5-5,-2 3-6,4-6-3,-1 3-1,2-3-7,1 1 1,1-2 2,-1-1-10,4 4-1,-5 3-1,2-4 0,-2 4 2,4 2-4,-2-1-3,1 2-1,1 1 2,-2 2-2,-1 0-3,-3 1 2,1 5-3,3 0-3,-2 1 2,-2 5 3,2-1 0,0 4-2,-5 0 4,3 3 0,-1 1-1,-1 2 0,-2-1 4,2-4-2,-5 1 0,4-1 3,-2 0-3,0-1-4,1-3 3,-1 4 1,0-3 1,0-3-4,-1-1 3,-1 0-4,4 1 3,-4-3 0,2-3 5,0 6-1,0-6 6,0 2 5,0-2 2,0 0-3,0 0 0,0 0-4,0-13-3,0 4-6,3-5 1,2-1-5,0-5 0,3-4-2,4 1 3,-2-2-2,2 3 4,2 0-4,-5 5-1,2 3 0,1-3-1,-3 5-1,0 3-3,0-2 3,-5 4 0,5 0-2,-2 3 1,-1 1 1,-1 2-1,0 0-1,-5 1 2,12 6-2,-7-3 0,2 6 0,-3-1 2,3 4 2,-2 2-4,-1-1 2,-1 3-2,1 2 3,0-1 2,-3-4 2,0 3-4,2 0-2,-2-4 3,1 0 1,-1-2-6,0 0-28,-2 0-22,2-3-25,-1 0-27,0-2-34,1 1-18,-1-2-39,2 0-183,-2-4-413,0 0 182</inkml:trace>
  <inkml:trace contextRef="#ctx0" brushRef="#br0" timeOffset="132901.751">17466 9665 183,'-3'6'193,"1"0"-19,-1-1-18,0 3-13,0-4-15,1 3-10,-1 2-3,0-4-4,2 3 0,-1 0-6,-1 1-9,2 0-6,-2-1-11,2-3-9,-1 2-5,0 0-7,2-2-3,0 0-8,0-2-4,-1 1-3,-3 1-2,4-5-4,-3 3-6,3-3 9,-1 3 8,1-3 11,0 0-3,0 0-1,0 0-6,0 0 0,0 0-6,0 0-6,-5-15-4,5 7-4,3-4-4,-3 3-3,2-4 1,1 1-4,0 0 0,4-4-5,-2 1 1,-1 1-1,4-1-1,0 1-1,0 2-3,0 3 3,0 0-4,-1 0-1,3 2-1,-1-1 4,1 3-6,-3 0-1,4 2-1,-3 2 2,0 1 1,-1 0-3,-2 1 1,3 3-2,-2 0 2,2 5 0,-3-1-1,0 4-2,-2-3 1,7 5 1,-9-3-3,3 3 5,-1-3 0,-3 4-1,2-4 0,0-1-3,0 0 1,-2-1 2,0 1 1,0-4-2,0 0 3,0 0-1,3-1 1,-3-2 0,1 0-1,-1-3 3,0 7 1,1-4 0,-1-3-1,0 0 1,0 0-2,0 0 0,0 0-2,1-17 0,1 7-1,-1-1 0,2-1 2,2-6 1,-1 1-3,-1 0 0,1-2-2,4 4 1,-4 0-3,5 0 4,-3-1 0,2 6-3,-2-2 3,-1 4-3,2-1 2,-1 3-1,1 0 3,-2 1-6,3 4 1,-2 0 3,1 1-4,-7 0 2,13 5 3,-7-1-2,2 4-1,-3 2 3,3 2 0,-3 2-2,0 1 0,-1 2 1,-3-1 0,3 0 0,-4 1 2,0 0-1,1-1 3,-1-3-2,3-3-1,-3 2-1,1-1 1,-1-1 0,3-3 0,-3 0 0,0 0 0,-3-1 2,6-2-1,-3 0 1,2 0-2,-2-4 2,-2 5-12,2-5-7,0 0-21,0 0-22,0 0-36,0 0-25,0 0-17,0 0-20,0-20-39,0 10-151,2 0-377,-2-2 167</inkml:trace>
  <inkml:trace contextRef="#ctx0" brushRef="#br0" timeOffset="134382.9805">18054 9072 91,'-3'-4'207,"3"-3"-4,-2 5-6,0-3-9,1 2-7,0-2-8,-3 1 0,4 4-8,0-4-12,0 4-9,0-7-17,-3 5-15,3 2-7,0 0-10,0-5-6,0 5-3,0 0-10,-1-2 0,1 2-11,0 0-1,0 0-4,0 0-4,0 0-3,0 0-7,-1-6 5,1 6-5,0 0-2,0 0 3,0 0 0,0 0-2,0 0-4,0 0-1,-6-3-2,6 3 7,0 0-14,-2-3-1,2 3-9,0 0 0,0 0-1,0-5-2,0 5-3,-1-3 1,1 3-2,0 0-6,0 0 3,0 0 0,0 0-7,-1-5 5,1 5-4,0 0-5,0 0 3,0 0-1,0 0-3,0 0 2,0 0-1,-3 17 0,2-6 1,-2 2-1,0 5 2,0-1-2,-4 2-6,0 8 4,-1 1 3,-3-3 3,-1 1-1,3-2 0,1-7 2,1 1 7,-1-2-12,1-2 3,-4 1 0,3-7-3,1 1 1,1-1-2,-2 1 6,3-4-5,-3 1 1,2 0 1,3-3 0,-1-3 4,4 0-5,-6 0-2,6 0 1,0 0-17,-5-10 2,7 3-3,1 1 4,0-3 0,2 0 4,-1 1-1,2-2-3,3 3 4,-4 2 0,4-2 1,0 2-1,1-2-1,-1 5 1,-1-1 1,2 1-1,1 0 2,-3 1 0,-1 1 1,1 0 0,1 0 2,-9 0-2,13 0 2,-3 0 0,-4 0-2,1-2 0,-2 2 4,-5 0-2,13 0 2,-7-1 1,-2 0 0,3 0 0,-7 1 1,10 1 0,-10-1 8,0 0-8,8 1 0,-8-1 2,0 0-3,5-2 0,-5 2-2,0 0 1,0 0 1,7 2 1,-7-2 6,0 0-6,0 0-1,0 0-2,0 0 0,0 0 4,0 0-1,0 0 0,0 0 1,0 0-8,0 0 5,0 0 1,0 0-2,0 0 4,0 0-1,0 0-4,0 0 11,0 0-5,7 1-1,-7-1 2,0 0-4,0 0-1,0 0-3,0 0 5,0 0-1,0 0 2,0 0-2,0 0 1,0 0-4,0 0 2,0 0 2,0 0 2,0 0-1,0 0 2,0 0-2,0 0 1,0 0 2,0 0-5,0 0 3,0 0 0,0 0-1,0 0 0,0 0-2,0 0 6,0 0-3,0 0 0,0 0-2,0 0 2,0 0 0,0 0-3,0 0 1,-10 7 2,10-7-1,0 0 0,0 0 0,0 0 0,-4 3-1,4-3 9,0 0 0,0 0-9,-5 0 1,5 0 0,0 0-2,0 0 1,0 0 0,0 0 1,-6 1-1,6-1 2,0 0-3,0 0 4,0 0-2,0 0-2,0 0 1,0 0 9,0 0-12,0 0-1,0 0 7,0 0-5,0 0 3,0 0 0,0 0 2,0 0-2,0 0 1,0 0-1,0 0 7,0 0-8,0 0-2,0 0 1,0 0 0,0 0 0,0 0 2,0 0-4,0 0 4,0 0-2,0 0 2,0 0-2,0 0 1,0 0-3,-5 3 5,5-3 0,0 0-4,0 0 6,8 5-6,-8-5 2,3 5-1,-1-2 3,1 1-2,2 1 0,-1 2 1,-3-1-1,5 1 0,-2 2 3,0-1-1,-1 3-1,-1-1-2,-2 2 1,1 0 3,1 1-1,-2-1-2,-3 0 3,2-1-3,-2 0 2,-2-2 1,2 1-2,-4 1 2,2-1 7,0-2 1,-3 1 3,-3-3-2,3 3-5,-1-3 2,-3 0-1,2 0-1,1 0 5,0-3 2,0 4-10,-3-4-8,6 0-13,-4 1-13,2-4-12,3 4-18,-2-1-17,2-2-16,0 1-17,1 0-31,4-2-12,0 0-30,0 0-39,0 0-167,0 0-422,16-12 187</inkml:trace>
  <inkml:trace contextRef="#ctx0" brushRef="#br0" timeOffset="134876.3925">18041 8876 45,'0'0'188,"-3"-2"-8,3 2-5,0 0-7,0 0-4,-5-3-11,5 3-10,-6-6-9,2 5-3,-1 0-16,-3 0-4,1 1-11,-5 1-5,2-1-2,-5 1-11,2 0-8,-4 3-4,3-2-5,0 1-10,-5-1-3,0 3-7,3 2-10,1-5-14,2 1-15,3 2-22,-3 0-23,4 1-16,3-4-20,2 5-19,0-3-32,4 1-30,0 0-168,0-2-350,6 1 156</inkml:trace>
  <inkml:trace contextRef="#ctx0" brushRef="#br0" timeOffset="138207.0819">11235 9585 168,'-3'-4'265,"1"1"-21,2 3-30,-2-4-21,2 4-20,-1-4-16,1 4-17,0 0-7,0-5-6,0 5-7,0 0-10,0 0-9,0 0-11,0 0-2,0 0 9,0 0-12,0 16 0,0-7 2,0 8-11,-4 0 0,0 9 13,2 0-14,-7-1-6,1 2-2,-1 2-2,0-3-7,-4 1-6,-2 0-4,-1 0-2,5-3 1,-2-1-6,2-5-8,2 1-5,-2-4-4,0 2 1,3-3-3,3-3-8,-1-2 8,-2 1-5,2-3-3,2 0-2,2-2-4,-1-1 1,3-4-4,-2 3-5,2-3-17,0 0-17,0 0-5,11-22-18,-2 5-1,8-9-1,1 4-1,-1-8 9,1-1 1,-2 0 3,9-12 4,-8 16 4,-2-2 3,-1 0 3,-2 0 3,1 3 6,-1-2 2,-3 4 6,1 2-3,-4 3 7,-1 2 1,-1 3 13,-2-1-2,1 5 8,0-2 7,0 2 3,-3 2 2,2 2 12,-1 2-11,-1-3 1,0 4 0,0 3-4,0-7 0,0 4 0,0 3-7,4-4 2,-4 4 0,0 0-2,0 0-3,0 0 3,0 0-3,0 0 6,0 18 9,0-7 0,1 2 3,1 5 0,0-1-7,5 3 1,-1 3 1,3 1-4,1-1 4,2 2-3,2 1-3,-3-4 2,3 2-3,2-1-2,-3 1-1,1-2-3,1 2 1,0-1-2,-1-6-1,1 4 0,1 1 2,-6-6-1,-1-3-2,-1-1-1,0 4-2,-1-6-2,-2 0 5,0-3-3,-2 1-1,-1-4 3,0 0 0,-1 0-1,0 3 0,-2-2 0,-2-3-3,0 3-1,-3-3 16,0 1-18,-7 1 5,3-3-1,-6 0-3,-3 0 0,0 1-3,-7-2 0,1 1-4,0-1 1,-2 0-6,-3 4-1,4-4 2,4 0-12,3 3 9,-4-3-8,0 1-6,5 2-11,5-1-10,-1-2-19,3 1-23,0 1-20,5-2-34,6 0-18,-9 2-26,9-2-42,0 0-164,0 0-428,0 0 189</inkml:trace>
  <inkml:trace contextRef="#ctx0" brushRef="#br0" timeOffset="138589.0601">11787 9503 74,'-2'-9'295,"3"4"-23,-1 2-18,-1-2-20,1 5-18,0-9-18,1 8-7,-1 1-13,0 0-10,0-6-12,0 6-14,0 0-14,0 0-9,0 0 3,0 0 14,6 10-9,0 4-1,-1 3 3,2 3 1,0 6-10,-3 3-5,-4 0-7,2-3-6,1 3 2,-3 0-3,0-1 3,0-5-19,-2 3-3,1-1-7,2-6-1,-1-2-8,0-2-1,2-2-7,2-1-10,-2-1-3,2 0-6,4-1-4,-3-3-3,2 1 4,2-1-10,3-6-7,1 1-28,8-3-10,1-1-30,5-5-19,2 0-29,1-1-17,-3 1-30,2 0-34,-7 0-28,-3 2-29,0 0-47,0 0-59,-9 1-191,4 0-577,-4 0 255</inkml:trace>
  <inkml:trace contextRef="#ctx0" brushRef="#br0" timeOffset="140052.8325">11762 9419 78,'-1'-4'151,"1"4"-5,0 0-12,-4-4-2,4 4 10,0 0-6,-3-2-2,3 2-2,0 0-8,0 0-4,0 0-6,0 0-10,0 0-3,0-6-8,0 6-6,0 0-8,0 0-6,0 0-8,0 0-13,0 0 2,0 0-3,0 0-11,0 0 0,0 0 16,0 0 5,5 20-3,-1-10 14,-1 7 0,2 2-4,6 4 4,-2 3-8,-1 3 1,1-2 6,0 2-12,0-3-2,6 3 1,-6-4-14,0 2 2,5-2-11,-1 0 1,0-4-3,1 2-4,-2 0 6,-1-3-2,-1-2-6,-1 0 14,-2-3-14,1-1-2,-1 2-5,-2-7 2,0 3-7,1-1 1,-2-3-3,-2 1 2,2-4-3,0 1 2,-4 0-3,4-3 5,-1 1 7,-3-1 6,2 0 4,-2-3 10,3 4-4,-3-4 9,0 0-5,0 0 9,0 0-22,7-11-4,-4 5 4,-2-3-8,0 1 2,3-4-7,0-3 2,0-1-5,-1-1 4,0-1 0,4 0-12,-5-6 7,6-1 0,-2-1-6,-1 1 1,4-2 1,-4 1-7,-1-3 0,1 1 5,5 1 1,-4-1-5,0 0 0,-1 1 1,0-2-3,0 6 6,3-3-10,-5 7-3,3-1 3,-2-5 0,1 7 1,-1-1 3,-1 2 0,-1 8-6,-1-4 6,4 4 3,-3 1-9,-1 3 4,1 0 3,0-1-2,0 3 1,-2-1-3,1 0-4,-1 4 6,2-5-10,-2 1-4,0 4 4,0 0-6,0-4 1,0 4 1,0 0-4,0 0 2,0 0 1,-3 12 0,1-7 6,0 2 0,-1-1 2,0 3 0,-3 2 0,2-1 2,-2 0 1,0 2-3,3-2 6,-3 6-1,0-4 2,2 0-8,-1 1 3,-1-4-12,1 8 2,-1-5-1,2 2-1,-2-3-11,0 6 2,-1 2-7,2-2 2,0 4 10,-2-3-16,2 0-9,-6 0-5,4 8 0,-1-9 4,2 1-2,-2 3-11,3-3 4,-3 0-11,2-1-12,1 2-9,-1-2 0,1-1-3,-2-4 1,4 0-1,1 2 0,-3-4-4,2 6 4,-1-7-6,1 2 1,-2 0-18,-1-1-9,4-5-29,-5 2-17,5-2-154,-6 0-351,4-2 156</inkml:trace>
  <inkml:trace contextRef="#ctx1" brushRef="#br0">13618 8483,'25'0</inkml:trace>
  <inkml:trace contextRef="#ctx1" brushRef="#br0" timeOffset="239.4617">13643 8483</inkml:trace>
  <inkml:trace contextRef="#ctx0" brushRef="#br0" timeOffset="184813.5872">18109 12939 157,'0'0'154,"0"-5"-1,0 5-20,0 0 4,0-5-4,0 5-7,-1-7-7,1 7-11,1-4-11,-1 4-4,1-2-10,-1 2-4,0 0-1,0 0-10,0 0-4,0 0-3,0 0 2,3-4-8,-3 4-3,0 0-7,0 0 1,0 0-5,0 0-4,4-3-6,-4 3 3,0 0-2,0 0 4,10 9 7,-6-2-5,3-5-3,4 13 6,0 1 1,4 8-2,-1 5 2,0 4-3,0 2-3,1 12-3,5 3-1,-6 4-3,-1 0-2,-4 1-1,1-5-3,0 4-4,-2-6 1,1 0-1,-4-12-4,2-2 0,0-2-3,1-1-1,-2-2-2,-2-9 3,3 6-4,-1-7 0,-3-4-4,4 0 3,-3 0-3,1-5-4,-3-6-6,1 4 1,-1-2 1,0-1 0,0 0-2,-2-3-8,0-2-15,0 0-26,0 0-18,0 0-14,0 0-17,-4-17-18,4 11-27,0-5-18,-5 2-33,1-3-131,1 1-356,-1-1 158</inkml:trace>
  <inkml:trace contextRef="#ctx0" brushRef="#br0" timeOffset="186448.2341">18118 12794 85,'0'0'107,"0"0"-4,0 0-7,0 0-8,0 0 6,1-5-15,-1 5-6,0 0-12,0 0 2,0 0 2,0 0-17,0 0 0,0 0 6,0 0-16,0 0 3,0 0-2,0 0-2,0 0-1,0 0 3,0 0-3,0 0 2,0 0-1,0 0-5,0 0-2,0 0 3,0 0-3,0 0-1,0 0-5,0 0 0,0 0 4,0 0-5,0 0-2,0 0 3,0 0 1,0 0-5,0 0 0,0 0-1,0 0-1,0 0-5,0 0 7,0 0-4,0 0-4,0 0 3,0 0-1,0 0 0,0 0 1,0 0-4,0 0-1,0 0-2,0 0-3,0 0 6,0 0-9,-18 5 7,12-3-2,-3 0 2,0 1-2,-3 0-3,-2 2 5,0-1-1,-4 1-1,-1-1 3,-3 2-6,-5 1 8,0 0-5,-4-4 1,1 2 0,1 1 1,1-3 3,-3 2 0,3-2-8,5 0 4,-6-2 1,7 2 1,-5 2-1,4-5-2,4 0-4,-3 2 5,-1-2-3,-5 1 1,5 0-2,-3-2-1,3 2 4,3-2-4,-3 2-1,4-2-2,0 2 5,-3-2-5,4 2-2,-5-2 3,5 1 2,-1-1-1,-1 1 0,2 0 1,1 0-1,-1 0-5,4 0 4,0 0 2,1 0-3,4 0 3,-1-2-1,5 2 0,5 0-6,-13 0 11,13 0-8,-10 0 1,10 0 4,-7 0 0,7 0-1,-6 0-4,6 0-6,-5 0 9,5 0 0,0 0-3,-6-3 0,6 3-1,0 0 10,-6-2-9,6 2-1,0 0 5,0 0-3,0 0 0,-8-2 0,8 2-1,0 0 5,-7-2-5,7 2 4,0 0-5,0 0 2,-3-1 0,3 1 0,0 0 3,0 0-6,0 0 0,0 0 6,0 0 0,-9-2-3,9 2 1,0 0-5,0 0 12,0 0-2,0 0-3,0 0 2,0 0-2,0 0 0,0 0 4,0 0 2,0 0-2,0 0 4,0 0-1,0 0-2,0 0 2,0 0 1,0 0-2,0 0-1,0 0 0,0 0 0,0 0 1,0 0-1,0 0-1,0 0 3,0 0-3,0 0-2,0 0 4,0 0 0,0 0-3,0 0 1,0 0-1,0 0 2,0 0-4,0 0 1,0 0 0,0 0 1,0 0-1,0 0-2,0 0 1,0 0 0,0 0 0,21 5-1,-17-3-2,6 3-1,-6-2 3,1 3 1,4 2-1,-1 4-1,2-4 4,-2 2-3,0 5-1,8 8-1,-5-7 2,2 9 0,0 3 2,-2-3-2,3 1 2,0 6 1,-3-1-3,1 1 0,-2 1 1,6 11 0,-3 0 0,-1-10-4,-1 2 5,-2 12 0,5-4-2,-6-10 2,-2 0 0,1 2-3,0-2 2,-4-3 0,3 3-1,-2-4 2,1 0 1,0 0-5,-2-4 2,1 1 3,-2-1-2,-2-5 2,3-1-1,-2 1 0,0-3-2,2 1 0,-2-2 2,1-6-2,0 3 2,1 0 13,2-2-1,-4 0 0,3-1-3,-2 2 1,1 0-1,0-6-3,-2 4 0,1-2 0,-2 0 3,2-2-5,-1 1-3,0-4 2,1 1-1,0 2-1,-1-4-3,1 2 2,0-1-3,-1 0 0,-1 0 1,0-4 2,1 4-1,-1-4-2,2 5 1,-2-5 0,1 3 0,-1-3-1,0 0 2,1 2 4,-1-2-5,0 0 2,0 0 3,0 0-5,0 0 5,0 0-4,0 0 7,6 3-4,-6-3 0,0 0-1,0 0-2,9-4 2,-2 1-2,1 2-1,3-1 1,-5-1-2,5 1 1,1-1 1,0-1-3,7-1-1,4 3 2,-2-3 0,6 3 0,1-4 1,1 2-1,2 3-2,2-5 0,1 1 0,5 2 0,-3-2 3,13 0-3,-12-2-1,3 4-1,-3-2-2,0 1-3,-1 4-2,1-2-10,-2 2-1,-5-5 3,1 5-13,-4 0 1,-7 2-2,-7-2-2,2 0-1,-2-2 3,-1 2 4,-1 0-1,-1-1 8,-4 1-2,2 1 1,-8-1 2,9 0 5,-5 0-1,-4 0 1,0 0-2,9 2 0,-9-2 0,3 3-5,-3-3-10,0 0-9,0 0-11,0 0-10,0 0-25,0 0-16,0 0-25,0 0-57,0 0-118,0 0-327,-2-10 145</inkml:trace>
  <inkml:trace contextRef="#ctx0" brushRef="#br0" timeOffset="187289.2972">17205 12808 5,'-3'5'117,"0"-2"-9,0-1-2,1 2-10,-1 0-6,-1-2-7,2 2 1,-2-2-8,0 1-8,4-3-3,-2 3-6,2-3 0,-1 4 0,1-4-4,-3 3-1,3-3-4,0 0 8,0 0-10,0 0 2,-4 1-1,4-1-3,0 0 0,0 0-1,0 0 3,10 2-4,-10-2-6,14-5 2,-1 2-7,5-5 0,0 0-1,9-3-7,5 0 2,2-4 0,17-8-2,0 3-5,8-7 5,21-12-5,-22 10-1,34-12-4,6-3 2,2 0 2,5-1-4,7-2-4,3-3 8,2 2-12,3 2 0,4-5 3,2 7-5,2-1 1,-1 0-6,-6 2-9,-6 2-2,-3 0 0,-3 2-1,-11 3-5,-2-5-6,-5 7-2,-4 2 8,-31 12 3,1 0 0,1-3 2,-5 4-1,-3 0 9,-14 5-6,-4-1 1,-4 4 3,-1 0-2,-6 2 2,-2 0 1,-1 3 8,-8-4 4,2 6-3,-2-2 8,-3 4-2,0-2 4,-2 1-1,-1 0-6,1 2 1,-3-2 0,-2 3-6,7-2-8,-7 2-5,0 0-20,0 0-7,0 0-13,0 0-10,0 0-24,0 0-29,-13 16-158,4-9-293,-4 3 129</inkml:trace>
  <inkml:trace contextRef="#ctx0" brushRef="#br0" timeOffset="187866.9649">18070 12805 46,'-19'4'129,"6"0"-16,1-3-10,0 1-12,4 0-8,1 1-4,1-3-8,2 1-12,-1 2 6,1-2-9,4-1-8,-4 2 0,1 0-4,3-2-1,-5 4 5,5-4 2,0 5-7,0-5-2,-2 4 4,2-4-5,-2 4 4,2-4 6,0 0-6,-1 3-1,1-3 6,0 0-2,0 0 3,0 0 10,5 3 1,-5-3 7,12-1-5,-1-1-4,8 0-1,9-2-2,2 2-3,7-3 1,15-6-3,7-1 0,6-1-4,26-8-4,5-1-4,-1 0-4,4-3 2,10-1-2,4-1-3,3-1-5,-1-4-1,2 3-4,-1 2-4,-2-2 0,-3-3 0,0 0-10,-1 2-8,-9 5-5,-4-3-4,-5 1-3,-28 8-7,23-14 1,-26 12 2,-2-2 1,-4-2-3,1 3 0,-8-2 5,-2 3-2,-16 6 2,1-4-2,-7 3 6,-6 6-1,0-3 1,-8 4 3,-1 4 9,-1-1 0,-3 1-2,-1 0-2,0 1 2,0 1-2,-3 1 1,-1 2-6,1-5 5,-1 5-1,0 0-3,0 0-3,0 0-5,0 0-11,0 0-4,0 0-2,0 0-11,-20 5-7,13-1-7,1-1-11,-4-1-7,-3 4-8,3-2-28,-1 1-6,-4-3-13,1 1-150,-6-2-300,2 2 133</inkml:trace>
  <inkml:trace contextRef="#ctx0" brushRef="#br0" timeOffset="188238.3861">20330 11651 134,'-7'-7'142,"3"5"2,-2 0-8,0-1-5,2 1-3,4 2-14,-5-3-8,5 3-16,-3-4-5,3 4-8,0 0-10,0 0-2,0 0-8,0 0 1,0 0-2,4 11 0,7-7 6,-2 0-2,7 7-1,2-1-1,5 2-1,6 1-5,-1-1-7,3 2-9,2-1 3,0 3-2,0-3-3,1 2-1,0 1-5,-2 0-2,-1-1-4,-4-1 2,-3 0-6,-9-3-6,1-1 5,-3 0-2,-1 1-6,-5-3-1,0-2-1,-2 0-7,-1-1 6,2 0-3,-2-3-4,-1 3-9,-2-2-8,1 0-8,0-1-12,-2-2-18,4 4-20,-4-4-21,0 0-38,1 2-191,-1-2-354,0 0 157</inkml:trace>
  <inkml:trace contextRef="#ctx0" brushRef="#br0" timeOffset="188945.0603">20705 12036 7,'3'-6'122,"-1"1"-3,2-1-4,-1 1 6,1-4-6,1 4-12,-3 1-9,1-3 2,3 1 2,-1-2-10,1-1-6,-3 5 1,3-3 8,-3 3-5,2-3 3,-2 4-9,-1 0-8,2 0-6,-1 0-9,3 1-5,1-2-2,2 4-9,0 2 1,2 2-1,-1 1-2,3 5 5,1 2-1,-4 4-2,3 5 3,0 4 4,2 5-4,-7 2-1,5 14 0,-6 0-7,0 2-1,0 5 3,-3 1-7,1-1-2,-2-3-4,0 2 0,0-2-5,0-2-2,-1-11 0,1-2-1,-2 0-3,3-3-1,0 1-3,-3-6 0,0-1 2,1-8-2,0-1 0,-2-1-1,2-5-4,-2 0 3,2 1-3,-2-7 2,1 1-4,1-1 5,-2 1-1,0-3 4,0 1 1,2-1 1,-2-3-3,0 4 2,0-4-4,0 0-4,0 0-10,0 0-22,0 0-19,0 0-29,0-13-44,0 13-12,-5-4-28,3 1-55,-6 2-137,0 1-380,-2 0 168</inkml:trace>
  <inkml:trace contextRef="#ctx0" brushRef="#br0" timeOffset="189514.1583">18211 14047 10,'11'-8'15,"-3"2"-20,3-1-4,0 2 2</inkml:trace>
  <inkml:trace contextRef="#ctx0" brushRef="#br0" timeOffset="189961.9678">18391 13953 59,'5'-1'126,"-5"1"-11,7-2-13,-7 2-3,0 0-4,7-4-10,-7 4-6,0 0 2,4 0-2,-4 0-5,0 0 2,5-3 0,-5 3-3,0 0-2,0 0-7,3-2 9,-3 2-3,7-2-2,-1 1-3,1-2-3,2-3 0,5 3-6,2-4-2,0 0 0,12-3 3,0-2-4,0 2-1,8-2 6,10-5 1,7-2-6,0-3-2,2 3-1,0 1-3,8 0 1,27-8-3,-32 6 0,4 0-7,24-4 1,-27 5-3,28-9 1,-26 10-1,25-11-2,-22 9-5,25-4-3,-2-3-1,-1 3-2,-30 5-6,31-11-1,-27 11 0,28-14 1,-29 13-5,27-9-1,-24 8 1,29-11 0,-32 10-3,26-7-3,-25 7 2,0 0 0,0-1-1,-1 2-2,-4 3-2,-2-1-1,-2 0 3,-4 1 5,-10 4-8,-4 1-2,2 2 5,-2 0-1,-3-2-1,-2 4-3,-7 3 0,-1-1 3,-3 2 0,0-1-3,-6 1 2,0 1-2,-1 2 2,-4-1 1,1 2 3,-2-2-5,0 2 4,-2-2-1,-3 3 0,5-2-3,-5 2 2,0 0-3,0 0 4,7-2-5,-7 2 2,0 0-5,0 0-9,0 0-14,0 0-17,0 0-19,0 0-24,0 0-27,0 0-36,0 0-54,0 0-194,0 0-430,-32 3 190</inkml:trace>
  <inkml:trace contextRef="#ctx0" brushRef="#br0" timeOffset="190679.7388">17938 13372 158,'0'0'164,"0"0"-9,1-4-8,-1 4-2,0 0-19,0 0-4,0 0-5,0 0-17,0 0-4,0 0-4,0 0-9,0 0-10,0 0-4,0 0-12,-21 7-4,3 1-6,-6 3-4,-5 3-4,-6 3-2,0-2-2,-16 10-3,-3 1-6,-4 0-3,-23 8 1,22-9-4,-23 8-3,28-10 4,1 0-3,-5-3 5,-2 0 3,6-1-1,4-3-3,-1 0-2,16-3 5,1-4-6,2 2 2,6 0-2,7-5-5,-1 3-3,4-4 1,2-3-6,3 1-15,4 0-11,0-1-13,1 0-13,2-1-4,-1 1-10,1 0-10,4-2-18,0 0-13,0 0-17,3-11-37,-2 5-117,4-1-295,-1-2 130</inkml:trace>
  <inkml:trace contextRef="#ctx0" brushRef="#br0" timeOffset="190997.3884">16866 13607 87,'3'-7'149,"1"-4"-5,-4 5 4,2-1-5,-1 2-11,-1 0 2,2 1-5,-2-2-7,0 6-7,0-5-15,0 5-8,-5-1-8,5 1-8,0 0-5,-13 5-4,3 4-7,-4 2-4,0 2-5,-5 6 2,-4 0-8,2 1-8,-2 2 0,0 0-1,-1 6-3,-1-7-3,1 4-2,2-4-5,-1 2 1,1-4-1,3-1-1,-2 1-3,8-8 0,-1 2-4,8-4-1,-3-1-3,-2-2-4,6 2 3,1-3-3,2 0 0,-2-1 1,3-2 3,1-2-3,0 0 0,11 4 3,2-5-2,4-2 3,5-1-5,9-3 3,3 0-1,1-1 0,2 0-2,2 4-4,-3 2 0,1 2-2,-4 0-4,2 2-24,-1 2-18,-2 2-19,-6 3-28,3 1-26,-8-1-29,-1-1-200,-1 0-376,-2 1 167</inkml:trace>
  <inkml:trace contextRef="#ctx0" brushRef="#br0" timeOffset="192099.736">20799 12680 105,'-12'2'145,"1"-1"-4,3 0-6,-1 0-12,3 0-7,-1 1-6,7-2-6,-8 1-6,6 0-2,2-1-11,0 0 2,0 0-8,0 0-4,0 0-7,15-5-10,2 0 0,2-3-8,11-1 4,4-6-11,4 1-4,11-5-2,5-5-7,3-2 3,3 1-5,27-14 5,-4 1-3,5 1 5,-1-2-10,-1 6-2,-26 9-2,1-1 1,-1 0-4,-5 0-3,-7 6-1,-14 8 2,-7 0-7,2 2 3,-11 2-3,-9 5-1,1-2-4,-2 3-1,-2-1-4,-2-1-1,0 1 6,-4 2-6,1-3-2,-1 3-5,0 0-9,-15-2 5,2 2-13,3 1-3,-3-1-3,-1 1-6,1 0-5,-1-1 9,0 0-7,-4 2 1,4-2 0,2-2 5,0 4 4,0-4 2,-3 2 5,6-1 0,-2 1 1,4-4-2,-2 4 4,3-2 4,1 2 2,-3-3 8,2 2-8,-1 0 12,1-2 7,-3 1 1,4 0-1,-3-1 3,3 1 7,5 2 1,-10-3 6,6 3 6,-1-2-7,5 2-1,0 0 0,-4-2-6,4 2 8,0 0-6,-6-3 4,6 3-2,0 0 1,0 0 0,0 0 10,0 0-4,13 7 4,-3-2 3,1 0-3,2 2 2,5 1-2,-4 1-7,1 0-1,1 1 1,0 0-3,-4 0-1,1 5-9,-4-6 8,-2 6-4,1 0 2,-4-1-4,-2-2 0,-2 1-1,0-2-2,-1 1-1,-3 0-3,-2 3 0,1-3-4,-3 2-7,-1-3-15,-1-3-12,2 2-15,-3 3-14,-1-6-7,7 1-26,-3-4-19,3 0-43,1 1-125,3-5-307,1 0 136</inkml:trace>
  <inkml:trace contextRef="#ctx0" brushRef="#br0" timeOffset="192671.2161">22207 12056 83,'4'-3'175,"-4"3"-14,2-5-18,1 3-11,-3 2-9,4-5-8,1 3-8,-3 0-11,-2 2-5,10-1-7,-10 1-10,10 3-1,-3 0-1,-2 2-11,2 1 5,-1 2-10,-1 3 2,1-1-5,-1 1-2,1 5-2,-3 0-7,1 0-1,0-4-5,-4-1-1,2 0-4,1 1-1,-3-1 0,2 1-2,1-3-6,-3 2 4,2-5-3,-4 2-4,2-2 1,0 1-3,-3-4-2,6 1-5,-8-1 4,5-3-6,-5 6 1,1-6 1,4 0 2,0 0-2,-13-9-2,10 4-2,-2-6-3,2 1-3,-1-2-1,2-5-1,-2-1 0,3-8-3,-1 2 7,2 4-4,0-9-1,3 5-2,-1 4 1,1 3 5,0-1-1,-1 1 3,4 5 2,-3 1-1,-1 0 4,1 3-4,0-3 3,-1 5-4,2-1 3,1 1 0,2 0-3,1 1 1,2-2 2,1 2 1,4-2-2,-2 4-3,9-2 4,5 0-1,2 3-2,-2-5 0,3 4 3,2-1 5,3-1 0,-2 0-1,2 0-1,-3 1 2,1-2-1,-4 0-3,-3 1-4,-2 2 2,-5 0-1,-2 0 3,-3 2-4,-8-2-1,3 1 2,-2 2 0,-2 0-9,0-2 1,-5 2-7,5-2-11,-5 2-4,0 0-21,0 0-10,0 0-11,0 0-17,0 0-13,0 0-25,-18 9-12,13-7-34,-3 3-124,6-1-316,-5 2 140</inkml:trace>
  <inkml:trace contextRef="#ctx0" brushRef="#br0" timeOffset="193160.7109">22705 12025 127,'0'0'208,"-2"-4"-14,0 0-13,2 4-18,7-9-13,-4 5-8,1-3-8,5 1-2,5 1-16,-3-1-6,5 1-10,2 1-7,-1 1-12,2 1-3,0 2-8,-6 0-5,5 3-8,-7 0-3,1 1-9,-2 4 0,-2-1-3,-3 3-2,-1 1-4,1-1-6,-7 3-1,-1 0-5,1-1 2,0 1-4,-1 2-3,-2-3-2,1 0-1,1-3-1,0 0 0,-2 0 0,0-2-5,1-2 0,0 2 1,1-5 1,1 2-1,-2 0 7,4-4-3,0 0 1,0 0 0,0 0-3,0 0-1,0 0-4,18-13 1,-8 5 0,2-3-2,2-2-2,0-2 1,0-1 1,6-3-2,-6 2-2,0-3 0,0 3-1,-6 1-1,0 0 1,-2 1-1,-2 5-2,5-1 1,-5 2 2,-3 3-5,-2 0-1,1 1 3,1 2-4,0-1 2,-1 4 0,0 0 0,0 0 1,-15 6-4,11 2 4,0 2 2,0 1 1,-1 4-2,0 0 2,1 0-1,-2 1 2,6 0-3,-2-3 1,2-1 3,2 5 0,3-7-1,0 1 0,0 0 2,0-1-2,6-1-9,4-2-21,-3 2-23,3-2-23,3 1-40,0-4-38,1 0-69,-1-4-154,1-2-404,-2 0 179</inkml:trace>
  <inkml:trace contextRef="#ctx0" brushRef="#br0" timeOffset="193312.3419">23437 12092 244,'0'-5'204,"0"5"-53,-3-4-49,3 4-32,0 0-23,0 0-51,0 0-33,0 0-93,0 0-141,7-1 64</inkml:trace>
  <inkml:trace contextRef="#ctx0" brushRef="#br0" timeOffset="195635.2438">2101 13556 68,'0'0'143,"-7"-5"-11,6 5-28,-4-4 7,2-1-2,-1 0 1,1 2-9,-3-1 2,1-1-3,0 1-1,-3-1-10,2 0-10,2 1-1,-1 0 4,-3-1-8,2 0-9,-3 3-5,1-3-5,-3 1-2,0 3-2,2-1 2,-3 2 9,-2 0-3,-3 2-5,0 1 0,0 3-1,-3 0 3,2 1-2,-7 5-1,5-2-3,4 2 2,-6 6-4,0 3-5,6-7-2,0 5-7,3-2-6,1-2 2,5 2-5,0-2-3,3 1 2,2-1-7,2-1-1,2-2 0,2 0-1,3 3 5,-2-4-5,9 4-3,0-4-2,1 0 0,1-4-1,3 1 1,-2-3-4,3 0 0,-1-1 0,0-1 2,1-3-4,0 2 2,-2-4-4,-1-1-1,-4 1-4,1 0-2,-4 0 1,-2 1 0,-1-1-2,0-2-3,-4 1-2,1 1-3,-4-2-1,0 4-4,-4-7 5,-1 3-2,-2 1 3,-4 1 0,-1-3 0,-4 4 5,-3 1 3,-1 0 2,-1 0 4,2 3-1,-2 0 3,1 2 5,4 1-1,-2 3 0,2 0 3,2 3 0,1 0-2,0 1 3,3 4 1,2-1-4,2 0 2,-2 2 0,4 1 1,4 1 3,0-1-3,5-2-2,-1 1-1,2-1-1,2 0-1,1-2 2,3-2-2,-1-1-2,0-3 0,-1-2 0,0 1-2,0 0-6,3-4-12,-4 1-7,1-2-30,3-2-21,-3 0-37,4-4-54,-1 1-257,-2-5-456,5-1 202</inkml:trace>
  <inkml:trace contextRef="#ctx0" brushRef="#br0" timeOffset="196231.992">2182 14030 59,'-6'-1'183,"6"1"-20,0 0-3,-7-3-2,7 3-13,0 0-15,0 0-12,0-5-14,0 5-6,5-3-13,0 1-9,2-2-5,3 0-8,0 0-4,3 4-8,0-3-5,6 3-7,-6 0 2,-4 0-7,2 3-2,1 2-2,-3 2-2,1-2 1,-1 3-4,0 2 7,-5 1-2,2 3 8,-2 2 1,-7 0 5,-1 1-9,-3 0-2,-2 0 3,2-1-1,-5 1-5,3-4 4,-4 3-8,-1-3-2,4-1 2,2-5 1,-1 2-2,4-2 0,0-4 1,-2 2 4,3-2 3,2-1 2,-3 1 3,5-3-5,0 0-4,0 0-5,0 0-3,0 0-3,14-15 4,-5 7-9,5-4 0,-1-4 3,2 1-8,7-4 0,-3-1-5,1-4 0,-2 3-3,1 0 2,-1-1-1,-1-1 0,-4 6 0,1 3-1,-4-1 1,0 1 2,1 1 4,-5 4 5,-2 2 2,-4 0-2,4 1-1,-4 3 2,-4-1-4,4 4 0,-3-4-1,3 4 4,-7 0-1,7 0 9,-16 11-2,6-4-1,1 2 1,-4 4 1,1 4-3,-1-2 0,5 3-4,-1 0 0,6-1-5,-2 2 4,3-2-3,-1 1 3,3 0-4,3-1 3,2 0-1,-1-1-4,0-2-2,1-2 0,0-3-1,2 1-8,1 0-3,1-2-7,1-1-15,3 0-16,0-3-23,4-1-17,-1 1-38,5-4-38,-2-1-39,-1-2-221,1-3-458,-2-3 204</inkml:trace>
  <inkml:trace contextRef="#ctx0" brushRef="#br0" timeOffset="196524.2089">2922 13639 183,'-3'-5'256,"2"0"-27,1 2-22,0 3-19,0-4-20,0 4-6,4-3-12,-4 3-8,10-1-10,2 0-14,5 1-9,12 1-12,-1-1-9,1 3-11,4-2-8,3 0-17,2-1-22,-1 1-24,-2 1-40,-4 1-40,-3 0-40,-8 0-55,-7 0-177,-3 0-374,-5 0 166</inkml:trace>
  <inkml:trace contextRef="#ctx0" brushRef="#br0" timeOffset="196680.7978">3000 13883 50,'-8'1'341,"2"0"-35,0-1-36,6 0-30,-8 4-28,8-4-21,0 0-17,0 0-20,14 3-9,0-6-18,5 2-12,8-4-23,7 2-48,3-5-66,17 4-66,5-5-101,-2 0-172,2-4-390,-2 1 173</inkml:trace>
  <inkml:trace contextRef="#ctx0" brushRef="#br0" timeOffset="204361.3369">3918 13496 81,'0'0'141,"-11"3"0,7-3-9,4 0 0,-9 1-11,9-1 0,-6 1-11,1 1 3,5-2-8,-8 2-1,8-2 7,-6 3 10,6-3-4,-6 3 1,3 1-2,-2-4 1,5 0 1,-5 2-12,5-2-2,0 0-9,-5 3-8,5-3-6,0 0-7,0 0-1,0 0 4,0 0 6,20 1-3,-7-4-3,5 3-9,4-1-7,8-4-5,-3 1-3,2 4-2,1-1-11,-2 2-2,-9 1-13,1-1-5,-5 3-6,-1 1-5,-4 0-3,0 4-5,-4-4 0,2 6-2,-6 0-3,-3-1 3,-2 7 2,-7 0-5,0 0-1,-6 7 4,-1-3-2,-2-1 3,5-3 0,-9 0-3,10-1-1,-2-3 1,2 1-1,-1-2 3,5-2-5,1-2 0,2 0-8,1-3-11,1-2-2,1 0 1,2 1 7,1-4-2,6 5 3,-2-2 1,5-3 0,4 3 2,6-2 1,2-1 3,0 3 2,7-1 0,-6 3 1,-3-2-1,3 5-1,-3-4 4,-2 4-2,-2 1-3,-5-4-1,1 6 1,-5-1 2,-1-1 2,-1 3-3,-3-1 4,-2 4 1,-3-2 0,-1 3 1,-5 1-1,1-1 4,-4-1-3,-4-1 2,-4 3 0,0-1 5,-1-1 0,5-5 2,0-2 0,-2-1-2,5 0 3,0-2 0,0-2-1,2-1 1,2 0-3,1-1-3,-1-2-9,1-1-21,4 2-18,0-5-30,1-2-58,4-1-47,2-1-257,3-7-477,2 2 212</inkml:trace>
  <inkml:trace contextRef="#ctx0" brushRef="#br0" timeOffset="204625.8324">4574 13816 28,'-6'-5'317,"-2"2"-29,4 0-30,-1-1-29,0 1-20,2 1-20,1-3-20,2 5-18,0 0-14,-5-2-16,5 2-22,0 0-17,0 0-24,0 0-31,19 1-26,-13 0-25,1 2-26,0-1-40,2-2-43,0 2-212,-1-1-373,-2-2 165</inkml:trace>
  <inkml:trace contextRef="#ctx0" brushRef="#br0" timeOffset="205083.122">4789 13476 132,'-4'-2'287,"1"0"-11,3 2-25,-5-4-28,5 4-22,-4-4-18,4 4-16,0 0-9,0 0-10,0 0-12,14-3-16,2 1-9,0-2-13,11 0-9,-5 3-11,10-6-9,-2 2-11,-1 1-6,-1 0-15,-9 1-6,0 2-10,-6 0-9,-1 1-3,-2-2-4,1 4 0,-3-1-3,-2 3 1,-2-1-1,0 1 1,0 2 1,-3 3 5,-1 3 5,-1 0 10,1 6 9,-5 3-1,-2 1-1,1 5 1,-2-2-1,3 5-1,1-5-1,2 3-2,-2-1 4,1-4-8,2 5 0,1-10-4,-2 0-2,1-1-2,1 0-2,3-3 0,-2 3-3,2-2-6,-3-8-13,1 5-20,0-1-26,1-5-17,-2 1-16,0 0-22,2-4-31,-2 4-29,3-6-62,-3-1-190,0 0-455,0 0 202</inkml:trace>
  <inkml:trace contextRef="#ctx0" brushRef="#br0" timeOffset="205413.2401">5461 13501 49,'-3'-2'314,"0"-1"-37,-3 1-28,6 2-19,0 0-32,-13 6-16,10-1-20,-1-2-17,1 4-11,3 1-14,-1 3-10,1 4-11,3-1-9,2 2-7,4 0-10,0 1-9,1-3-5,5 8-3,-3-7-8,4 0 1,-3 1 1,1-2-3,-1-1 4,1-1-1,-1 1-3,-4-5-5,1-1-3,-4-1-4,-2 1 1,-2-2 0,3 4 3,-5-1-3,0 1-5,-7 2-3,-3 3-5,-4 0-18,0 0-24,-6-4-23,2 2-27,-6-2-28,5 0-52,-1-8-42,7 1-69,-7-6-167,3 1-462,0-2 204</inkml:trace>
  <inkml:trace contextRef="#ctx0" brushRef="#br0" timeOffset="205575.8053">5456 13516 317,'4'-11'305,"0"2"-30,0 1-24,3-1-28,-2 2-20,1-3-15,2 3-12,2-1-18,2 0-17,2-1-16,3 0-35,2 2-44,-1 1-50,0 2-49,3 1-64,0 1-68,-1-2-172,-1 3-386,-2-4 170</inkml:trace>
  <inkml:trace contextRef="#ctx0" brushRef="#br0" timeOffset="205837.1076">6114 13447 38,'-5'-5'372,"2"1"-44,-2-1-36,4 2-37,1 3-24,0 0-21,0 0 0,14 12-7,-4-3 3,5 4-17,7 4-16,4 2-10,1 3-8,3 1-19,0 0-14,-1 1-10,-1-2-10,-1 3-37,0-4-27,-8 1-32,0-3-21,1 1-40,-9-6-29,0 2-34,-1-1-52,-4-7-66,-3 2-252,0-5-529,-3-3 233</inkml:trace>
  <inkml:trace contextRef="#ctx0" brushRef="#br0" timeOffset="206047.4928">6476 13394 353,'0'-10'340,"-1"4"-42,-2-1-28,-1 3-27,-1 3-27,5 1-22,-17 6-19,4 6-12,-3 1-13,-3 6-18,-4 2-14,1 4-11,0 2-5,2-1-27,-1 1-20,2 2-22,1 1-19,-1-2-22,4 0-21,1-1-24,0 1-32,1-2-20,5 0-27,3-11-45,0 2-232,1-6-441,2-2 195</inkml:trace>
  <inkml:trace contextRef="#ctx0" brushRef="#br0" timeOffset="206263.4481">6734 13447 2948,'13'-12'163,"-3"3"29,-1 1-55,-2 2-45,-3-1-33,0 3-11,1 3-22,-1 0-3,-4 1-5,0 0 9,4 6 8,-3 5 15,-1 1 2,0 4-5,-1 1-6,-1 1-1,4 8-4,-2-6-12,4 6-25,2-2-16,-3-6-21,3 1-31,-2-2-20,2 0-30,1-1-29,0-1-33,1 0-45,1-6-43,-1-1-215,2-1-524,-1-2 232</inkml:trace>
  <inkml:trace contextRef="#ctx0" brushRef="#br0" timeOffset="206622.478">7158 13367 262,'2'-9'277,"0"2"-28,-1 0-27,3 4-25,-3 1-19,-1 2-16,0 0-5,0 0 3,-10 18-15,5-3-8,-3 2-13,-3 10-11,2 1-11,2 1-11,1-1-9,-1 1-10,4-5-4,-1 2-7,3-5-10,1-3-4,0 2-6,3-4-5,-1-1-7,3-3-1,0-2-3,1-1-8,1-2-6,2 1 1,1-3-1,-1-4-3,0-1 1,3 0-2,-1-1 1,3-4-6,-4-3 4,5-1-1,-1-6-1,2 3 1,-5-5-5,-3 1 4,1-1-5,3-8 3,-7-1 0,1 9-1,-4-3 2,-2 1-4,-2 0-1,-4-1 2,3 3 1,-6-2-1,-1 2-1,1 2-1,-5 3 0,1 0-2,3 3-1,-3 4 2,4 0-1,-3 0-4,2 3-3,0 1-18,1 1-16,-1 1-14,5 4-17,-2-1-17,2 1-20,-2 3-29,5-1-44,0 0-223,-1-1-441,3-2 196</inkml:trace>
  <inkml:trace contextRef="#ctx0" brushRef="#br0" timeOffset="206905.7216">7071 12968 87,'-15'-9'277,"-3"1"-28,5 4-21,5 1-25,1 0-17,0-1-12,2 1-18,1 1-14,4 2-14,-6-2-13,6 2-3,0 0 7,0 0-7,0 0-16,28 4-8,-14-4-3,4 3-7,4-3-7,8 2-7,-2-2-7,1 0-5,2-2-6,-2-1-15,-1-1-17,-1 0-21,-5 3-33,-2-2-36,1-1-55,-1 2-65,-9-2-224,3 0-455,-2-3 201</inkml:trace>
  <inkml:trace contextRef="#ctx0" brushRef="#br0" timeOffset="207482.1818">7700 12634 231,'-3'-4'250,"2"0"-24,-2 0-17,3 4-12,-1-5-10,1 5-11,-1-4-17,1 4-18,0-4-8,0 4-18,0 0-7,-3-4-13,3 4-8,0 0-9,0 0-8,-1-4-1,1 4 4,0 0 0,0 0 6,0 0 0,0 0 2,0 0-2,0 0 0,0 0 0,0 0 0,0 0-10,0-3-1,0 3-5,0 0-4,0 0-8,0 0-7,0 0 6,0 0-18,0 0-5,0 0-5,0 0 0,0 0-3,-3 17 2,3-7-1,-1 2-1,-4 2-2,1 6 0,2-3-5,-1 0-4,-2 4 3,1-3 0,-1 0-3,-1 0-2,0-1-14,1-1-4,0-4-2,0-2-9,-1 5 1,1-6 3,-2 1-6,5 0-10,-2-6 4,-1 6 2,3-7 0,0 1 0,0-1-2,2 2-3,0-5-3,-1 4-1,1-4-3,0 0 5,1 4-3,-1-4 4,7 0-3,1 0 5,-1 0 2,5-1 0,-5-1 2,6 2 3,3 2-2,-2-2 1,2 0 2,-3-2-1,5 0 5,-3-1-2,-3 3 3,-1-3 1,1-1 3,-3 2 5,-3-1-4,1-4 4,0 4 8,-2-2 9,-2 2 11,1-4 13,-2 3 4,1 1 10,-2-2 5,-1 5 3,0-4-5,0 4-3,0 0-5,0 0 2,0 0-2,-15 11 1,8-1-5,-1 3-5,0 6-3,-1 5-2,1-2-16,2 4-28,-3 1-32,4 2-42,-4 2-42,4-5-90,-3-1-275,3 2-539,0-8 238</inkml:trace>
  <inkml:trace contextRef="#ctx0" brushRef="#br0" timeOffset="227881.2028">2944 15470 2,'0'0'110,"0"0"4,0 0-15,0 0 0,0 0-11,0 0 0,0 0-1,0 0-15,0 0-1,0 0-1,0 0-6,0-5-8,0 5 5,0 0-1,0 0-7,0 0 11,0 0-1,0 0-5,0 0-2,0 0-5,0 0-2,0 0 4,0-3-8,0 3-9,2-7 2,-2 7-4,3-4-4,-3 4-2,0 0 3,-3-7-12,3 4 3,3-1-1,-3 4 2,0-5 10,1 2-3,-1 3-2,0 0-2,0-5-2,0 5-4,0 0-2,2-3 2,-2 3-9,0 0 6,0 0-5,0 0 4,2 15-2,-1-6 9,-1 5 6,0-3 1,0 9-7,0-3-4,-1 2 1,-1-3-3,0 1 1,2 3-5,0-8-1,2 2-1,-4-1 2,2-1-4,-1-1 4,1-3-3,-5 2-2,2-3 0,2-3-1,-1 3 0,0-3 0,1 1 0,-2 0 2,-1-1 0,2-1-2,-6-1-3,1 0 5,0 0-8,-5-2 1,0 1 0,-1-3-2,3-1 3,-7-3-2,2 0 0,1-3-3,-1-1-1,2-1 4,0-2-1,1 0 1,1-1-1,2 1 1,0-1-3,4 2 1,1-2-3,-1 2 7,0-3-5,2 4 2,3-1-1,0 1 0,4 0-3,0-2 3,0 2-3,2 3 2,7-7-2,-2 3 1,0 4 1,3-3-3,3 1 5,8-2-3,0 2-1,5 2 1,-2-1-3,5 0 5,3 1 3,3 2-2,11-3 1,1 6 0,-2-3 0,3-1 4,-16 4-6,0 2 1,1 0 1,-8 0-4,2 1-2,-14 0-3,2 0-4,-8 0-6,1 1 4,-6-1-2,-6 0 2,13 0-3,-13 0-3,8 2-8,-8-2-8,0 0-17,7 0-22,-7 0-14,0 0-26,0 0-35,0 0-154,-18 10-329,11-8 146</inkml:trace>
  <inkml:trace contextRef="#ctx0" brushRef="#br0" timeOffset="228301.0813">2583 15920 58,'0'0'192,"-7"0"-24,7 0-18,0 0-8,0 0-3,0 0 11,0 0-3,0 0-3,0 0 7,0 0 4,15 5-8,2-5-6,3 1-7,12-2-12,-1 1-8,12 0-6,13 0-11,0 0-8,6-2-1,-2-3-13,3 5-6,0-2-5,4-1-4,-3 1-7,-4-3-7,-4 3-2,-4-1-9,-12 2-3,-4-1-2,-1 0-1,-5 1-5,-7-1-1,-4 3-7,-5-2 0,-2 1-8,-2-2-2,1 2 4,-6 0-5,1 0-1,-6 0-2,5 0-1,-5 0-17,0 0-18,0 0-33,0 0-12,0 0-15,0 0-15,-24 0-15,11 2-28,0-1-28,-6 0-43,1 3-146,0-2-399,-3 3 177</inkml:trace>
  <inkml:trace contextRef="#ctx0" brushRef="#br0" timeOffset="228688.5682">2992 16206 6,'0'0'210,"-1"-5"-14,1 5-21,-1-3-17,1 3-11,0 0-12,0 0-5,-2-4-7,2 4-15,0 0-10,0 0 3,0 0 13,2 18 6,-6-7-1,4 6 27,-6 9-6,0 3 7,-1 3-14,-1 0-7,-1 1-11,-1 3 4,1-2-22,0-2-6,-2-1-8,5-1-11,-3-1-4,4-1-9,1-2-4,4-9-8,-1 1-6,1-1-1,-5-5-5,5-1-5,0 0-4,5-1-1,-4-4-3,2 2 1,2-3-4,0 2 1,3-2-5,3-3 0,1-2-3,7 0 0,-1-2-18,4-6-15,4 2-12,1-5-20,0 2-15,-1 0-16,-7 1-23,8-2-17,-8 2-19,-5-1-27,4 0-35,-4 1-31,0-1-185,0-3-456,-4 4 203</inkml:trace>
  <inkml:trace contextRef="#ctx0" brushRef="#br0" timeOffset="228906.9833">3133 16484 19,'-9'-1'234,"9"1"-29,-9-1-18,9 1-5,-9-3-11,9 3-13,0 0-9,-8-2-19,8 2-11,0 0-11,0 0-12,0 0-7,0 0-9,0 0-8,0 0-6,19 12-10,-6-10-6,0 2-16,5-3-29,0 2-38,3-2-36,0-2-49,-2-2-60,-4 2-124,-2 0-328,-3-4 146</inkml:trace>
  <inkml:trace contextRef="#ctx0" brushRef="#br0" timeOffset="229109.4559">3050 16225 205,'-4'-3'262,"1"-2"-30,1 1-31,2 4-18,0 0-20,0 0-13,7-10-17,-7 10-12,13-4-14,1 3-6,-1-2-15,10 3-8,4 0-8,5-1-26,1 2-38,3-2-45,-4 2-56,0 3-87,-3-3-123,-1 2-329,-10 0 145</inkml:trace>
  <inkml:trace contextRef="#ctx0" brushRef="#br0" timeOffset="229501.9173">4233 15632 50,'0'0'248,"0"0"-26,-6 2-24,6-2-21,0 0-17,0 0-22,0 0-4,0 0-16,19 2-10,-8-2-11,1-3-6,9 3-14,-1-1-6,9 1-7,-1-1-18,0 0-31,0 1-36,-7 1-38,-1-2-48,-3 1-51,-6 2-121,-3-1-301,-4 2 134</inkml:trace>
  <inkml:trace contextRef="#ctx0" brushRef="#br0" timeOffset="229686.9546">4215 15738 44,'-5'0'280,"-3"0"-26,3 3-34,5-3-28,-5 0-20,5 0-18,-6 4-18,6-4-13,2 5-15,-2-5-5,4 6-11,0-3-10,1 1-7,5 0-7,8-1-7,3 2-8,6-2-2,3 1-8,8 1-20,-3-2-26,-1 2-28,2-1-41,-1-3-28,0-1-41,-3 2-191,-10-2-359,1-2 160</inkml:trace>
  <inkml:trace contextRef="#ctx0" brushRef="#br0" timeOffset="231143.873">3529 16262 21,'0'0'140,"0"0"-8,2-5-1,-2 5-7,0 0 0,0-3-9,0 3-10,3-3-9,-3 3-5,0 0 1,0-3-17,0 3 10,0 0-3,0 0-3,0 0-5,0-6-5,0 6-6,0-5-7,-3 2-7,1-1-5,-2-1-7,-1-3 9,1 4-4,0-1-1,-1 2-5,-1-4 1,-1 2-3,0-2-4,-1-2 1,0 2 3,-3 2-3,3-2-2,-1-1-4,-1 1 0,-2 0 5,1 0-1,1 0-1,1 1 3,-2 2-4,5-1-3,-1 2-1,-2-2 1,1 4-2,2-4-6,-3 3 3,5-1-1,-8 3-1,2-1-4,4 1-2,-6 0-1,6 0 6,-6 4-7,5-2-4,-2 2 3,-3 3-1,2-2 8,1 2-8,-2-1-4,-1 3 5,2 1 0,1-1-3,0 2-5,0-3 4,-1 2 0,2-1-1,3-1 4,-8 5 3,4-4-7,3 1-1,-2 2 4,3-1-2,-5-2 31,2 2-4,-1 1-4,-1 3 1,4-3-3,-3-1-5,2 0-2,2-2-1,-2 3 1,0-2-3,2 2-4,0-2 8,-2 6 4,0-5-3,-1 5 5,4-4-8,-2 3-1,-2 1-3,4-4 1,-1-1-3,1 1 3,-2 2-2,3-1 1,-3 1-30,0-2 0,2 0 0,0 3 1,3-3 8,-2-2-1,2 4 0,1-3 0,-5 1 1,5-1 1,0 1 3,4-1 1,-4 0 0,1 1 1,3 4 2,1-7-2,-1 2-2,2 1 7,0-2-5,1-1 3,4 4-2,3-1 9,-1 0-8,-1-5 0,4 2 0,2-4 3,1 0-3,3 0 2,0-4-2,7-1 0,2 2 0,-4-5 0,3 3 4,-10-2-2,10 0-2,-8-2-2,1 2-6,-4-1-8,3-1-9,-4 0-5,-2 1-16,-5 1-7,3-1-18,-5 0-18,1-3-19,-1 2-16,0 0-27,-3 2-24,2-8-42,-4 5-119,-1-2-363,0-2 160</inkml:trace>
  <inkml:trace contextRef="#ctx0" brushRef="#br0" timeOffset="231439.0944">3048 16549 5,'0'0'166,"-7"0"-20,7 0-3,0 0-13,-9-2-14,9 2-9,0 0-5,0 0-11,-5 0 6,5 0-8,0 0 0,0 0 2,0 0-4,21 5 6,-8-6-11,1 1-6,3-2-3,12-1-12,1-3-3,-2 1-6,6-4-8,-2 5-1,-1-3-4,-4 0-8,1 0-7,-6 2-33,-2 0-28,-2 0-34,1 0-28,-2 1-43,-2 0-155,-5-3-320,-1 2 141</inkml:trace>
  <inkml:trace contextRef="#ctx0" brushRef="#br0" timeOffset="232302.963">5066 15398 209,'0'-5'240,"0"2"-24,3-1-23,-3 4-18,0-7-18,0 7-16,2-4-14,-2 4-14,0-4-4,0 4 17,0 0 14,0 17-1,0 0-9,0 0-2,-2 9-8,2 3-32,0 1-7,-3-1-10,-1 2-3,4-1-7,0 0-3,-2-3-6,2 2-3,2-3-2,-2-6 1,3-3-1,-3 0-4,4 0-4,-4-2-2,6-2-5,-2-2-5,-3 1-2,4-3 3,2 1-5,-2 1 2,5-3-5,-1-1 3,0 0-4,9 1 7,-2-1-12,5-2 2,8-2-2,1-1-3,-4-2-7,5 1-19,0-2-28,-1-1-33,-9-1-36,1 0-40,-1-3-63,-2-1-62,-4-1-169,-4 0-481,-2-2 214</inkml:trace>
  <inkml:trace contextRef="#ctx0" brushRef="#br0" timeOffset="232484.4845">5260 15688 339,'-11'-2'314,"3"-1"-39,2 1-38,0 4-32,6-2-27,-9 3-18,6-2-22,3-1-13,0 0-14,3 7-11,-3-7-16,13 4-22,-2-2-30,8 3-41,0-3-47,8-2-39,5-3-84,-3-1-159,1-1-364,-4-4 162</inkml:trace>
  <inkml:trace contextRef="#ctx0" brushRef="#br0" timeOffset="232691.4512">5291 15448 3008,'-13'-14'-27,"2"-1"33,-1 1 43,2 4-5,4 2-19,-2 1-5,4 0-31,0 3-13,0 0 0,2 0 2,2 4 6,0 0-2,0 0 1,0 0 3,7-9 2,0 8 1,7-1 1,6 2 8,2 0-8,12 0 2,2 2-5,1 1-15,13 4-27,-14-2-34,4-2-25,-2 1-44,-4 2-31,-2 2-191,-3 0-412,-8-3 182</inkml:trace>
  <inkml:trace contextRef="#ctx0" brushRef="#br0" timeOffset="233082.9419">6533 15636 3029,'-17'-10'12,"1"-4"95,2 3-58,2 4-14,1-1-8,2 1-16,1 2 6,3 0-13,-1 2-4,2-1 0,3 1 7,1 3-12,-7-2 1,7 2 3,-3-3-2,3 3 3,0 0 0,0 0-1,20 4 3,-2 0-3,8 3-1,5-1-4,4-1-2,5 1-18,-1-1-20,-2 0-26,19-1-29,-6 4-35,-18-3-40,0 0-33,-11-1-209,-1 0-451,-7 0 200</inkml:trace>
  <inkml:trace contextRef="#ctx0" brushRef="#br0" timeOffset="233318.3149">6580 15790 8,'0'0'273,"-9"-2"-31,9 2-28,-7 4-25,4-3-20,-1 1-16,4-2-14,0 0-17,-4 4-11,4-4-13,0 0-6,4 5-9,1-1-7,2-1-4,2 1-7,5 0-1,5 1-13,3 0-3,8-1-8,2 0-1,-1 0-5,0 0-14,1-1-24,-4-1-32,0-2-36,-7 0-33,-3 0-35,1-2-64,-6-1-104,-1-1-331,-3-4 146</inkml:trace>
  <inkml:trace contextRef="#ctx0" brushRef="#br0" timeOffset="233867.8434">6744 15352 228,'-5'-3'212,"4"2"-22,1 1-18,-4-3-20,4 3-13,0 0-12,-8-3-13,8 3-8,0 0-12,-1-2-10,1 2-5,0 0-8,0 0-4,6 9-6,-2-6-3,2-1-1,3 6 2,1-1-4,3-1-3,4 2-8,2 2 4,8 0-5,-6 2-5,3-5-2,2 4-4,-1-1 1,3 0-6,-8-5-2,7 2-2,-8 3-10,0-5 8,-2 2-5,1-1-3,-5-1-1,1-3 2,-5 6 1,2-6-5,-1 1 0,-3 3-5,0-6 3,-1 4-3,-3-1-2,4-1 3,-5-1-2,-2-1-2,8 3 2,-8-3-1,5 1-3,-5-1 3,0 0 0,4 0-4,-4 0 3,0 0 1,0 0-3,0 0 7,4 5-3,-4-1-2,0-4 1,0 8-1,0-3-2,-2 5 2,2 0-1,-2 3 0,-2 3 5,2 2-5,-4 7 1,0-2-5,-2 2 3,2 4-1,0 0 2,-3-2 2,0 1-3,0 0 2,-2-2-3,1 3 1,1-3 1,-2 1 2,-3-5-4,4 5-2,2-10 0,-1 0 2,1-1-14,3 0-17,1 0-21,2-4-43,-1-1-37,6-4-43,-3 0-195,1-3-401,4 0 178</inkml:trace>
  <inkml:trace contextRef="#ctx0" brushRef="#br0" timeOffset="241798.5796">8004 15387 93,'-3'-4'107,"3"4"-9,0 0-3,0 0-4,0 0-3,0 0-7,-6 0 0,6 0-5,-5-3-5,5 3 2,0 0 0,-10 3 5,10-3-2,-4 3 6,4-3 0,0 0-1,0 0-5,-9 0-6,9 0 0,0 0-4,0 0-8,0 0 2,0 0-8,0 0 1,0 0-5,0 0-3,0 0-5,0 0-1,14-8-8,0 5-3,5-1 0,1-1-5,10 2-2,-2 1-2,-6 0-1,6 0-1,-10 2-4,-3 0 1,-2 0-1,1 3-4,-4-1 8,-1 2-10,-2 0 1,1 2 7,-4 1-9,-1 0-1,-2 3 0,-2-1 1,-2 4-1,-5 3-17,0 1 0,-7 7 4,-2-4 4,0 0-4,3-6 4,-1 6-4,-3-6 5,4-1-1,-2 1 0,6-5 0,1 0 1,-1-3 0,2 2-1,4-4-1,-1 0 2,1 3-2,-1-4 2,3 0 0,1-1 4,1-2-5,6 9-1,-1-7 2,1 0 0,6-1 3,1 2 3,2 4 0,3-1-8,-1 1 1,2-2 3,-2 2 5,-3 3-7,4-2 6,-7 1-4,0-1 2,-2 0-4,0 2 2,-2-2-1,-4 3 4,-1 0-1,-2 2-1,0-2 1,-5 0 1,-4 6-1,-1-2 3,-3-2-1,-8 3-2,4-5 6,-5 5-2,-5-4-1,1 0-2,-1-3 8,3 2-9,-2-4 2,6 1-1,-2-5-2,4 3 7,-2-1-3,5-3-1,1 0-1,1-2-3,0 0-1,4 0-5,3-2-7,-1 0-26,0 1-27,7 1-28,-4-4-31,4 4-30,0 0-152,10-9-334,0 6 147</inkml:trace>
  <inkml:trace contextRef="#ctx0" brushRef="#br0" timeOffset="242021.9708">8351 15798 119,'0'0'185,"0"-5"-16,0 5-20,2-5-14,-2 5-10,0 0-16,0 0-7,0-4-16,0 4-15,0 0-20,0 0-22,0 0-31,0 0-31,9 9-35,-8-7-42,-1-2-77,0 0-201,8 4 89</inkml:trace>
  <inkml:trace contextRef="#ctx0" brushRef="#br0" timeOffset="242456.8399">8567 15533 26,'0'0'193,"-3"-1"-19,3 1-18,-2-4-16,2 4-13,0 0-15,0 0-11,8-7-9,-4 7-10,5-1-5,5 1-6,3-4-10,3 1-2,3 1-8,5-2-12,-9 1 5,4-2-3,-5 0-4,1 3-9,-6 1 0,0 1-2,-7-1-6,1-2 0,0 2-7,-4-1-1,-3 2 2,9-1 5,-9 1-2,7 0-3,-7 0-6,0 0 1,8 4 0,-8 1-12,-3 0 8,1 0 3,1 4 2,-1 3-6,0 1-1,-2 3 5,0 1 2,3 2 0,1 1 0,-3 4-2,2 3 0,5-8 4,-4 1-7,0 3 0,4-3-1,-3-3 3,3 0-4,-2-2 1,0-3-2,-1 1 1,1-2-4,1-1 5,-3-1-3,2-2-13,-2-1 4,2 1-17,-2-3-13,0-1-23,0 1-15,0-4-39,0 0-172,0 0-308,0 0 136</inkml:trace>
  <inkml:trace contextRef="#ctx0" brushRef="#br0" timeOffset="242751.5908">9038 15504 174,'-4'-4'176,"4"4"-17,-2-1-17,2 1-11,0 0-15,0 0-10,0 0-15,-2 13-2,6-5-12,0 2-12,-1 1-6,5 3-3,1 2-6,4 0-1,1 0-5,2 4-7,4 0-2,-6-4-5,0-1-7,-3-3-5,-2 0 6,-3-2-7,0-1 2,-1 1-2,0-1 0,-4-2 2,-1 0-6,1 1 1,-2-2-1,-1 2-3,-5 0-1,0-1-4,-4 1-38,-3-1-31,0-1-42,3-5-49,-10-1-103,2-5-279,3-1 123</inkml:trace>
  <inkml:trace contextRef="#ctx0" brushRef="#br0" timeOffset="242921.6529">9107 15371 189,'0'0'185,"8"-5"-19,-1 4-17,-1-2-15,6 0-14,0 1-10,8-1-13,-2 3-26,2-2-47,2 2-44,0 2-55,-3 3-117,0-2-208,-1 1 92</inkml:trace>
  <inkml:trace contextRef="#ctx0" brushRef="#br0" timeOffset="243141.0685">9504 15438 2172,'4'-2'90,"-4"-4"-8,0 6-39,4-6-14,-4 6-15,0 0-9,0 0 1,15 5 3,-6 0-5,-2 4 2,9 3 0,0 1-5,6 6 3,1 2 0,3-1 1,-4 0-1,6 4 4,-10-2-6,3-1 3,-3 2-4,-3-2 0,-2-4-15,-5-3-18,1 1-30,-4-4-27,0-1-36,-1 0-61,-4-5-147,0 1-359,0-2 159</inkml:trace>
  <inkml:trace contextRef="#ctx0" brushRef="#br0" timeOffset="243346.5162">9808 15412 165,'0'0'191,"-13"0"-16,13 0-19,-16 7-17,5 0-14,-1 4-12,-7 7-6,1 3-9,0 1-8,-5 4-16,5 0-1,-1 3-11,-3-3-11,5 3-4,2 0-4,5-2-15,-1-2-24,4-11-18,1 3-25,3-1-30,1-5-43,2-1-140,0-1-272,3-4 121</inkml:trace>
  <inkml:trace contextRef="#ctx0" brushRef="#br0" timeOffset="243550.9695">10037 15468 182,'2'-3'217,"1"0"-31,-3 3-14,0 0-19,0 0-12,8 15-13,-6-6-21,1 3-8,-1 3-7,1 2-7,1 3-11,-3 0-6,3 5-10,-2 0-7,0 2-15,0-8-31,3 1-38,-1-4-44,4-1-55,-4-3-137,2 0-292,0-6 130</inkml:trace>
  <inkml:trace contextRef="#ctx0" brushRef="#br0" timeOffset="243904.0418">10331 15536 25,'0'0'223,"0"0"-22,0 0-16,0 0-23,-8 9-18,5-2-12,0 3-11,0 2-11,1 2-7,-1 6-9,6-2-9,-3 0-11,0 0-7,2 1-7,2-2-4,3 0-8,-4-6-5,5 4 2,0-5-5,-2-2-3,5 0-6,-2 0 1,1-3-2,3-3-3,-2 0 0,2 1-2,3-6 0,-3 0-5,-1-1 2,0-3-4,-1 1 0,1-5-5,1-4 1,-7-2-3,2-1 1,0-7-5,-6-1 1,1 1-2,-3 1 5,-5 0-8,1-2 2,-5 9-2,0-3 1,-3 3 1,-2 4-5,0 2-3,-3-1-2,1 4 3,0 0-12,-3 5-12,0 2-14,3 2-22,2 1-19,-1 1-21,1 2-26,6 2-32,-3-3-142,3 3-327,4 0 145</inkml:trace>
  <inkml:trace contextRef="#ctx0" brushRef="#br0" timeOffset="244482.1643">10257 15071 17,'0'0'230,"-4"-1"-28,4 1-16,0 0-20,0 0-20,0 0-10,0 0-16,0 0-12,21 5-12,-12-4-9,4 1-7,4 0-6,1 1-10,0-3-3,1 4-9,2-3-8,-1 2-21,0-3 2,-1 1-9,-2-1-8,-2 0-15,1-1-5,-3-2-7,-1 2-4,-3 0-2,2-2-3,-4 0-9,1-1 4,-5-1-5,4 0 8,-3-2 2,-2 2 11,1-2-5,-1 0 9,0 0 3,-2 0 3,0 0 11,-2 1 6,0-2 3,2 1 5,-3 3 3,1 1 4,2 0-2,-3-3-8,3 6 2,-1-6 5,1 6-7,-3-4 0,3 4-4,0-5 0,0 5-2,0 0 1,-2-4-5,2 4 5,0 0-7,0 0 11,0 0 1,0 0-13,0 0 3,0 0-5,0 0 8,6 12-6,-6-12 3,3 4-4,-3-4-3,0 4 9,0-4-2,0 5-7,0-5 1,1 5 2,-1-5 2,0 0 2,0 4-8,0-4 5,1 3 2,-1-3-8,0 0 5,0 4 5,0-4-9,0 5 1,0-5 3,0 0-3,0 0-5,3 4-21,-3-4-10,-3 6-35,3-6-27,-1 3-62,1-3-90,-1 5-272,1-5 120</inkml:trace>
  <inkml:trace contextRef="#ctx0" brushRef="#br0" timeOffset="245002.7755">10772 14909 130,'0'0'149,"0"-5"-9,0 5-16,0 0-18,0 0-6,0 0-5,0 0-11,0 0-7,0 0-1,10 11-9,-9-5-2,3 3-4,0 6-5,0-1-1,-1 3 0,1 2-1,-2 0-5,0 0-6,-1 2-3,-1-2-5,3-1-5,-1-1 2,-1 1-8,-1 0 2,0-1-5,0-8 1,0 3 2,3-1-10,-3-3 5,0 0-4,1-1-5,-1-2 0,2 2-3,2-3-1,-2 0 4,2-2-9,1 1 4,3-3 4,-2 1-3,1-1 1,3-2 2,1 0 2,0 0-8,0-1-3,2 0-8,-3-3 13,0 1-6,-1 1 2,-2-2 4,-1 4-2,-1-4-1,3 2 2,-4-1-1,1 0 4,-1 2 8,-4 0 17,3 1 6,0-1-6,-3 3-1,0 0-3,0 0-5,0 0-1,0 0-2,0 0 2,4 14-5,-4-7-3,3 3 7,-3 2-4,-3 5-1,3-1-5,3-1 3,-1 1 1,2 2-4,-1-3-3,1 3 0,-2 0-11,2-1-11,-4 0-38,1-1-53,3-5-59,-7 2-183,6-3-376,-3-3 167</inkml:trace>
  <inkml:trace contextRef="#ctx0" brushRef="#br0" timeOffset="245628.0989">11352 15288 202,'-2'-4'208,"2"4"-13,-2-5-17,2 1-7,0 4-13,1-5-8,-1 5-6,0 0-19,-1-5-8,1 5-9,0 0-5,0 0 11,22 9-6,-13-4-5,7 9-7,1-6 3,8 10-12,0 0-7,-3-1-2,4 4-12,-1-1-6,-3-3-1,0 3-8,-8-6-8,7 5-4,-7-3-24,-2 0-1,-1-3-6,-1-2 0,-1 4-30,-3-6-27,-2 0-22,1 2-41,0-2-38,-4-4-50,3 0-198,-4-1-430,0-4 191</inkml:trace>
  <inkml:trace contextRef="#ctx0" brushRef="#br0" timeOffset="245836.55">11764 15283 2373,'2'-11'37,"-4"2"28,1 3-23,0 1-17,1 0-8,-4 3 3,4 2-14,0 0 1,-14 10-3,5-2-1,-3 5 2,1-1-2,-6 13-1,0-1-1,-6 0 1,4 5 3,0 1-5,-3 1 3,-4 10-5,4-10-14,3 0-21,1 1-25,2-4-31,0 2-25,2-4-46,1-1-191,1-8-384,6 0 169</inkml:trace>
  <inkml:trace contextRef="#ctx0" brushRef="#br0" timeOffset="246349.2473">12171 15354 30,'-10'-9'257,"3"1"-32,1 2-25,3 4-22,-1-2-18,0-2-11,3 3-17,0-1-12,1 4-13,2-7-13,2 2-3,5 0-12,2 1-7,1 0-6,7-1-10,2 2-5,-1 0-3,1 1-4,0 3-8,-2 0 1,0 2-1,-3 4-3,0 2 0,-4 4-2,-3-2-2,-2 4 4,-3 5 0,-4 0 0,-2 6 2,-4-1-2,-1 1-17,-4 2-2,-2-7-1,-1 3-1,-3-3 1,-2-1-1,3-3-1,-5 1 0,7-6 0,-1 1-3,1-6-1,4-1 3,0 1-1,5-3 0,-1-1 0,0 3 11,2-4 5,0-1 2,4-1-5,-5 1 1,5-1-5,0 0 0,0 0-4,0 0 0,12-10 1,-9 7-6,6 1 5,0-1-9,0 2 1,3 1 2,-2 0-1,5 1-2,2 0 1,2 1-3,-1 0 0,4 1-10,-1 1-16,-3-1-25,1 0-28,-1 1-44,4-4-44,-4 0-47,-1 0-180,2 0-421,-5-4 187</inkml:trace>
  <inkml:trace contextRef="#ctx0" brushRef="#br0" timeOffset="246938.6961">12666 15426 65,'-3'-5'238,"0"0"-24,-1 2-19,4 3-21,-7 0-13,7 0-25,-9 9-7,6-5-17,-2 7-9,0-2-8,1 4-11,0 3-6,0-1-11,3 2-6,1-1-5,1-1-5,3 1-5,0-4-4,1 4 0,1-5-7,0-1 1,0-1-2,3-1-9,1-1-3,0-2 0,0-1-4,1-3 2,0 0-7,1-1 3,-1-2-4,-2-3 3,0 0-8,1-5 0,-6-1 0,0 2 2,-2-4-4,-2-3-2,-4-1 2,0 0-4,-1-3 3,-5 1-3,-3-6 2,4 10 0,-8-9 1,7 9 6,-1 0 4,0-2 0,6 9 4,-1-1 3,1 2 5,1 0-6,0-1 0,0 4-2,2-2 0,0 4-1,2-1-5,0 3-2,5-4-2,1 2 2,6-2-2,0 3 2,9-2-6,-1 3 2,1 0-1,0-1 0,8 3-1,-10 1-2,2 1 2,-1-1-3,-2 1-3,4-2 1,-3 3 2,-1 3 2,2 1-3,-4 2 3,7 3 1,-5-3 0,-3 3 2,0-1-1,-2 0-2,0 2-1,-3 1-1,0-2 0,0 2 4,-2-3-3,0 2 0,-3-4-3,1 0 0,-2-2 5,0 0-2,0 1-1,0-4 0,0-1-2,1 2 5,1-3-2,-1-2-2,3 0-3,3-2 5,0 0 0,3-2-3,0-3-1,-2 1 3,5-5-2,-2-4 0,1-1 0,-1-7-2,-6 4-7,-1-2 5,-3-7-3,-1 2 0,-4 5 0,-4-5-2,-3 8 3,-3-1-1,1 1 2,-2 4 0,-5 2-5,1-1-6,-5 7-11,0 0-15,2 0-19,-1 5-25,3 2-21,-3 0-54,1 0-207,5 2-399,4 1 177</inkml:trace>
  <inkml:trace contextRef="#ctx0" brushRef="#br0" timeOffset="247246.8507">13660 15362 26,'0'-5'297,"0"2"-31,4 1-28,-4 2-19,0 0-27,12 9-17,-7-4-17,3 2-16,3 6-11,0 1-13,2 1-11,3 7-10,4 0-27,-4-1-6,2-1-8,-3 4-5,2-5-5,-7-3-11,1 1-21,-4-5-34,-4 1-27,3-1-37,-3-2-46,-3-1-56,0-3-154,-2-1-367,1-3 163</inkml:trace>
  <inkml:trace contextRef="#ctx0" brushRef="#br0" timeOffset="247445.9736">13927 15352 2,'-3'-4'248,"0"-1"-29,0 4-24,-4-1-13,-2 2-22,9 0-20,-17 8-7,4-2-15,-2 6-9,-4 4-15,-4 2-7,2 2-7,1 3-8,4 0-5,-3 3-13,0 1-7,2-4-7,3 0-18,-2 0-17,7-3-23,-2 2-25,9-4-45,-5-6-14,7-1-33,0 1-147,0-7-305,7 1 135</inkml:trace>
  <inkml:trace contextRef="#ctx0" brushRef="#br0" timeOffset="247656.4287">14163 15314 11,'1'-2'303,"-1"2"-37,0 0-23,0 0-24,-1 19-21,0-7-22,-1-1-16,1 8-16,1-1-13,-1 0-13,2 9-7,-1-1-7,1 2-18,3-3-11,0 0-2,0 0-11,3-2-11,-1-3-26,-3-2-27,3-1-38,-1-1-42,1-6-33,-1-1-46,1-1-199,4-7-389,-5 0 172</inkml:trace>
  <inkml:trace contextRef="#ctx0" brushRef="#br0" timeOffset="247994.0297">14479 15354 179,'1'-5'232,"-1"1"-26,0 2-17,0 2-24,0 0-13,0 0-15,-10 6-12,4 2-4,-1 4-14,5-1-2,-7 7-7,6 0-12,-3 2-9,4 5-2,1-6-10,-1 0-5,2 1-6,2-2-9,-1-1 1,1 0-6,4-2-3,3 0-1,-4-4-1,2-3-5,2 1 3,1-6-4,3 1 2,0-2-2,-1 1-7,4-3-1,0-4-1,0-1-4,1-1-2,2-5 0,-5 1-3,-1-4 0,0-1 0,-1-8 3,-1 6-8,-2-11 0,-3 1 1,-3 1 0,-2 1-4,-6 2-1,3 4 2,-5 1-1,-1 0-2,-5 3 1,-1 3-5,0-1-1,0 2-7,-2 4-13,0 1-15,-2 4-17,2 2-25,-4 2-19,5 4-19,2-4-26,0 2-57,0 1-138,4 2-367,1 3 163</inkml:trace>
  <inkml:trace contextRef="#ctx0" brushRef="#br0" timeOffset="250328.4507">14664 14732 162,'-5'-2'158,"5"2"-8,0 0-12,-2-3-5,2 3-11,0 0-11,0 0 0,2-7-24,4 6-6,0-3-8,6 0-3,3-3-8,5 1-1,0 1-4,9-4-3,-1 1-1,2 0 2,-3 2-10,-7 3-2,-2 2-5,0 2-4,-5-1-3,0 3 1,-1-1-3,-3 5-1,-4-2 0,0 6-2,-1-2 2,0 3-3,-4 0-3,-4 1-1,-3 3-4,0-2 2,-2 2-3,-3 0-3,2-2 1,-1 2-13,1-8-4,0 2 4,1-2-1,1-2 0,0 0 1,3-1-2,0-3 1,2 3-2,0-3 4,0 2-4,3-4 0,0 5 4,5-4-1,-5-1 0,13 3-1,-1-3 3,2 1-1,2 2-4,5 1 3,-2-3-3,1 2 5,-3 2-4,-1 1 4,1 1-2,-3-1 0,-4 1 0,-1 1 4,-1-2 0,-3 4-1,-4-1 3,-1 0-4,-1-4 2,-3 8 2,-5-4-5,-4 2 6,-2 1-3,-2-3 0,-2 1 3,-5 3-3,4-7-1,-7 4-2,0-1 4,0-1 0,7-3-4,0-3 4,-1 1-7,4 0-4,-2-1-7,6 0-17,6 0-22,1-2-52,1 3-31,5-3-202,0 0-364,0 0 161</inkml:trace>
  <inkml:trace contextRef="#ctx0" brushRef="#br0" timeOffset="250700.4795">15517 15382 2338,'-6'-7'178,"4"3"-84,-1 2-33,0-1-26,3 3-5,-2-6-12,2 6-5,0 0-3,4-6-1,0 4 1,2-1 1,0 2 2,4-3 2,10 0-3,-2-2-3,10 3 1,2 1-5,0-2 0,3 1-3,-2-1-8,-2 2-26,0 2-32,-8 0-45,-3 3-44,0 0-47,-8 0-186,-3-2-418,0 3 185</inkml:trace>
  <inkml:trace contextRef="#ctx0" brushRef="#br0" timeOffset="250867.031">15586 15511 2405,'-9'4'126,"-1"0"-5,4-3-49,-1 0-15,4 2-32,-3-3-14,6 0-7,-3 3 3,3-3-3,0 0 0,0 0 0,33-8 0,-13 2 1,8 0 0,7-2-3,0 1 0,4-2-12,12-2-23,0 1-20,-11 6-29,12-5-34,-16 4-58,5-1-225,-7 4-432,4-2 193</inkml:trace>
  <inkml:trace contextRef="#ctx0" brushRef="#br0" timeOffset="251537.4253">16896 15276 114,'-4'-7'253,"0"1"-13,1 2-14,1 0-17,-3 1-17,3 1-18,2 2-18,-3-7-7,3 7-25,-2-3-13,2 3-9,0 0-14,0 0-8,-2 15-8,2-7-4,-3 5-2,3-1-8,0 8-4,0-1 0,0-1-7,0 7 2,0-7 1,0 2-13,0-4-5,0 1 9,0 0-15,-3-6-6,0 1 3,3 1 0,-2-7 0,0 2-6,2-1 0,-2 1 0,1-3-3,-1 0 1,1-2-5,-3-1 3,2 2 0,2-4-3,-9-1 0,9 1-4,-14-5 0,5-1-1,-1-1-2,1-3-3,-4-4 3,3 1-2,-1-4-3,-1 1 4,1-1-1,0-2-2,2 4 2,-3-1 1,1 0 3,-1 0-3,5 4 0,-2 1-2,4 2 3,-2-1-1,0 2 6,1 0 2,0 3 9,2 0 2,2-1 3,1 2-4,-2 2 3,3 2-5,-4-4 4,4 4-3,0-7 0,5 6-1,3-3-5,3 0 0,2 0-1,8-3 0,7 0-2,6-1-3,2 1 2,2 2-1,19-4 1,5 0 1,0-2 9,6 3-1,22-6-3,-26 8 1,0-2-4,-3 2-6,-5 5 4,-4-2 5,-18 3-6,0 0-1,-8 0 0,-7 2-2,-4-2-3,-6-2-1,0 4 5,-1-2-5,-2-2 1,-6 2-1,11 0 7,-11 0-4,5 2-1,-5-2-13,0 0-8,0 0-8,0 0-10,0 0-6,0 0-21,0 0-20,0 0-20,-17 1-24,12 1-37,0 0-37,5 2-58,-4-1-163,0 3-454,2-4 201</inkml:trace>
  <inkml:trace contextRef="#ctx0" brushRef="#br0" timeOffset="252171.3503">17529 15429 59,'-6'0'261,"1"-3"-35,-2 3-16,7 0-9,-9-1-7,9 1-11,-4-3-7,4 3-14,0 0-10,-5-1-18,5 1-9,0 0-10,-4-4-14,4 4-10,0 0-9,12-8-7,-6 7-9,6-4-2,0 2-8,2 1-9,0-1-4,5-1-6,-2 3-3,2-3-3,-1 6 0,-3-2-9,-3 3 1,1 1-4,-3 1 2,-1 0-6,0 3 0,-5 3-1,-2 1-1,-2 0-2,-2 5-1,-5 2-18,-1 1-1,-3 2 2,-5-3 2,-2 2 1,3-7-2,0 1 5,-3-2-3,8-3 0,-2-1-1,2-3 3,4 3 0,-3-4 0,5-3 5,-1 1 0,1-3 3,2 2-4,2-2-5,0 0 1,0 0 1,11-13 1,-1 3-2,3-1-6,6-8 2,4-2-1,-2 0-3,2-1-1,2 1-1,1-3 1,1-2 3,-3 4-1,-1 0 5,0 3-3,-10 6 2,1-2 0,-5 6 1,-1 0 7,0 1 8,-4 2 6,0 0 1,-3 1 2,2 2-2,-4 0-3,1 3-3,0 0 1,0 0 1,-19 5 2,8 4 1,1 0 6,-5 5 3,3 1-1,0 0-4,1 1 0,2 4 1,1-3-1,2 7 0,4-3-1,-1-2 2,3-1 1,2-1 1,3 3-3,1-5-1,0 0-1,1 1-3,6-2 0,-1-5-15,5 1-15,3-2-32,1-1-40,6-1-51,-2-5-63,3-1-89,-7-1-166,8-6-490,-9 1 216</inkml:trace>
  <inkml:trace contextRef="#ctx0" brushRef="#br0" timeOffset="254677.4028">10966 16948 26,'-3'-7'123,"3"7"-8,3-2-7,-3 2-2,1-6-8,2 4-6,-3 2 7,1-4-16,-1 4-5,0 0-7,0 0-6,0 0-2,0-5-5,0 5-2,0 0 2,0 0 2,5 12-3,-1-5 0,-2 6 10,-2-2-6,0 2-5,1 3-9,-2 3 2,1-3-6,-3 3 2,3-5-4,-4 3-3,4-5-5,0 3-1,-5-4-1,2-1-26,2-2 5,-3-1-2,-1 0 5,1-1-4,1 1 2,1-3-3,-3 1 6,1-2-5,-2 2 2,-1-5 0,0 1 8,7-1-3,-12-4-3,5 0-1,-3-2 3,1-5-5,3 2 8,-3-5-10,1-1 0,3-3-3,1 1 3,1-3-4,0 3 2,-1-1-2,1 3 5,1-2-4,4 1 1,1-2-1,-2 7 3,2-5-4,0 6-1,0-2 0,5 3-2,-1 1 1,1-1-2,1 2 3,2 0-1,0 1 1,6-1-5,2 2 3,-1 0 0,10-2 7,3 5-7,1-1 1,3 1 0,1 1 4,1 0-5,1-3-1,14 3 2,-14 0-1,0 1 0,-1-2-1,-2-1-2,-4 1 2,-1 0-5,-1 0-3,-10 1-11,-6-2-4,2 2-8,-4-2-7,-3 3-12,2-4-12,-5 4-4,-5 0-15,13-1-15,-13 1-7,9 0-21,-7-2-29,-2 2-95,0 0-269,0 0 118</inkml:trace>
  <inkml:trace contextRef="#ctx0" brushRef="#br0" timeOffset="255211.9617">11525 17077 135,'-6'-3'194,"6"3"-17,-8-2-14,7-1-16,-4-1-17,10-3-14,-2 1-7,0 2-16,6-5-8,-1 3-6,5 0-4,4 2-16,-1 2-2,0 2-5,3 0-6,-5 3-4,-2 4-9,3 1-4,-1 5 2,-3 0 3,0 4-9,-6 1 4,2 0-5,-4 1-3,-3 0 1,0 1-4,-6-1 1,2-2-6,-2 2 1,-4-2 1,-1-3-3,1 2 3,0-3-3,1-3-1,2-2-5,2-1 0,-3-2 4,3-1-3,1 0 3,-1-2 2,4-2-3,1 0-3,0 0-2,1-15-9,7-2 8,-3 1-8,7-9 9,3-2-6,0-1 2,0 4-2,0 0 4,2-1 1,-2 3-4,2 1 7,-7 6-5,-2 0-1,0 6 0,-2-1 1,2 3 7,-5 2-3,0 0 4,0 2 2,-3 3 8,2-9 3,-2 9-3,0 0-2,0 0-1,0 0-1,0 0-6,0 0 6,-19 12-5,13-3 1,1 0 5,-2 7-4,-1-1 0,3 2-5,3 0 2,1 2 4,-1-4-2,4 3-2,0 0 0,4-1 1,2 0-2,-1 2 2,3-2 0,0-3-5,3 1 3,-1-4-4,6 0-2,-1-1-12,0-2-21,2-2-26,-2-3-38,2-2-43,0-2-57,-5 0-143,2-4-366,2-2 162</inkml:trace>
  <inkml:trace contextRef="#ctx0" brushRef="#br0" timeOffset="255396.4994">12227 17029 2654,'0'-10'120,"0"2"-49,-1-4-25,-1 7-23,2 5-9,3-12-9,2 3-7,5 3 2,6-5 4,11-1-2,1 1 0,4 0-2,0-1-16,3 3-25,2-2-35,-1 7-42,-2-1-61,-11 2-67,-4 4-132,-2-1-408,-6 4 180</inkml:trace>
  <inkml:trace contextRef="#ctx0" brushRef="#br0" timeOffset="255535.1013">12364 17108 14,'-6'3'264,"0"2"-28,2-1-24,4-4-19,3 7-23,-3-7-18,13 6-10,1-4-14,7-3-16,13-1-6,4-5-22,18 2-39,3-7-48,1 3-66,-1-7-83,2 3-121,-5-5-295,-5 2 131</inkml:trace>
  <inkml:trace contextRef="#ctx0" brushRef="#br0" timeOffset="264298.7266">13155 16534 50,'0'0'209,"0"0"1,-8-2-12,8 2-7,-8-3-8,8 3-5,-6-3-9,2 2-9,-1-1-3,5 2 3,-7-3 4,7 3-3,-8 0-7,8 0-4,-5-2-7,5 2-13,0 0-6,0 0-8,0 0-16,-7-1-3,7 1 0,0 0-16,0 0-9,0 0-10,0 0-8,0 0 5,0 0-10,0 0-8,20-4-1,-1 2-4,0-1-5,-1-1 6,10 0-13,-7 2-3,2-2-7,-2 1 4,1 0-1,-2 2 10,-3-2-12,-3 2-5,1 0 1,-2 1 1,-3-1-1,-2 2-9,0-2 10,-2 2-10,-6-1 3,11 1 5,-6 2-4,-3 2-5,3-2 4,-2 8-4,-3-1-2,0 7 9,0 0-3,-2 8 4,1 4-8,-1 2 7,-3 2-5,2 4-1,3-3 2,-4 12 0,-1-12 5,5-1-3,-6-1-6,2 2 8,2-1-5,-2-3-2,4 3-3,-3-5-6,-1 3 9,4-12-2,0-2-16,1 0-13,-2-5-10,1-2-11,0-3-8,0 0-11,1-2-32,-1-2 0,3 0-9,-3-3-15,0 0-30,0 0-29,24-20-31,-9 6-34,3-4-189,-3-7-475,5 2 209</inkml:trace>
  <inkml:trace contextRef="#ctx0" brushRef="#br0" timeOffset="264613.3878">13760 16650 78,'3'-10'231,"-2"1"-6,-2 1-13,1 1-7,0 3-22,0 4-8,-3-9-6,2 5-20,1 4-5,-4-4-10,4 4-12,0 0-1,-18 12-12,13-4-4,-3 1-7,1 3-10,1 0-7,-1 3-5,6 1-10,0 0-8,2-1-6,0-3-5,3 6-8,4-1-3,2 0-3,0 0 0,7 3-10,-6-4 4,12 1-2,-4 1-4,2 1-5,0-5 1,-5 1-6,0-1 7,-3-1-6,1 1-2,-6 0 1,2 0 2,-5 1-2,-2-4 2,-1 2-1,-2-2-1,-3-1 0,-4-1-1,-3 4-1,0-2-1,-6-1-4,4-1-10,-6-1-22,4-3-23,-5-1-28,-1-1-26,8-3-38,-5-3-49,4-2-68,-3-4-157,2-8-451,4 2 200</inkml:trace>
  <inkml:trace contextRef="#ctx0" brushRef="#br0" timeOffset="264770.9657">13781 16616 42,'5'-17'264,"-3"6"-16,0 1-29,2 1-19,-4-3-22,9 4-17,-3-1-18,3 2-13,0-1-12,0 3-8,3-2-17,-1 5-11,7-4-17,-2 4-23,2-1-32,-1 1-37,2 3-46,1 0-46,-3 0-196,-3 1-341,3-2 152</inkml:trace>
  <inkml:trace contextRef="#ctx0" brushRef="#br0" timeOffset="265519.2391">14246 17120 106,'-4'5'216,"3"-1"-18,1-4-12,-2 5-8,-2-2-32,4-3 8,-6 5-9,3 0-7,0-3-13,-1 1-4,4-3-11,-9 0-11,2 0-6,7 0-5,-11-1-5,5-3-8,1 1-5,-2-3-5,4 1 2,0-1 0,0-4-12,2 1-4,1-1-6,3 1-4,-1-3-4,4 3-6,2-3-3,1 4-3,0-2 1,5 1-10,3 2 3,-3 3-5,4 2-1,2-2 1,-1 5-8,-1 2 4,1 2-3,2 4 1,-3-1 0,2 7-2,-4 0-1,-1-4 1,-1 4-1,-1-1-1,3 1-2,-2-4 2,-4 1 2,5 0-5,-8-4 7,-2-2-9,-2 2 6,4-5-2,-1 0 2,-2 1 0,-1-3 2,1 1 1,-4-2-1,8-7 2,-7 0-5,2-6 0,1-2 3,-2-3-5,-4-2 3,2-8 1,-3-2 4,-5-1-8,3-2 3,-9-12-5,9 16 1,-3-4-4,-1 4-2,3 3-5,1 1-20,1 7-22,0 1-27,2 1-19,2 3-30,2 2-36,2 1-47,0 2-181,1-1-422,3 0 186</inkml:trace>
  <inkml:trace contextRef="#ctx0" brushRef="#br0" timeOffset="265787.5323">14712 16436 30,'-4'-12'283,"1"4"-20,1-3-29,0 7-20,-1-2-27,3 6-15,0 0 3,0 0-1,0 27 8,0-1-10,0 5-7,5 15-13,0 3-6,1 4-16,1 4-3,3 0-18,-1 31-6,-3-29-6,1 25-9,0-32-17,-4 3-2,2 1-9,-1-3-4,4-2-7,-2-5-7,-4-10 1,1-2-5,-1 1-3,-2-5-7,1 1-2,-2-3-2,2-5-6,-2-7-2,1 0-4,0-6-16,-2 0-17,1-3-11,1-2-9,0-1-30,0-4-44,4 0-45,-4 0-39,12-16-60,-2 2-223,-1-3-521,8-6 230</inkml:trace>
  <inkml:trace contextRef="#ctx0" brushRef="#br0" timeOffset="266346.0307">15061 17108 233,'0'0'211,"1"-2"-22,-1 2-15,0 0-20,0 0-6,0 0-5,-14 18 5,12-8-14,-1 1-2,-1 0-16,2 5-11,-6 0-7,7 1-10,-3 0-8,2 0-11,-1-2-2,1-1-9,0-2-7,1-1-4,-2-1-11,1-3 6,2 1-6,-2-5-4,0 3-1,-1-1 6,3-4-10,0-1-12,-7 2-8,7-2-12,-7-7 4,4 0-7,-3-4-15,3-7-1,0-2-3,-5-6-1,7 1 4,-3-3 3,4 5 3,-1-5-1,1 8 3,5 1 2,0 0 5,-1 2-5,2 0 5,3 2-4,1 1 5,3 1-7,-2 6 9,3 3-2,-2 1 1,2-1-1,3 7-2,1 0 3,-6 2 0,3 3 4,-2 4 0,2 2 2,-4-2 0,-2 5 3,1 3 1,0 4 0,-4-7-1,0 1 2,-2 0-7,2 1 6,-3-7-4,-2 3 5,-1-5-4,0 2 6,0-4-2,0-2 0,0-1 1,0 2 1,0-7 2,0 5-2,0-5 1,0 0-6,0 0 2,0 0-5,4-22 2,-1 9-1,-2-5-1,3-7-4,1 6 3,-1-8-1,7-1-1,-3 1 6,-3 3-7,5 0 6,1 0 3,-5 7-3,3 1-1,1 3 5,-4 1-7,1 3 6,1 1-3,2 0 3,-1 6-1,0-3-3,3 5 3,-12 0 5,18 5 6,-5 2 2,0 5-1,-3 3-3,0-3 1,-3 4 0,2 2-1,0 6-2,-7-5-1,1-2-21,1 0-24,-3-1-23,1 2-38,-2-6-40,2 0-53,-1-2-139,0-5-357,2 1 159</inkml:trace>
  <inkml:trace contextRef="#ctx0" brushRef="#br0" timeOffset="266892.826">15684 17070 78,'0'0'270,"0"0"-28,0 0-25,2 7-19,-2-1-15,1 2-12,-1 1-13,-1-1-8,1 4-7,0-2-17,3 1-15,-3 0-2,1 1-16,0 2-10,1-4-9,-2 0-4,1-2-8,1 1-3,-1-2-9,-1-2-4,0-1-4,0 1 1,0-1-5,0-4-3,0 0-2,0 0-9,0 0-11,0 0-10,0 0-8,-3-20-4,3 8 2,2-5-5,2-1 7,-3 0-4,3 0 3,-1-3-2,1 4 4,1 0-4,-1 7 0,3-4 3,0 4 1,0 1 2,0 3-6,3 0 3,-1 1 1,-1 4 1,5 1-4,-2 3 6,1 2-5,1 2 3,0 5 0,-5-3 2,6 7 0,-5-2 7,-3 2-6,2-2 0,-2 1 0,1 0 0,-3-4-3,-2 0 3,1 0 4,-2-2-6,3-1 1,-3-4 1,0 1 1,0-1 4,1 1 2,-2-1 1,0-4-5,0 0 7,0 0-20,0 0 10,0 0-6,2-21 1,0 9-4,0-3 5,3-2 0,1 0 1,1 0-3,-3 0 4,6 0-1,-1 3 1,-4 0-2,4 6 2,-3 1-1,4 0 2,-2 2 0,1 0 3,2 2-4,1 4 4,-12-1 0,21 6 10,-2-2 2,-9 2 0,5 4 3,-9 1 0,4 5-2,-4-6-2,2 4 1,-4-4 1,-3 3-2,0 0-5,-1-3 1,-1 1-8,-2-1-11,2-4-9,-4 3-12,1-2-20,2-3-19,-2 0-23,4-4-38,-7 5-28,7-5-58,0 0-141,0 0-389,-15-17 172</inkml:trace>
  <inkml:trace contextRef="#ctx0" brushRef="#br0" timeOffset="267208.4938">16119 16653 2113,'-6'-26'29,"-1"1"20,2-1 28,3 7-16,-5 2-5,2 1 22,3 4-11,2 1-13,-2 1-8,2 2-5,2-2-4,0 2 3,3-1-7,2 5-2,0-3 3,4 5-4,-1-1-3,3 4 1,-2 3-3,-2 4 2,0 1 2,-1 3 2,-1 5 2,-2 3-2,-5-1-1,-2 2-3,-2 4-2,-6 1-5,5-8 2,-2 2-3,0-4 2,-2-2-2,0-1-7,0-4 6,5-2-3,-2-2-5,1 1 5,1 0 5,1-1-4,3-5 0,-4 5-3,4-5 4,0 0-9,0 0-8,34-7-12,-15 2-17,0 1-27,10-2-33,-8 1-19,0 2-49,1-3-46,0 3-70,-6-2-148,4 1-456,-4-2 203</inkml:trace>
  <inkml:trace contextRef="#ctx0" brushRef="#br0" timeOffset="267829.8299">17104 16791 2504,'-9'-7'122,"-1"0"-42,1 0-15,0-1-14,5 3-15,-2 1-20,4 1-4,-1-2-6,3 5 2,15-6 0,-1 3-1,12-4-3,9 1 3,3 1-3,13-3 2,1 2 1,-13 3-3,0 1-27,-2 2-29,-4 5-22,-3-3-35,-13 6-39,-1-1-38,-8 1-46,-6 1-123,-4 3-382,-7 0 169</inkml:trace>
  <inkml:trace contextRef="#ctx0" brushRef="#br0" timeOffset="267969.6581">17181 16953 176,'-32'8'230,"2"3"-3,0-3-13,13-1-14,-3 0-20,8-4-14,1 2-22,6-3-7,4 1-14,2 3-9,3-3-10,5 0-7,5-1-10,12-1-9,7-1-10,2 0-3,7-3-15,12 2-31,-3-10-38,0 8-49,-11-4-66,-5 2-87,-5-3-119,-4-2-368,-8-1 163</inkml:trace>
  <inkml:trace contextRef="#ctx0" brushRef="#br0" timeOffset="268260.8782">17450 16619 110,'-7'-9'230,"2"1"-21,1 1-25,1 2-17,1 1-18,-1-1-16,3 5-15,-2-5-8,2 5-12,0 0 1,14-4-8,-4 4-5,3 2-11,8 2-6,4 4-4,4-3-6,-1 6-7,4-1-5,1 1-1,1 2-2,-1 1-7,-2-1-3,-2 3-1,-1 2-3,-2 3-1,-6 0-1,-3 1-1,-4 4 3,-6 2-8,-4 2 5,-4-1-4,-6 5-2,-7-1-1,1 0 2,-12 11-2,-8-5-2,-1 2-22,-3-2-4,1-3 1,-3-2-7,2-1-10,-2 0-14,11-11-21,0 0-17,1-1-25,5-2-40,1-2-59,7-1-132,1-4-360,4-6 160</inkml:trace>
  <inkml:trace contextRef="#ctx0" brushRef="#br0" timeOffset="269247.0909">18194 16405 87,'0'0'174,"0"0"-10,4 16-1,-4-1-6,0 1-9,0 3-10,3-1-9,-1 9-11,-2-3-11,2 2-9,-2-6-8,2-1-11,-2-1-3,-2 0-8,2-3-5,-2-3 2,-3 0-3,3-2 1,-2 1 6,1-3-6,-5-1-2,2-2-6,-1 1 1,-4-2-6,3-2-1,-3-1-4,0-2-6,-2-5 0,3 1-4,-2-1 1,1-3-7,-1-3 1,3-1 1,0-3-1,5-1-3,2-1-4,-2-1-1,8 2-6,0-1 1,2 0-2,4-1-1,4-1-5,7 0 0,0 1-5,7 0 6,3 2-4,15-5 3,-1 3-5,5 3 4,-2 3-3,-12 3-1,1 0-2,-1 3 0,-3 0 2,-2 2-1,4 0 2,-2 1-6,-6 1 3,-4 0-1,-2-1 0,-3 3-1,-4 0 3,0-2-5,-2 3 2,-6-2-1,4 0 4,-2 0-3,-8 2-1,10-1-1,-10 1-11,8-2-5,-8 2-10,5-3-13,-5 3-12,0 0-9,0 0-16,0 0-2,0 0-12,0 0-15,8 10-22,-8-5-37,0 0-188,0-5-383,0 11 170</inkml:trace>
  <inkml:trace contextRef="#ctx0" brushRef="#br0" timeOffset="269501.3989">19199 16234 2316,'1'-7'0,"-1"7"77,-1-11-32,-1 7 9,2-2-20,0 6-11,2-6-12,-2 6-2,4-6-2,2 5 0,5-4-2,0 4 0,8-4 0,-1 2-5,2 1-23,4 2-25,-3 0-40,1 0-46,-2 2-61,-3 2-157,-3-3-381,-4 4 169</inkml:trace>
  <inkml:trace contextRef="#ctx0" brushRef="#br0" timeOffset="269644.497">19212 16404 73,'-9'5'225,"2"-3"-25,2 3-22,2-2-19,3 0-12,0-3-17,7 5-8,3-5-11,4 0-10,7 1-13,9-3-20,2-3-38,5 0-35,-1-2-43,15-5-56,-15 3-143,2-2-265,-4-1 118</inkml:trace>
  <inkml:trace contextRef="#ctx0" brushRef="#br0" timeOffset="269928.6759">19861 15887 58,'-4'-6'237,"0"1"-33,0 1-19,4 4-22,0 0-14,0 0-8,0 0 5,0 0-8,0 21 0,0-5-8,4 9-12,0 2-3,0 3-12,0 1-6,-3 1-9,0 4-4,-1 1-6,0-2-6,1-3-13,-2-1-2,-1-1-5,3-2-5,-4-1-4,2-8-7,2-3-14,-2 0-23,0-5-19,1 0-15,-3-6-37,3 1-20,-1 0-12,-1-2-45,2-4-71,0 0-125,0 0-373,-13-21 165</inkml:trace>
  <inkml:trace contextRef="#ctx0" brushRef="#br0" timeOffset="270167.0452">19762 15914 163,'4'-11'207,"-3"-1"-22,3 2-18,1 0-18,6 1-14,0 1-7,6 2-7,2-1-8,8 2-5,-1 0-9,-5 5-9,8 2-7,-6 1-11,4 5-3,-8 1-5,1 3-6,-5-2-3,-4 3-1,-2 2-9,-2-1-3,-4 1-2,-1 2-4,-6 0 0,-2 0-5,-3 0-3,-4-1-5,-6 2 3,-3-3-7,-1 2-2,-3-3-1,-2-2-13,1 0-10,2 0-15,5-5-27,4 1-12,0-3-36,4 0-32,2-1-47,-2 1-148,7-5-350,5 0 154</inkml:trace>
  <inkml:trace contextRef="#ctx0" brushRef="#br0" timeOffset="270434.3324">20284 15979 37,'-2'-3'250,"2"3"-26,-8-5-23,8 5-17,0 0-2,-19 12-5,8 3-6,-3 7-12,-1 6-10,-1 4-10,-4 16-5,3 3-10,1 2-12,-1 1-15,4-1-9,-2 1-8,-2 1-4,2-4-10,2-3-7,3-1-4,-3-12-7,3 10-5,1-14-9,-1 2-6,1-2-20,0-2-16,1 1-20,2-6-19,0-4-27,0-6-27,4 1-26,1-5-33,2-4-55,1-1-147,-2-5-390,13-3 173</inkml:trace>
  <inkml:trace contextRef="#ctx0" brushRef="#br0" timeOffset="270860.5436">20298 16739 37,'1'5'253,"-2"3"-17,-1 1-12,2-1-22,0 2-20,0 2-7,0-5-17,3 0-16,1 3-7,-4-1-13,3 0-9,-2 0-9,2-2-12,0-2-8,-2 0-5,4 0-11,-4-3-8,-1 1-2,0-3 5,0 3 8,0-3-4,0 0-11,0 0-4,0-12-8,-1 3-2,-2-2-5,-1-6-4,-1-1-7,2-8 2,-2-2-5,2-4-1,-3 3-6,2-3 0,2 1-1,2 2 1,1 0-5,1 2-1,4 8 0,0-5 0,-1 6-4,5 3 0,-1 2-3,3 1 1,3 4-3,3-2 2,1 7-3,0-1 1,2 4-2,-1 2 4,3 1-3,4 9 0,-1 0-1,-5 5 5,2 0-1,-5 4 0,-4 1 3,-1-1-1,-1 5-2,-5-2 4,-3 2-2,0-7 0,-3 1 1,-1 5-2,0-2-1,0-6 1,-1-1-23,-3 0-19,-1-4-25,1 0-24,-1-1-31,2-1-33,-3-2-30,6-3-36,-8 0-184,5-3-433,3-2 192</inkml:trace>
  <inkml:trace contextRef="#ctx0" brushRef="#br0" timeOffset="271010.0997">20458 16718 63,'-12'-7'275,"0"1"-23,2 3-17,4 0-19,-2-1-19,4 2-13,0-1-24,4 3-13,-4-3-15,4 3-14,7-4-8,-2 1-12,13-2-12,1 2-18,11-2-38,-2-1-36,-2 0-51,4-1-69,4 0-83,-3-2-121,-4 0-356,-9 2 159</inkml:trace>
  <inkml:trace contextRef="#ctx0" brushRef="#br0" timeOffset="272955.5461">18834 17742 117,'-1'-12'122,"-1"2"-1,0-2-8,-3 3 11,2 1 9,-1-2-10,3 3 6,-2 1-2,2 0-3,1 6 0,-4-10-12,4 10-12,-4-5-5,4 5-20,0 0-5,0 0-3,0 0 0,0 0 9,0 0 5,-1 33 1,-2-14 0,3 15-3,-1 2-5,1 10-8,1-10 2,3 9-6,-1-10-14,0 1 2,1-2-3,1-2-7,-5-2-5,7-3-2,-4 0-2,-1-9-5,0-1-3,-1 0-1,-1-17 0,3 23-6,-3-23-12,3 17-13,-3-17-9,0 0-5,2 14-12,-2-14-24,0 0-33,0 0-38,0 0-31,0 0-31,4-25-191,-4 7-412,0-10 182</inkml:trace>
  <inkml:trace contextRef="#ctx0" brushRef="#br0" timeOffset="273202.8831">18810 17686 61,'0'-17'145,"0"5"-13,0 0-9,3-2-7,0 7-9,2-1-9,3-1-16,1 1 0,2 3 1,3 1-14,6 1 0,-1 2-3,8 2-6,-5 3-2,2 4-4,2 2 3,-8 0 4,5 7-4,-7 3-7,-4-3-8,-1 6 2,-2-6-6,-5 2 4,1 0-6,-5-3 3,-5 0-4,1-1-7,-3-3 1,-4 2 3,-7-1-8,4-1 0,-4 0-4,-1-3 0,3-2-4,-3-2-7,6-1-8,-4 0-18,3-4-26,5 0-5,-4 0-25,13 0-33,-14-3-16,14 3-18,-9-2-120,9 2-282,0 0 124</inkml:trace>
  <inkml:trace contextRef="#ctx0" brushRef="#br0" timeOffset="273431.6521">19413 17805 206,'0'0'237,"6"-4"-23,-6 4-21,19-3-21,-5 3-13,5-1-14,10 2-20,-2 2-41,1-1-52,2 0-62,-10-1-58,1 1-154,-4-2-262,-5 2 116</inkml:trace>
  <inkml:trace contextRef="#ctx0" brushRef="#br0" timeOffset="273567.2895">19458 18031 139,'-4'2'225,"1"2"-26,0-1-17,3-3-20,0 0-16,10 7-14,3-5-16,7-2-28,14 0-51,1-4-60,19-1-77,-19-2-118,15-1-235,-12-1 105</inkml:trace>
  <inkml:trace contextRef="#ctx0" brushRef="#br0" timeOffset="274157.3492">20280 17650 64,'0'-5'194,"0"-4"-7,0 6-19,0-1-15,0 4-22,-3-6-9,3 6-4,7-2-5,-7 2-3,6 9 5,-1-1 1,-1 2-5,1 5-7,3 3-3,-6 0-7,0 1-14,-2 3 31,-2 1-12,1-5-8,1 1-10,-5-4-11,5-1-5,0-2-3,-1-1-9,0-2-4,-2 0-2,-1-2-7,3-2-1,-3-1-3,-1-3-6,5-1 1,0 0-9,-18-5-3,13 1-5,-3-4-11,0-1 0,0-5-8,-3-3 6,6 0-4,-1-1-10,-2-10 6,8 8 7,-4 1-7,4-1 5,3 2-1,-3 0 4,1 3-4,4-1-2,0 6 0,0 0 3,2 1-3,2 3 1,3 1 1,0-1-2,5 1 3,1 1 1,3-2-2,6 4 0,5 1 3,-6 2 0,3 1-2,-10 0 0,3 3-5,-2-2-10,0-1-13,-1 1-20,-8-2-20,2 4-11,0-2-20,-1 1-31,-1-1-31,0-1-35,-11-2-155,13 0-381,-7 1 168</inkml:trace>
  <inkml:trace contextRef="#ctx0" brushRef="#br0" timeOffset="274416.6475">20889 17619 2277,'-6'-12'110,"2"1"-52,0 6 36,1 0-7,1-2-1,-2 3-10,2-1-18,2 5-10,-3-7-10,3 7-9,0 0 4,0 0-5,0 0 2,0 0 5,23 14 9,-10-7 0,9 8-1,0 2-4,2 0-4,3 1 1,-1 0-2,-3 0-7,-6-3-2,6 6-1,-3-4-24,-12-3-20,4-1-33,-5-2-33,1-3-36,-2 4-23,2-2-53,-3-3-58,-3-4-171,1 2-462,-3-5 205</inkml:trace>
  <inkml:trace contextRef="#ctx0" brushRef="#br0" timeOffset="274601.1553">21148 17569 128,'-5'-4'227,"5"4"-20,-6-4-21,6 4-16,0 0-9,-21 12-16,10-3-12,0 4-18,-1 4 0,-8 2-16,7 3-9,-5 4-5,0-2-17,-1 0-5,4 3-9,-2-3-34,3-1-10,-2 0-24,8-6-28,-4 0-27,6-1-46,1-4-191,-4-2-332,6 0 147</inkml:trace>
  <inkml:trace contextRef="#ctx0" brushRef="#br0" timeOffset="275034.965">21348 17720 27,'0'0'252,"-4"12"-21,4-4-15,-1 1-19,0 1-9,-2 2-10,3 0-12,-1 0-14,1-1-11,1 1-17,3 1-13,-3 0-9,2-3-10,-1 0-11,1 0-11,-2-5-4,-1 3-5,1-3-2,1-2-10,-2-3-2,1 7-2,-1-7-6,0 0-2,0 0-6,0 0-3,-3-23-3,1 13-4,-6-7 2,3-3-3,-1-6 0,2-2-6,-1-4 1,-3 1 2,-1-2-7,8 4 2,-3 1-3,0 2 5,4 5-6,0 1-2,0 3-1,4 0-1,0 8 1,4-1-2,-1 0-1,4 1-2,1 3-2,4-2-2,1 3 7,0 4-5,1 1 0,1 3 4,2 2-4,0 1 0,1 2 1,-7 2 0,3 2 3,-2 2-5,0 7 2,-3-4 1,-4 0-5,1 0 7,-1 11-2,-2-4-1,-4 2-1,4 1 3,-6-10-2,3 2-18,-3-2-22,0-2-36,-1-3-37,0-2-38,2 0-49,-5-2-199,2-4-434,1-4 192</inkml:trace>
  <inkml:trace contextRef="#ctx0" brushRef="#br0" timeOffset="275209.3211">21487 17713 2431,'-10'-5'38,"-3"-4"68,3 1-41,0 7-32,7-4-11,-3 2-3,6 3-13,-8-5 2,8 5-2,0 0-1,0 0-3,0 0 5,0 0-1,25-3-4,-5 2-24,-2 2-27,2 2-38,10 0-34,-3-2-62,-6-3-200,-1-3-414,0 3 183</inkml:trace>
  <inkml:trace contextRef="#ctx0" brushRef="#br0" timeOffset="275626.8475">22392 17394 324,'-8'-5'301,"2"0"-18,2 2-26,-3 1-24,4 0-27,3 2-21,-4-3-20,4 3-14,0 0-17,0 0-11,0 0-27,28 3-35,-9-1-35,-2 0-32,6 3-47,-1 0-41,6-1-73,-11 5-205,-7-5-401,1 0 179</inkml:trace>
  <inkml:trace contextRef="#ctx0" brushRef="#br0" timeOffset="275752.5145">22401 17539 2328,'-10'1'102,"-3"-1"42,2 0-51,0-1-37,3 1-16,1-3-25,7 3 8,-9-2-24,9 2 3,0 0-6,0 0-18,0 0-28,0 0-29,0 0-49,32 2-97,-13-3-158,-1-2-414,12 1 183</inkml:trace>
  <inkml:trace contextRef="#ctx0" brushRef="#br0" timeOffset="279328.8987">22745 17220 61,'0'0'150,"-4"-3"-10,4 3-21,0 0-5,-3-5-13,3 5-7,0 0-11,0 0-13,0 0 0,0 0-9,0 0-5,18-4-2,-4 3-8,-3 0-4,1-2-2,2 1-5,3-1 0,-2-1-7,-2 0 1,1 2-7,-1 0-4,0-1 7,-7 3-7,2-3 3,-8 3-4,10-2 10,-2 2-10,-8 0 4,0 0-9,0 0 4,11 5 20,-6-2-2,-5 5 6,2 3-3,-2 6 3,1 1-1,0 3-10,-1 8 5,-1-3-3,1 3-7,0-2 3,0 0-7,0-1-3,0 0 2,-1-6-2,3 6 3,-3-3-8,1-4 0,0-4-1,0-4 2,-3 2-2,3-1-3,0-3 4,-2 0-5,2-1-8,-2-3-12,2-5-16,0 9-12,0-5-12,0-4-12,4 7-23,-4-7-10,0 0-20,0 0-38,6-11-99,-6 11-277,8-14 122</inkml:trace>
  <inkml:trace contextRef="#ctx0" brushRef="#br0" timeOffset="279649.6959">23173 17301 39,'1'-9'155,"2"4"8,-1 0-8,0 0-1,-2 2-8,0-1-20,0 4-12,2-5-17,-2 5-5,0 0-1,0 0-5,0 0-9,0 0-10,-2 19 0,0-11-6,0 2-3,0 1-2,1-1-8,0 3-6,2 2 1,4-3-7,-1 2 1,5 0-7,0 1 1,1-2-4,4 0-2,0 0-3,4-2 29,-4 0-5,3 2-2,-4-1-4,3-3-2,-6 0-6,-1-2-2,-1 0-6,0 0 4,-3 2-9,-1-5 6,-3 3 4,-4 0-6,1-4-3,-3 5-3,-6-3-1,1 0 0,-5 3-9,-4-4-17,-3 1-9,5 0-35,-2-4-14,2 1-12,1-4-47,-2 1-27,4-1-58,-4-6-109,3-1-348,4 2 154</inkml:trace>
  <inkml:trace contextRef="#ctx0" brushRef="#br0" timeOffset="279807.2734">23192 17291 164,'4'-7'179,"1"1"-16,1 1-12,2-3-23,3 1-8,2 3-13,4-5-12,-2 5-6,6 2-13,-3-2-16,3 1-31,-2 2-38,-1 1-48,0 0-160,-6 1-233,4-2 104</inkml:trace>
  <inkml:trace contextRef="#ctx0" brushRef="#br0" timeOffset="280046.5076">23616 17239 55,'-4'-8'229,"4"8"-28,-1-4-19,1 4-12,0 0-8,0 0-10,21 13-13,-12-7-8,7 6-13,1-2-13,7 7-6,-1 0-12,-1-2-9,0 2-4,-6-3-9,0-1-5,0-1-8,0 1-15,-1-1-29,-8-2-19,2 1-19,0-3-29,-5-1-31,1-1-27,-1-1-39,0-1-135,-4-1-314,0-3 140</inkml:trace>
  <inkml:trace contextRef="#ctx0" brushRef="#br0" timeOffset="280235.5091">23919 17195 57,'0'0'198,"0"-6"-25,0 6-16,0 0-12,0 0-13,-22 17-8,8-1-8,1-1-16,-2 9-3,-3 0-11,-2 2-7,1-1-9,1 2-8,0-1-18,1 2-20,2-4-18,2 4-8,-1-7-47,4-3-24,2-2-46,-1 1-120,4-4-256,1-5 113</inkml:trace>
  <inkml:trace contextRef="#ctx0" brushRef="#br0" timeOffset="280845.9055">24161 17050 150,'0'0'156,"0"0"-12,0 0-9,0 0-14,0 0-20,0 0-4,0 0-10,0 0 11,0 0-11,0 0 6,7 20 6,-6-11-2,-1 3-10,2 5-5,-4 0-10,2 3-5,0-1-10,-1 0-3,2 6-9,1-6 2,-1-2-6,2 1-7,0 0 1,0-2-7,0-5-3,1 1 0,-1-2-4,4-3-1,-1 0-4,3 0-10,0-2-3,1-2-20,2 0 8,2-1 4,2-3-9,2 0-1,-5-3-4,6 0 1,-9-1 5,7-3-13,-7 2 14,-2-3-4,2 1 2,-5-1 4,3 2 3,-3-2-4,-2 1 5,-1 2 13,-2-2 5,2 4 2,-5-1 1,2 2-2,1 3 1,-8-2-4,8 2 13,-10 6 0,2 2-2,3 0 2,-3 4 1,3 2 5,0 1-9,-1 0 3,2 2-1,0 0-6,4 1 2,-3-1-4,3 0 0,0-2-4,0-1-7,3 1-21,-3-3-17,0 0-26,0-2-27,4-1-29,-4-3-62,0-1-136,1-1-341,-1-2 151</inkml:trace>
  <inkml:trace contextRef="#ctx0" brushRef="#br0" timeOffset="281185.249">24554 17206 204,'0'0'193,"0"0"-23,0 0-17,0 0-7,0 0-17,-6 16-10,3-3-14,-1-4-10,3 8-7,1 0-14,-4 2-5,4-2-4,2 0-11,0 0-8,-2 0-3,4-5 0,-3 1-3,4-4-6,-1 0 1,0 2-9,1-6-6,0-2 7,3 2-10,2-4 2,-1 0 3,0-1-3,3-2-2,-1-3-1,-1 1-11,1-4 10,-5-1 0,5-6-5,-7 3-1,0-2 2,-3-3 1,-2 0-9,-3 0 2,-2-2-8,3 1-6,-8-1 4,-6 1 0,6 5 1,-6 1-1,9 4-5,-12-1 1,11 5-8,-4 3-11,0 1-20,3 1-9,0 2-30,2 0-17,3 3-57,-4 0-110,0 4-292,5-5 129</inkml:trace>
  <inkml:trace contextRef="#ctx0" brushRef="#br0" timeOffset="281468.4913">24764 17155 19,'0'0'180,"0"0"-7,1 14-8,0-5-11,2-1-19,-2 4-4,6 1-12,0 0-14,2 4-8,-1 0-14,-2-2-7,3 2-4,2-5-11,0 3-2,-3-2-16,2 0-17,-3-4-30,0 0-24,-1-2-29,-1-1-44,1-3-151,-4 2-272,1-1 121</inkml:trace>
  <inkml:trace contextRef="#ctx0" brushRef="#br0" timeOffset="281674.9614">24938 17142 202,'0'0'181,"0"0"-16,-13 10-21,5-1-14,2 1-10,-1 5-14,-2 0-20,-1 3 6,-3 4-15,-2 2-4,4-2-7,0-4-13,1-1-2,1 0-13,0 0-16,-1-1-24,0-2-9,7-4-30,-2 2-19,1-1-36,-1-6-39,1 0-76,2 3-227,-1-5 101</inkml:trace>
  <inkml:trace contextRef="#ctx0" brushRef="#br0" timeOffset="282073.9162">25004 17111 52,'0'0'169,"-4"18"-15,4-10-13,0 2-8,0 1-25,-2 5-3,0 4-13,1-3-9,1 1-11,1 1-2,-1-2-8,2 0-12,-2-5-4,5 3-2,-4-5-5,0 1 0,2-5-8,1 1-9,1-2 1,-4 0 1,7 0-4,-3-1-7,-1-1-1,3-3-6,-7 0-6,13-2 2,-6 0-1,-1-2-3,0 0-3,2-1 3,-4 2 1,1-2 2,-1 1 2,-2 1 14,1 1 0,-3 2 3,4-6-3,-1 4-9,-3 2 4,0 0 2,0 0 3,2 8 5,-2-1 0,0 0 5,0 4-5,0 1 4,0-1-7,-2 5-1,1 1 1,-3-4-9,8 4 4,-8-1 0,4-5 3,0 1-10,0-1-25,2-2-16,-2 0-18,0 0-23,2-4-19,-1 1-41,-1-2-125,0-4-282,0 0 126</inkml:trace>
  <inkml:trace contextRef="#ctx0" brushRef="#br0" timeOffset="282401.0229">25322 17235 34,'1'-4'192,"-1"4"-17,0 0-27,0 0-10,-7 13-9,4-3-11,2-2-13,-2 4-12,2 1-11,0-1-5,2 2-10,-1-4-8,0 1-7,1 2-4,2-4-4,0 0-3,1-1-2,0-2-8,4 2 5,-3-5-10,3-2-2,-2 2-2,7-3 0,1-3 0,-2 2-3,0-5 2,6-4-2,-2 3-5,-5-2 7,-3-1-10,-2-2-5,1-2 11,-2-1-4,-4-2-1,-2 0-12,-7 0 3,-1 2-7,0 5-4,-2 1 0,-1 2-2,-6 0-1,0 2-22,-1 4-11,5 2-30,-6 1-22,1 3-39,1 2-125,-2 0-281,5 5 125</inkml:trace>
  <inkml:trace contextRef="#ctx0" brushRef="#br0" timeOffset="286869.6981">22342 18331 9,'0'0'97,"0"0"-1,0 0-20,0 0 5,0 0-2,0 0-18,0 0 0,0 0-6,0 0 0,0 0-10,0 0 5,0 0-1,0 0-2,0 0 4,0 0-19,59-6 6,-59 6-4,0 0-8,30-1 9,-30 1-11,0 0-4,35 1 13,-35-1-16,0 0 4,37-1-8,-37 1-3,28 1 2,-28-1-5,32 3-28,-32-3-18,0 0-26,36 2-31,-36-2-74,0 0-182,0 0 81</inkml:trace>
  <inkml:trace contextRef="#ctx0" brushRef="#br0" timeOffset="287149.9508">22497 18454 2,'0'0'197,"0"0"-25,0 0-18,0 0-12,0 0-10,0 0-14,0 0-13,0 0-7,70-2-9,-39-1-8,0-2-15,6 0-43,-4 1-42,6 0-62,-5 0-133,1-2-230,-3-2 102</inkml:trace>
  <inkml:trace contextRef="#ctx0" brushRef="#br0" timeOffset="296343.9336">22915 18213 14,'0'0'159,"0"0"-11,0 0-12,0 0-13,0 0-2,0 0-9,0 0-15,0 0-3,0 0-5,0 0-4,0 0-5,0 0 7,0 0-6,0 0-5,0 0 7,0 0-8,0 0-6,0 0 1,0 0-2,0 0-4,0 0-2,0 0-10,0 0 6,0 0-10,0 0-6,0 0-2,0 0-1,0 0-5,0 0-3,0 0 11,0 0 6,0 0 5,0 0 2,0 0-4,-1 41-6,-3-21 0,4-3-2,-4 7-9,3-4 0,-2 7-1,1-9-5,4 0-4,-1 1-3,-4-2-5,3-17 3,-1 30-4,2-13-2,-1-17-9,0 21-19,0-21-10,0 14-26,0-14-15,0 0-20,0 0-11,-1 17-20,1-17-27,0 0-30,0 0-191,0 0-394,0 0 175</inkml:trace>
  <inkml:trace contextRef="#ctx0" brushRef="#br0" timeOffset="296860.5632">23106 18185 72,'0'0'172,"0"0"-9,0 0-19,0 0-12,0 0-16,0 0-7,0 0-9,0 0-15,0 0-4,21-21-13,-11 15-3,-2 4-10,3-2-3,2-1 2,-1 2-2,-1 3-7,0-2 1,-11 2-2,0 0 0,0 0-1,38 14 2,-38-14 1,16 21-3,-12-11-6,-4-10 0,5 26-2,-2-8-4,-6-1 2,-2 2-1,1-4-2,-2 2-7,-4 0 0,0-1 1,1 1-5,-4-1-4,0-2 2,-2-2-4,0-2 2,15-10 3,-20 14 1,20-14-3,-18 11-6,18-11 9,0 0-8,-18 8 0,18-8 1,0 0-6,0 0-2,0 0 4,0 0-2,0 0-3,0 0 2,0 0 0,0 0-5,0 0 5,0 0-2,0 0-3,86-11 2,-86 11-3,33-1-2,-33 1-6,28 5-13,-28-5-20,22 3-24,-22-3-8,0 0-22,28 4-26,-28-4-36,0 0-147,28 2-331,-28-2 146</inkml:trace>
  <inkml:trace contextRef="#ctx0" brushRef="#br0" timeOffset="297197.6522">23494 18216 27,'0'0'227,"0"0"-20,0 0-20,-36 24-12,36-24-11,-12 17-14,12-17-17,-9 20-13,9-10-7,0-10-20,0 24-6,0-24-4,2 21-8,-2-21-11,11 22-9,-11-22-2,13 12-6,-4-2-7,-9-10-1,19 7-8,-19-7-2,23 3-3,-23-3-5,0 0 1,0 0-4,49-11-1,-49 11 1,16-12-5,-16 12-4,12-16 4,-12 16-6,6-19 3,-5 7-1,-1 12-1,-5-22-2,5 22 1,-9-23 0,-1 10-2,1-1 1,-1 3-6,-3 1-11,-1 0 0,14 10-13,-29-11-9,29 11-10,-27-4-22,27 4-18,0 0-24,-33 1-20,33-1-36,0 0-130,0 0-316,-20 14 140</inkml:trace>
  <inkml:trace contextRef="#ctx0" brushRef="#br0" timeOffset="297425.5844">23666 18156 250,'0'0'238,"0"0"-22,0 0-10,0 0-5,0 0-9,0 0-8,0 0-16,41 24-5,-26-12-22,3-2-17,3 4-5,3 1-14,-6-4-11,6 4-13,-7-5-24,3-1-31,-6 1-21,0 2-39,-14-12-33,21 13-42,-10-5-43,-11-8-60,14 9-121,-14-9-361,0 0 160</inkml:trace>
  <inkml:trace contextRef="#ctx0" brushRef="#br0" timeOffset="297641.5175">23924 18130 222,'-5'-1'231,"5"1"-18,0 0-24,0 0-19,-49 19-7,36-7-19,2 3-10,-2 0-18,-2 1-7,1 7-15,0-2-9,-1 3-12,-1-1-16,2 0-25,2-6-12,5 2-23,1 0-19,-2-2-31,3-5-29,5-12-26,-9 22-46,9-22-118,-1 14-295,1-14 131</inkml:trace>
  <inkml:trace contextRef="#ctx0" brushRef="#br0" timeOffset="297872.8947">24158 18137 226,'0'0'238,"0"0"-9,0 0-17,0 0 1,-10 36-17,5-22-23,-3 3-15,8-2-7,-5 3-22,1 0-11,4-1-11,0 1-13,-2-2-17,2-16-25,0 27-39,0-27-26,5 19-31,-5-19-38,2 17-21,-2-17-45,13 12-48,-13-12-104,0 0-325,0 0 143</inkml:trace>
  <inkml:trace contextRef="#ctx0" brushRef="#br0" timeOffset="298202.0097">24345 18226 78,'0'0'224,"0"0"-12,0 0-13,0 0-2,0 0-5,0 0-16,0 0-11,0 0-18,-44 18-13,44-18-16,-11 19-8,4-6-12,7-13-9,-10 22-7,8-10-11,2-12-7,-7 22-2,7-22-9,-1 17-10,1-17 0,2 17-2,-2-17-9,0 0-2,10 17-1,-10-17-8,17 8 4,-17-8-3,0 0-2,0 0-5,0 0 3,33-3-1,-33 3-9,0 0 0,0 0 4,23-19-10,-23 19 4,11-17-6,-11 17 1,2-17-5,-2 17-2,-1-20-1,1 20-13,-8-21 6,8 21 4,-10-13-5,10 13-3,-13-13 7,13 13-3,-19-10-5,19 10-12,0 0-15,-17-8-24,17 8-24,0 0-17,0 0-38,0 0-42,0 0-148,-28-2-368,28 2 163</inkml:trace>
  <inkml:trace contextRef="#ctx0" brushRef="#br0" timeOffset="298695.7294">24456 17728 72,'-1'-4'226,"1"4"-28,0 0-13,0 0-18,0 0-14,15-5-8,-15 5-12,0 0-9,19 5-17,-8-4-7,-3 1-11,-8-2-10,8 6-8,0 1-6,-6-2-7,3 1-7,-5-6-5,0 10-6,0-10-7,-5 8-4,1-3-7,-2 1-5,2-3-14,-2 2-3,0 0-2,6-5 1,-10 5 2,8-1-2,2-4-8,-5 6-4,5-6-2,0 0-4,0 7 3,0-7 4,0 0-2,5 9 5,-1-3 1,3-1 2,-2-1-1,-1 1 6,4 3-4,-6-2 4,2-3 6,0 4 1,1-1 1,0-2 6,-5 3 8,0-1-2,0-1-6,-4 3 4,-2 1-5,2-3 0,-2 1-1,-1-2 2,-2 2-7,1 0 3,1-4-8,-2-1-13,0 1-18,3 1-20,6-4-26,-10 3-31,5 0-39,5-3-158,-8 2-328,8-2 145</inkml:trace>
  <inkml:trace contextRef="#ctx0" brushRef="#br0" timeOffset="299350.9672">24731 18331 179,'0'0'197,"0"0"-6,0 0-7,0 0 3,0 0-13,0 0-15,-2 30-11,2-30-16,0 0-14,-5 14-8,5-14-6,0 0-13,-7 13 3,7-13-8,0 0 1,0 0-11,-13 10-5,13-10-3,0 0-11,0 0-5,0 0-2,0 0 7,0 0-14,0 0 0,0 0-3,0 0-8,0 0 0,0 0-1,0 0-6,0 0-1,-21-32-3,21 32-3,0 0-3,0 0-1,25-22-1,-25 22-3,21-9 3,-21 9-4,23-8 0,-23 8 0,23-4-2,-23 4-1,0 0-4,36 0 0,-36 0 2,27 7-1,-27-7-3,19 10 3,-19-10-1,18 12-2,-18-12 2,9 11 5,-9-11-7,11 12 3,-11-12 0,12 15-4,-12-15 1,0 0-1,13 12 3,-13-12-3,0 0 3,14 11 2,-14-11-1,0 0 2,0 0 4,0 0-1,0 0 6,0 0 3,0 0-3,0 0-1,0 0 8,0 0-8,34-27-4,-34 27-1,0-23 0,0 7 1,0 16-2,0-33 0,0 13-5,0-6-1,4 0 3,1-2-1,-1 4-3,2 4 0,-3 3 4,-2 4-3,0 0-5,3 4-22,-2 1-28,0 2-41,1 0-38,-3 6-38,5-4-38,-5 4-226,0 0-472,0 0 209</inkml:trace>
  <inkml:trace contextRef="#ctx0" brushRef="#br0" timeOffset="318019.7219">770 11252 76,'0'0'150,"0"0"-11,0-5-3,0 5-13,0 0-9,0 0-4,0 0-1,0 0-13,0 0 1,0 0-4,0 0 0,0 0-16,0 0-2,0-4-6,0 4-7,0 0-9,0 0 0,0 0-2,0 0 17,0 0 10,0 14 1,0-2-1,0 5 6,-4 2-7,2 5-4,-1 5-1,-2 5 0,-4 14 8,0 8-4,-1 0-11,1-1-4,0 5-4,-5-5-1,5 1-11,1-3-3,-4-3-2,3-3-4,4-13 4,0 4-10,0-6-5,-1 0-4,4-5-5,-2 1 5,2-9-3,0 1-3,2-2 3,-4-1-8,1-5 0,5-2 0,-4 0-1,1-3 0,2-3 1,-3 3 0,2-3-5,1-1 4,-1-3 5,0 0-7,-2 5-2,2-5-1,0 0 0,-4-12-6,4-3-6,2-3-3,-2-10-5,2-1 2,3-2-1,-1-3-8,5-13 3,-2 11 2,2 2-2,0-13 5,-1 12 0,2 4-4,1-2 7,1 1-2,-2 4 3,-1 2 0,4 5 0,-3-1 3,-2 5 1,2 5-3,-1-3 4,0 6-1,-1 1 2,6-5 3,-4 6-4,2 0 0,-1 5 2,0 1 2,2 1-6,-1 3 3,0 3-1,0 4 18,2 7 2,1 4-2,1 4 0,-1 5-2,-2 1-1,-7 3 4,-1 2-5,-2 10 0,-3-12-4,0 3 9,-4-1 1,-6-2-3,1 2 1,0-3-3,-6 2 1,0-5-2,-1 1 1,-3-3 0,-2 0 1,-2-6 0,0 2 3,3-5-5,-5 0 2,3-4-5,-5-1-1,10-6-4,-6-1-15,3-2-14,2-4-9,-1 3-21,0-5-31,2-3-31,-1-1-48,8-2-71,-3-6-176,3-4-451,5-3 200</inkml:trace>
  <inkml:trace contextRef="#ctx0" brushRef="#br0" timeOffset="318423.6487">1216 11301 7,'9'-8'158,"4"1"-5,4 1 4,2-2 4,7 0-1,2 4-5,3-1 2,4 7 0,3 3 0,0 2 1,12 9-9,-4 2 0,-13 1-17,-3 6-4,6 9-8,-10 10-12,-4 5 5,-8 3-11,-4 4-7,-7 2-7,-8 0 9,-4 1-8,-4 2-7,-4-10-11,-3 2-4,-3-4-5,-5-5-9,5-1-1,-5 0-10,-2-3 3,6-11-12,-10 11-2,8-14-8,-12 8-12,11-8-15,-4-4-17,7-1-11,-2-5-21,-1 0-17,1-4-20,7-3-28,1-3-38,-1-2-27,7-4-51,-7-4-194,3-2-461,1-6 204</inkml:trace>
  <inkml:trace contextRef="#ctx0" brushRef="#br0" timeOffset="318954.237">880 11084 15,'-8'-3'137,"0"0"-5,-2 1-11,-2-1-4,-1 2-4,-1 1-8,0 1-1,-4 2-2,1 0-6,1 2 5,-4 1-6,1 0 1,-1 3-1,-4 4 0,3 1 2,-3 2-7,1 4 3,0 2 3,0 0 0,1 4-1,-1 0-3,-4 15-3,4-2-4,0 6 1,3 5-1,-2 3 0,3 1-7,0 3 0,-5 20-9,12-21-2,-1 2-2,0 3-3,4-2-9,4-1-5,1 1-2,2-3-4,2 3-5,2 0 2,2-4-11,4-1 3,-2-4-5,1-16-4,3 1 0,-1 0 0,3-2-4,1-2-2,-1-1-3,4-1 2,0-3-3,3-1-1,-2-2-1,1-4-3,2-1-1,-6-5 2,4 1-2,4-2-1,-3-4 0,2 1-7,-1-2-20,1-4-14,8 1-28,-8-4-19,2 0-30,-2-1-33,7-4-43,4-3-44,-8-4-216,3 2-487,-2-5 216</inkml:trace>
  <inkml:trace contextRef="#ctx0" brushRef="#br0" timeOffset="319143.7168">1334 12441 275,'0'0'294,"0"-7"-34,0 7-34,1-1-25,-1 1-26,0 0-20,0 0-30,0 0-39,5 13-56,-4-6-67,3-2-96,-3 3-144,-1-2-298,4-1 132</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8:57:25.664"/>
    </inkml:context>
    <inkml:brush xml:id="br0">
      <inkml:brushProperty name="width" value="0.05292" units="cm"/>
      <inkml:brushProperty name="height" value="0.05292" units="cm"/>
      <inkml:brushProperty name="color" value="#FFFF00"/>
    </inkml:brush>
  </inkml:definitions>
  <inkml:trace contextRef="#ctx0" brushRef="#br0">15436 11413 115,'0'0'110,"0"0"-12,0 0-2,0 0 4,0 0 1,0 0-8,0 0-1,0 0-2,0 0-8,0 0 5,0 0-7,-1-6-2,1 6 7,0 0-12,0 0 5,0 0 6,0 0-3,0 0-1,0 0-1,0 0 3,0 0-7,0 0-1,0 0 2,0 0 2,-7-6-3,7 6-5,0 0-7,0 0-2,0 0-3,0 0-7,0 0 2,0 0-7,0 0-3,0 0-7,0 0-3,0 0-9,0 0 3,0 0-5,0 0 1,0 0-5,0 0-3,0 0 0,0 0 0,0 0-3,0 0 2,0 0-4,0 0 0,0 0-4,0 0 5,0 0-5,-1 15 0,1-15 0,0 0 0,0 9-4,0-9 4,0 0-4,0 0-2,0 7 4,0-7-1,0 0-1,0 0 1,1 7 1,-1-7-3,0 0 1,5 2 0,-5-2-2,0 0 1,3 5 3,-3-5-3,0 0 2,0 0-2,0 0 2,0 0-1,0 0 0,7 2 0,-7-2-3,0 0 2,0 0 2,0 0 0,0 0 2,0 0 2,19-2-3,-10-4-2,1 0 4,-3-1-2,6-4 0,3 2-2,-2-3 3,-1 1 1,7-8-2,-5 5-1,2 2 1,2-5 4,-3 1-4,3 0 0,-3 4-1,4-4 0,-5 1-3,0 4 3,-4-1 4,4 1-5,-1 3-1,-5 1 0,-2 0 0,1 0 1,-2 0-2,2 3 3,-5-2-1,-3 6-3,8-6 3,-8 6 0,6-3-2,-6 3 2,3-4-3,-3 4 1,0 0 0,7-3 2,-7 3 1,0 0-4,0 0 3,0 0-1,6-5 0,-6 5 2,0 0-2,0 0-3,0 0 2,0 0 2,0 0-1,0 0 1,0 0-1,0 0 0,0 0 1,0 0 0,0 0 0,0 0 0,0 0 1,0 0 1,0 0 0,0 0-1,0 0 1,0 0-2,0 0 3,0 0-2,0 0 0,0 0 11,0 0-10,0 0-1,0 0-2,0 0 2,0 0 3,0 0 0,0 0-6,0 0 2,0 0 1,0 0-6,0 0 2,0 0 7,0 0-7,0 0 6,0 0-7,0 0 7,0 0-2,0 0-3,0 0 4,0 0-3,0 0-1,0 0-1,0 0-1,0 0 3,0 0 2,0 0-6,0 0 10,0 0-6,0 0-1,0 0-3,-16 15 3,16-15-3,-3 5 4,3-5 0,0 0-3,-8 6 4,8-6-4,-3 3 2,3-3 0,0 0 1,0 0-2,0 0 2,-2 5-1,2-5-2,0 0 0,0 0 2,0 0-3,0 0 2,0 0 0,0 0 1,0 0-2,0 0 1,0 0-1,0 0-1,0 0-2,0 0-2,0 0-11,0 0-6,0 0-9,0 0-13,0 0-16,0 0-17,0 0-8,0 0-17,-3 6-13,3-6-11,0 0-21,0 0-30,2 7-192,-2-7-401,0 0 178</inkml:trace>
  <inkml:trace contextRef="#ctx0" brushRef="#br0" timeOffset="29410.7035">16354 4057 81,'-3'5'78,"3"-5"-7,0 0-4,-2 6-10,2-6 13,0 5-16,0-5-6,0 0-3,0 12-5,-1-10-1,1-2-2,-5 5 1,5-5-4,0 0-2,-3 6-1,3-6-3,0 5-4,0-5-6,0 0-1,0 0 2,0 0-9,-3 6 9,3-6-5,0 0-3,0 0-1,0 0-3,0 0 7,-3 4-5,3-4-4,0 0-9,0 0-3,0 0-1,0 0 0,0 0-4,0 0-17,0 0-10,0 0-26,0 0-78,0 0-154,1 7 68</inkml:trace>
  <inkml:trace contextRef="#ctx0" brushRef="#br0" timeOffset="45434.823">1292 3757 3,'0'0'149,"0"0"0,0 0 1,0 0-5,0 0-2,18-7-11,-18 7-3,8-7-8,-5 0-9,2 6-5,-4-7-12,7 1-3,-3-1-4,3 2 2,-3 1-4,-2-3-4,5 2-4,-5 2-5,0-4 9,2 1-6,-4-2 0,4 0-8,-3 2-10,-2 0-4,0 0-4,0 7-3,0-13-4,-2 4 0,-4 0-4,4 1-5,-4 1-5,3 4 3,-7-3-1,5 0-1,-4 2-2,1 1-6,-5-2-2,-1 3-1,1-1-5,-4 6 1,3 0 1,0 1-9,-5 2 6,1-1-7,-1 6-2,6-4-2,-9 3 4,8-3-4,-6 10 1,7-3-3,-3 7-7,3-7-3,7 0-1,-3 4-1,4-6-4,-2 7 1,7 0-2,7-2 3,-4 1-3,8 5 5,5-4 2,8 0-2,4 6 3,1-7-2,-3-2-4,11 4 0,4 0 3,-6 3-1,4-9 0,-12 2 0,13 4 5,-12-7-3,-4 1 1,-2-2 0,2 4 6,-10-7-1,1 3-4,-3-2 3,-1 0 1,-8-2 1,-1 3 0,-2 1 0,0-2 2,-5 6 0,-6-7 2,-5 4 0,-1 0 3,-10 4 5,-1-5-2,1 4 1,-2-8 2,-1 0 0,-3 0-1,3 0 4,-7-5-4,12 3 1,-5 0-2,-2-4 2,13 0-2,-1-4-2,-7 2-1,3-2-1,8 0-7,0-1-12,-3-1-22,10 0-13,-1 1-21,3-3-38,0-1-19,7-4-55,0-1-178,5-2-390,1-3 173</inkml:trace>
  <inkml:trace contextRef="#ctx0" brushRef="#br0" timeOffset="45782.0206">1661 3612 138,'0'0'195,"-9"-5"-1,9 5-9,0 0 1,-5-5-5,5 5-3,0 0-14,-3-4-11,3 4-13,0 0-12,0 0-15,0 0-12,0 0-13,0 0-10,0 0-8,0 0-6,0 0 2,6 18 3,2-1 9,-2 7-5,5-1-6,5 14-4,-1-2-7,-1 3-4,2-7-7,-4-4-3,3 1-5,-3 8-3,-2-8-1,2-2-6,-4-1-23,0 3 2,5-5 0,-12-4 0,4-1-4,-3-2-11,4 1-18,-4-4-12,-2-2-25,0-1-22,0-3-24,-2 4-35,2-6-48,-8 2-216,8-7-441,-14-4 195</inkml:trace>
  <inkml:trace contextRef="#ctx0" brushRef="#br0" timeOffset="45989.4647">1656 3886 86,'-4'-5'242,"1"-4"-27,1 7-22,2 2-17,-3-9-19,3 3-7,0 6-6,6-9-10,0 1 0,1 1-11,5 1-5,6-5-10,9 1-6,-5 0-15,11-4-8,-3 7-10,5-1-7,-3 0-9,-2 4-10,-3 1-24,-2 1-21,-4 4-19,1-2-21,-5 3-31,1 8-26,-1-3-19,-6 0-13,2 6-16,-7-4-30,4 2-104,-6 0-305,-4-2 136</inkml:trace>
  <inkml:trace contextRef="#ctx0" brushRef="#br0" timeOffset="46216.9076">2106 4040 171,'0'6'180,"0"-6"-21,0 0-21,0 0-9,0 0-7,-5-20-5,5 7-5,2 6-10,1-8-11,-3-3-5,8-1-5,-2-5-8,8 1-8,-4-3 1,9 3-10,-5 0-2,2 1 6,3-3-5,-3 8 2,3-4-3,-2 3 1,5 3-7,-4 3-6,-2 0-3,1 5-5,0 4 0,2-1-8,-3 2-4,-1-2-5,-3 4-18,-1-1-18,-1 2-20,-1 1-19,4 2-11,-5 0-36,5-1-19,-6 4-32,0-2-140,1-2-321,-2 2 143</inkml:trace>
  <inkml:trace contextRef="#ctx0" brushRef="#br0" timeOffset="46639.6598">2685 3650 22,'-3'-7'183,"-2"2"-14,1 2-4,4 3-6,-15-4-2,7-1-5,1 5-2,-11 0-12,1 0-12,-1 3-2,-10 4-8,7 3-6,-2 5-5,-1 3-12,3 1-8,-1 3-9,6 6-5,-1-4-6,3 1-9,6 2-5,-5-3-2,11-1-6,2-4-5,0 0-4,5-1-4,5-3-3,-6-1-8,1-3 3,5 2-8,2-9-3,3 6-6,2-4-9,-3-3-2,0 0-6,2-6-5,3 0-2,0 1-8,-4-9-1,0 4 2,-2-6-3,1 0-8,0-1 1,1-6 2,1-3 4,-9 7 1,1-3 2,-1 3 3,-1-2 6,-4 1 11,1 3 9,-3-2 13,-3 11 0,6-3 4,-3-3-1,1 6-3,-1 1-4,0 4-2,0 0 0,0 0 2,0 0 10,-4 28 12,4-10-2,0-3-9,0 11 4,0-3-4,4 2-1,1-1-2,1-3-3,-2 0 1,5 2-5,-4-8 1,4-1-3,-4-2-5,1 2-14,2-5-22,-1 2-15,1-4-19,-7 0-11,6-4-17,0-1-27,-7-2-17,0 0-14,26-11-41,-20 3-97,0-3-311,2-1 138</inkml:trace>
  <inkml:trace contextRef="#ctx0" brushRef="#br0" timeOffset="46810.7169">2904 3794 194,'0'-18'218,"3"-1"-7,-2 12-15,-1 0-16,4-1-18,0-1-20,-4 3-15,0 6-13,0 0 2,0 0 17,0 0-7,5 19-4,-3-8-14,1 7-9,2-6-11,-5 7-7,6 6-6,-6-7-5,6 2-11,-6-3-6,8 1-6,-5-1-22,1-3-16,0 4-26,-1-6-28,2 2-33,-3-6-34,-2 3-23,5-3-29,-5-6-30,0-2-141,0 6-364,0-6 162</inkml:trace>
  <inkml:trace contextRef="#ctx0" brushRef="#br0" timeOffset="46964.3148">2972 3380 225,'-10'-42'205,"-1"3"-10,3 8-19,2 16-6,4-4-14,-2 5-18,-1 3-13,2 2-21,3-1-14,-2 3-28,2 1-32,0 6-15,5-3-20,-5 3-25,0 0-30,32 13-41,-10-2-149,-6-2-269,10 8 119</inkml:trace>
  <inkml:trace contextRef="#ctx0" brushRef="#br0" timeOffset="47314.4483">3285 3675 106,'2'18'178,"-2"-1"-9,-2 0 6,4 4-8,-4 0-7,4-3-11,-2-1-9,1 3 0,3 4-6,3-2-9,-5-6-16,1 0-9,2-1-10,3-2-10,-7-1-8,1-4-7,1-1-3,-1 3-6,-1-3-6,4-1-4,-5-3 0,0-3 11,3 8-3,-3-8-3,0 0-6,0 0-4,0 0-6,0 0-1,-1-26-3,1 10-7,-7-5 0,12 0-4,-5-3 0,2 3 0,-1-4 0,2 6 2,5-5-3,-5-1-5,2 8 2,5 4-2,-6 0-4,6 4 0,-1 2-2,-1 2 2,7 1-3,0 8 1,0 0-2,4 4 6,-5-5-3,2 9 0,-2 2-4,5 4 4,-5-6-6,4 9 1,-7-7 3,-5 0 6,7 3-19,-4-2-21,-2 0-46,-4-1-40,1 2-53,1-8-69,-3 2-180,1-3-451,0 0 200</inkml:trace>
  <inkml:trace contextRef="#ctx0" brushRef="#br0" timeOffset="48408.391">4740 3532 80,'-24'-11'203,"-1"3"-19,-2 2-3,0-4 10,-3 8-5,1 1-7,-1 2-4,2 2-9,-5 7-12,4 3-12,1 1-14,1 2-14,9 3-9,1 1-10,3 2-10,1 1-6,5 1-9,8-4-11,0-1-5,5 0-5,4-4-5,-1 3-3,6-3-9,4-2-4,4 4 0,0-8-6,5-2-2,2-2-6,-1 0-6,-3-8-10,5-1 0,-3-1-5,-6 0-1,-1-5-1,3-4-2,-8 3-2,8-6 10,-9 4-8,-3-2 2,-2 0 3,-2-3 0,1 2-3,-7 0 7,4 3 6,-3 2 12,-2 2 9,0 0 1,6 1-2,-6 2-5,0 6 1,0 0-3,0 0 4,0 0-1,0 0 4,-10 32 0,10-15-2,0-1 0,4 1-3,2-1-3,8 8 0,-6-1-2,6 0-1,5-6-1,3 1 0,-4-6-3,4 2 0,0-2 0,-1-5 0,1 0-3,5-3 0,1-2-2,1-4 1,-1-2 0,1 0-4,-5-8 1,2 1-1,1-6-3,-6 0 1,-7-4-14,-1-5-2,1 1 1,-6-2-1,1-14-2,-4 13 0,-5-14 1,-1 3-1,-6 0 1,1-6 4,-2 0-3,0 5 2,-3-1 1,3 2 2,-6 0 4,8-1 3,-2 10-1,1 7 14,-1 4 15,1 3 4,0 5-6,2-1-4,2 5-4,0 2-4,3 5 0,0 0-3,0 0 2,-1 28 3,-6-2-3,14 4-2,-14 13-1,15 1-4,-6 7 4,10-6 1,-7 2 1,9-3-1,2-2-4,2 2 3,-3-4-2,4-4-2,-3-11-2,-2 2-11,2-5-7,2-3 1,-7-4-3,3-1-1,-1-5-3,1-4 4,2-1-4,1 3 1,-3-6-7,4-4-6,-1-6-4,1 4-4,2-4 1,-9-6-2,11-4 3,-6-1 4,-1 0 0,-4-3 7,3 2 1,-6 2 3,-2 0 7,2 3 10,-2 3 6,-6 3 14,8 1 4,-6-1 3,-2 6-2,0 4-3,0 0 3,0 0 0,0 0 3,0 0 1,0 0 7,0 0-4,-6 27-3,2-18 0,4 6 0,4-4 1,0 1-5,-2 0-1,3 2 0,-5 1-1,9-5 0,4-2-3,-5 4-2,4-3 1,3 1 1,-1-4-1,2-4 1,1-2-1,-1 1 1,0-2 2,1-5 0,-1 4 10,0-6-3,-4-3-1,1-1 3,-2 0-5,0-2 3,-3-2 0,-8-1-5,0-4-3,-8 3 0,0-8 0,-6 4-3,-5 1-3,-1-1-2,-3 3 3,-7 5-3,2 0 2,-13 5-9,0 2-1,-4 3-1,14 5 2,-7 2-14,4 4-15,7 2-19,7-2-37,2 4-31,7 3-51,0 0-83,2-4-141,6 7-427,3-10 190</inkml:trace>
  <inkml:trace contextRef="#ctx0" brushRef="#br0" timeOffset="49213.8864">6080 3291 11,'4'-4'324,"-4"4"-37,0 0-25,6 16-31,-5 0-18,-1-2-20,0 0-12,-1 5-11,-2 6 0,3 1-13,0 0-7,0-4-16,0 4-11,0-1-14,4-1-9,-2-7-7,4 2-8,-6 0-11,5 0-8,-2-2-1,5-2-13,-5-7-2,1 4-8,3-5-1,-3 3-6,-4-6-1,3 2-6,3-5-1,-1 4-1,-5-5-3,0 0-5,20-13-8,-10 4-6,4-7 0,-8 2-5,7-7 1,0-3-2,1 2-3,-6-4 5,3 4-4,2-2 2,-9 7-5,4-2 6,-1 9 1,-4-2-3,2 1 0,-2 4 1,-2 0-1,4 0-6,1 1 6,-6 3-4,0 3 0,0 0 4,0 0 0,0 0 2,19 9 0,-17-2 2,8 6-1,-6 0-3,3 0 1,1-1 2,-4 3-2,6 1 1,-7-2-1,5 0 2,-5-1 2,3 3 0,4-4-3,-5-1-1,4-2-1,1-2-2,-7 2-5,3 3 2,7-3-2,-7-4-1,8 3-2,-1-7-4,1-1-2,7 0-2,-5-1-5,-2-3 0,6-2-2,-1 1 2,4-9 3,-6 6 1,2-1 0,-2-4 4,2-4 2,-4 3-1,-3 0 0,-2-3-1,1 6 5,-3-8-4,-2 5 6,0-2 2,2 2 0,-6 1 0,-2 2 4,-2 3 0,2 0 2,-4 2 3,2 0-1,-3 2 4,5 4-2,-6-8 4,6 8-2,-13 4 7,13-4-5,-12 7 2,5-2 2,-1 4-1,4 1 0,-4 4-2,3 1 1,3 2-2,-4 6 1,3-1-2,0 4 1,6 2-2,-3 1-1,9 8 1,-2 2 3,1-12-1,-2 10 1,7 0-6,-4 1 5,2-3 2,-1-5-1,10 6 4,2 2-5,-3-5 4,-4-6-3,5 9-4,-9-13 4,2 3-2,0-3 2,-7-6-2,0-6-1,2 5 5,-8-7 5,3-1 3,1 3 1,-4-6-3,-8 1 2,-5-2-4,0-2 1,5-2-7,-12-6-7,-1 2-12,-7-8-21,7-1-14,-3-1-18,1-1-30,1-1-33,4 5-50,1-7-63,-4 0-184,5 6-462,2-1 204</inkml:trace>
  <inkml:trace contextRef="#ctx0" brushRef="#br0" timeOffset="50333.9534">8103 3550 86,'10'-8'184,"-10"5"-14,0-11-17,4 10-3,-2-4-1,6-5-11,-8 7 2,1-4-4,-2-2-8,1 4-3,-6 1-9,2 0-15,0 0-7,-3-1-9,1 2-13,-3 1-1,-3 0-5,-3 3-5,0-3-3,-7 6-7,3 8 3,-3 1-5,1 1 2,-1 3-9,-1 3-2,0 7-6,-2-1 0,5 10-1,4-13-2,3 2-8,7 3-1,-4-3 0,9 3-5,1-6 1,1-1-3,2-3-3,8 1 0,1-2-4,-1 1 1,1-4-1,4-7-3,-3 4-1,7-2 0,-4-5-2,3-1 1,-1-5 2,-3 2-2,1-4-9,0-2-2,0-5-3,-2 5-1,0-13-5,1 2-3,-7-3-1,4 1-2,1-6-1,-7 0-3,4 0 2,-4-9-2,3-6 6,-4 3-1,3 0 2,-3-1 2,-5 0 2,1 2-2,4 9 4,-5 4 0,0 2 2,0 6 5,0 3 3,-5 2-1,5 1 3,0 4 2,0 1-4,0-1-1,-1 4 3,1 4-5,0 0 2,0 0 3,0 0 13,0 0 3,-3 38 5,1-12 3,-7 14-1,5 2-1,3 3-2,-5 4-1,6-3 1,0 2-3,6 1-4,-5-2 2,4 1-2,3-7 1,-3 0 1,1-5-4,-1-8 0,4-3-3,-1 1 3,-1-8-1,1-3-2,-2 1-1,3-1 0,-2-8 0,5 2 1,-2-1-3,-2-5 8,9-3-8,-6-2-7,0-2-13,4-3-1,-1-1-2,-1-6-4,-4-2 1,5-5-7,-1-2-5,1-1 0,-6-6 2,2 2-5,2-9 9,-5 11 8,-3 0-3,1 5 5,-2 6 15,0-3 12,1 8 1,-3 0 2,2 1 2,1 1-6,-4 0-1,0 1-1,0 7-1,0 0 3,0 0 5,0 0 6,14 29 8,-14-13 4,6 2-2,2 8-3,-2-2 0,2 4-3,-1-3-5,2 1 1,-4-1-4,4-3 2,2 1-3,-3-6-4,-1 0-12,1-6-27,-7-1-27,4-1-33,3 1-38,-7-6-40,4 2-214,-5-6-413,11-1 183</inkml:trace>
  <inkml:trace contextRef="#ctx0" brushRef="#br0" timeOffset="50499.5202">8527 3276 194,'-6'-6'196,"3"4"-44,3 2-34,0 0-21,0 0-21,0 0-20,-13 9-25,13-9-27,7 14-50,-1-9-101,3 2-159,-2 2 72</inkml:trace>
  <inkml:trace contextRef="#ctx0" brushRef="#br0" timeOffset="52016.5756">8779 3432 108,'-13'-1'181,"2"2"-12,-1 3-7,-4 3 0,5 0-7,-2 4-11,-1-1-7,4 7-8,-1-3-11,8 5-12,-8 0-11,8 2-10,0 2-9,3-4-7,0-1-6,3-3-7,0 1-6,2 0-4,1-7-6,2 5-3,-2-6-4,4 3-2,-1-4-5,4-4-1,-5 1 0,5-3-10,-1-2 1,-1-3-4,-4 1 1,4-4-7,-5-2-1,4 2 3,-4-2-7,2-3 2,-3 0 2,-4-6-1,4 6-5,-5-5 4,3 3 1,-1-2 0,1 8 9,-3-3 10,0 2 10,0 1 6,1 1-2,-1-2-4,0 2-8,0 7-2,0-5-1,0 5-4,0 0-5,0 0 2,0 0-1,13 12-1,-11-3-2,10 1 0,-10 0 0,12 1-1,-8 0-1,7 1-3,1-2 0,1 1-1,2-1-6,0 0-7,-1 0-4,0-4-11,5-1-12,-2-3-8,1 0-13,4-4 2,1 0-10,-3-2-1,7-2 2,-7-1-3,5 2 11,-6-2 4,1 0 2,0-5 2,2 1 8,-5 1 3,0-1 0,-4 2 12,0-3-4,-1-2 4,-1 2 7,1-2 3,-8-2 1,4 4 7,-4-5-3,0 7 11,-4-6 6,-1 6 4,-1-6 18,-1 8 10,-1-1 0,-4-1 2,4 1-1,-2 2-6,0 0 0,-7 0 3,8 2 7,-3 2 3,0 1-3,6 2-4,-13-5-4,13 5-5,-10-2 0,10 2-2,0 0-1,-15 2-2,15-2 2,-10 3-1,2-1-5,8-2 0,-6 7-2,-1-5-4,3 1 0,4-3 5,-5 5-10,5-5 0,-5 4 0,5-4 3,0 0-5,-4 5-3,4-5 0,-4 5 2,4-5-1,0 0-2,0 0-1,0 0 0,0 0 1,0 0 0,0 0 1,-1 4-3,1-4-1,0 0 4,0 0-1,0 0-1,0 0-1,0 0 0,0 0 0,0 0-2,0 0-3,0 0 3,-7 5 2,7-5-3,0 0 1,0 0 0,0 0 0,0 0 1,0 0 1,0 0-2,0 0-2,0 0 2,0 0-1,0 0 2,0 0-1,0 0-1,0 0 1,0 0-2,0 0 3,0 0-2,0 0 4,0 0-5,0 0 6,0 0-7,0 0-2,-17-5 3,17 5-3,-11 4 0,1-3 1,10-1 1,-12 4 4,5-1-3,-2 1-3,4 2 4,-9-2 0,6 2-1,0 2 0,2 1-4,6 0 0,-5 3 3,2 0-2,3-2 4,1 5-3,1-2 1,3-4 0,1 7 1,-6-6-3,14 4 0,-6-5 0,7 0 2,-1-2-5,0 0-1,5 0-1,-3-4-3,1 2-9,4-3-3,-4-2-5,1 0-3,1-2-5,1 1-4,-4-5-5,0 3-3,-2-7 3,-3 3-3,-1-4-1,2 0 1,-4-2 2,0 4-8,-3-7 7,0 0-2,-2 4 12,-2-2 1,-1 5 4,0-1 12,0 1 13,0 6 1,-1-5-1,1 8 5,-3-10-3,3 10-1,0 0 7,0 0 5,0 0 6,-11 26-1,3-12 0,6 15 1,2 0-3,-5 13 2,10 2-2,-2-1 0,4-1 2,-1 3-1,3-3-3,1 5 2,-2-3-2,6-4 12,-11-2-13,8 3-2,-9-9-1,3-5 3,-5 1-2,0-5 2,0-5 0,-3 2-2,3-6-2,-2-2 3,0-1-4,-6-3 4,2-1-1,-2-1-5,-3-2 5,-2-1-6,-1-3-6,3-6 0,-6 2-3,1-7-2,3-3 6,-1 2-5,0-9 4,6 4-3,-2-10 0,2-3-2,2-8-9,8-6-1,6 3-2,-1-4-10,8-3-2,7 1 8,2 3 4,4 8 2,1-3-1,-1 6 1,1 0 0,2 7 4,-10 8 1,4 2 10,-1-6-5,1 6-1,-3-2 6,-1 8 3,-5-4 11,-2 5 11,0 5 9,-3-6 15,-3 3 2,-1 1 2,0 0 3,-5 3 4,-2-2 4,0 5 2,0 0-4,5-6-1,-5 6-8,0 0 1,0 0 1,-19 13 1,14-6-3,-8 1 0,2 8-3,2-4-4,3 8-5,1-6-1,-2 1-2,7 3-2,-1-2-6,7 1 0,-4 4-2,3-7-1,4 1-4,-3-1 0,5-2-1,5-1 1,-2 1-4,1-5 0,1-1-1,1 1 4,-1-7-7,-2 0 1,5-6-5,-2 2 2,2-4 0,-3 1 1,-1-4-2,-1 1 2,-3-2 0,-5-2-2,1-2 2,-4-1 0,-2 3-4,-4-4-1,2-3 2,-6 2-4,-2 0 7,-6-2-4,0 9 1,2-1 10,-1 1-3,-4 8-5,-1 0 1,2 0-4,-4 2 2,5 2-2,1 4-10,-1-1-20,2 4-10,4 0-24,-1 4-32,0 1-26,8 3-28,3-5-34,0-4-222,6 7-438,0-5 195</inkml:trace>
  <inkml:trace contextRef="#ctx0" brushRef="#br0" timeOffset="53010.8911">10248 3335 12,'3'-6'243,"-3"3"-28,0 3-20,6-4-21,-6 4-21,0 0-8,7 13 7,-6-3 1,-1 4-10,0 3-16,0-1-10,0 5-9,0 1-15,7 4-10,0-3-7,0-9-6,2 9-4,-2-4-7,-1-5-8,0-1-7,2 3-1,-3-6-6,0-3 0,1 2-9,-1-2 3,1-2-6,0 2 0,-4-4-3,-2-3-4,11 0 1,-11 0-3,10-5 0,-7 0-1,2-2-3,-4-4 1,2 1-5,0 0 5,5-5-4,-8-3-3,5 0-1,3 2 1,-6-3-3,1 3-2,-2-1 3,1-1 4,0 10-6,1-1-2,3-1 0,-4 3 2,-2 1-2,1 2 0,-1 4-1,7-4 3,-7 4-1,0 0-2,14 7 0,-8 0 3,0 0-4,2 5 5,-6 0-1,4 0 1,5 2-4,-7 1 2,3-5-1,-2 5 2,5-3-4,-6-1 2,7-3 3,-7 0-3,10 0 0,0 1 3,-4-6-1,7 3-10,-4-3-5,1-4-8,10-1-5,-8 2-4,3-4 2,1 1-3,2-6 3,0 2-4,4-3 6,-3-1-1,0-3 3,0 0 6,-7 6-2,5-7 2,-4 0 3,-3 2 0,1 0 10,-6 0-9,2 0 6,0 0 1,-9 5 7,3 0 0,-4 1-1,-1 0 5,-1 0 1,-4 2 4,0 2 4,-4-1 2,-1 1 7,-10 6 4,2 1 6,1 1 7,-5 2-3,1 0 3,-6 3-2,5 3-4,5-3-4,2 2 0,0 2-2,-3 5 0,7-5-5,2 5-2,2-6-3,1 6-2,4-10-2,2 8-2,2-2-1,4 0-2,-3-4 0,7-4-2,1 3 1,2-5-4,2 0-1,4-1-9,2-4-5,-5 0-8,4-5-1,3 1-4,-4-1 0,1-5-4,-2 1-4,-1 0-1,2-5 1,-2 0 0,-2 0 2,-6 0 2,-1-5 1,3 3 6,-5 0-3,1 1 1,-3-3 5,-2-1 1,1 5 4,-1 0 5,-2 5 4,0-1 12,-2 3 4,2 0 4,-1 0-1,1 1-1,0 6-3,-2-8-3,2 8 2,0 0-2,0 0 4,0 0-4,0 0 1,0 0-2,2 23 2,-1-15-3,4 8 1,3-3 0,-7-2-1,9 0-1,-4 3-1,5-2 2,-6-1-2,8 0-1,-1-3-1,-4-3 3,10 0-2,-9 0-2,4-2 3,6-2 2,0-1-3,5-1-1,-2-2 2,2-2 4,1-3-4,2 1-4,-2-6 3,5 0 3,-11-1-5,3-1 1,-1-2 0,0-3-2,-2 0-1,3-3-6,-10 0-5,-4-6 0,5-1 3,-4-7 1,-2-1-6,5-4 3,-12 0-2,0-1 3,0 3 3,-6-4 1,0 16 13,4 0 16,2 9 15,-8 2 8,-1 2-3,4 4-3,0 2-7,4 3 2,-3 5-5,4 1 1,-15 10-5,5 7-3,-10 17 1,4 4 0,0 5-5,2 0-2,12 2-3,-6 0-13,8-3-25,3-2-19,-3 2-33,7-2-44,-3-13-51,3 4-70,-4-8-165,2 2-438,7-1 193</inkml:trace>
  <inkml:trace contextRef="#ctx0" brushRef="#br0" timeOffset="54630.5871">1269 5429 112,'0'0'195,"-2"-7"-11,2 0-9,0 7-8,0 0-14,-3-10-11,3 10-21,0 0-14,0 0-8,0 0-7,0 0 1,-3 33 1,3-21 1,-2 18-1,-1 13-3,3-6-2,-8 5-2,2 5-1,4 0-5,-6 0-9,4-3-1,-6-4-7,5-10-7,2 10-4,-2-10 1,-3-1-6,2-3-3,5-7-4,-6-2-6,2-1 3,5-1-9,-3-6-1,3 0 0,-4-1 0,4-3-7,0 0 0,0-5-6,0 0 2,0 0-3,0 0-12,4-28-9,-1 8-2,-1-6-5,8-11-7,-3-7-1,-7 0-2,7-1 3,-1-2-4,-11-4 1,10 4 3,-2-4-1,-3 6 3,0 3 1,5-1-1,-3 3 2,-2 11 2,6 3 3,-6 0-1,2 7 8,-2 4-4,0 0-1,1 4 0,2 1 5,-3 2-2,0 0 3,0 1-5,0 1 0,0 6 4,8-9 0,-8 9 1,3 0 0,-3 0 1,0 0 4,18 15 8,-4-4 4,-3 5 6,7 5-1,-1 1 2,2 13-2,5-1-2,-5-1-1,8 2 7,-5-2-5,5 0-1,-12-7-2,14 5-1,-10-6-2,2-1 1,2 6-1,-5-3 0,1-4-2,-2-3-2,7-4 2,-10 0-3,0-2-2,-3-1 0,-1 0 2,1-1-1,-3-3-1,0 0-1,-2-1 1,-3 1-1,4-8-1,-7 7-1,3-4 2,-3-4 0,-3 13 0,1-11 1,-6 1-3,2 1-2,-7-1-1,2-3 2,-8 2 0,0 4-1,-2-6-1,-4 4-4,-2-4 1,-1 0-3,-1 4 1,9-4-3,-9 0 4,10 3-2,3-3-1,-3 0 3,-3 2-2,6-4 0,4 2 1,4 0 4,8 0-1,-16 0-2,16 0-5,-13 0-6,13 0-6,0 0-11,-4-3-14,4 3-10,0 0-25,0 0-16,6-18-35,3 13-27,-2 2-221,1-9-413,1 3 183</inkml:trace>
  <inkml:trace contextRef="#ctx0" brushRef="#br0" timeOffset="55112.975">1197 5785 11,'0'0'177,"0"0"-11,0 0-8,0 0-9,0 0-4,16 2 0,-16-2-10,21-2-12,-8 0-4,1 2-8,3-1-9,9-1-11,-3-2-8,4-1-9,-6 4-8,1-1-8,-6 2-6,1-4-13,-1 4-13,-3 0-22,-5 0-17,4 0-19,-12 0-21,14 0-17,-14 0-9,10-1-31,-10 1-45,0 0-99,5-3-275,-5 3 121</inkml:trace>
  <inkml:trace contextRef="#ctx0" brushRef="#br0" timeOffset="55624.61">1675 5750 130,'-3'-6'182,"3"6"-1,0 0-7,0 0-5,0 0-9,0 0-13,0 0-9,0 0-17,0 0-8,0 0-15,0 0-7,0 0-7,0 0-5,0 0-1,0 0-5,0 0-5,0 0 2,0 0 5,0 0 2,27 12-6,-16 0-10,0-4-3,4 3-4,4 8 6,1-3-9,2 3-6,-7 4-3,5-5-3,1 2-2,-7 3-8,8-2-1,-1 11-3,-5-10-1,-2-3-3,-3-4-2,-2 0-4,2-3 1,-1-2-1,-2 3-4,-2-4 1,-1-2-4,-2-1-6,3 0-5,-2-3-7,-1 2-3,-3-5-7,5 6-4,-5-6-12,0 0-18,0 0-17,0 0-17,0 0-4,0 0-20,0 0-17,-18-22-7,15 15-21,0 0-30,0-3-134,-5 0-346,3 1 154</inkml:trace>
  <inkml:trace contextRef="#ctx0" brushRef="#br0" timeOffset="56104.3853">2359 5447 42,'0'0'209,"-5"-8"2,4-2-6,-1 3-6,1 0-15,-2 0-10,-5 0-5,3 2 0,-1-2-12,1 0-15,-5 0-11,2 0-12,-1 0-11,1 3-7,-3 1-8,-5-6-3,2 6-11,0 3-5,-1 0-3,9 0-6,-13 2-4,5 4 5,0 4-6,-9 0-1,4 9-1,2 4 3,0-1-2,2 4 4,1 1-1,5-3-4,2 6-9,-1 8 5,8-9-5,4 0-10,0 6-7,9-6-2,-7-3 6,10 3-13,0-5-1,3-1-2,1-3 2,3 2-7,4-3 0,-5-10 0,5 4-9,1 0 3,5-6-7,-4 0-10,-2-4-17,4 0-15,-1 1-18,-1-8-19,-4 0-24,-1 2-19,-5-3-23,2 2-24,-2-3-34,-2-1-45,-3 1-197,-7 1-477,4-2 211</inkml:trace>
  <inkml:trace contextRef="#ctx0" brushRef="#br0" timeOffset="60275.916">19638 16499 2,'-9'1'119,"0"3"-48,9-4-61,-15 3-44,15-3-36,-9 0 15</inkml:trace>
  <inkml:trace contextRef="#ctx0" brushRef="#br0" timeOffset="87764.7495">20420 18461 49,'-9'5'227,"3"-2"-25,-2 1-27,8-4-34,-7 3-12,7-3-13,-6 4-13,6-4-9,0 0-22,22 7-38,-8-7-36,5-4-60,2 1-48,6-2-85,1-4-211,4-3 93</inkml:trace>
  <inkml:trace contextRef="#ctx0" brushRef="#br0" timeOffset="101323.8252">3015 5382 90,'0'0'259,"0"0"-27,-13-2-23,13 2-22,0 0-17,0 0-20,-6-3-14,6 3-15,0 0-11,0 0-11,0 0-5,19 13-6,-4-9-7,4-1-7,11 1-9,12 3-6,7-2-6,-2-4-8,2 0-26,-5 1-28,-2-2-39,0 0-49,-10 0-46,-3 3-198,-4-3-370,-3-3 165</inkml:trace>
  <inkml:trace contextRef="#ctx0" brushRef="#br0" timeOffset="101496.3748">3239 5582 213,'-12'0'313,"4"1"-41,8-1-57,-8 2-26,8-2-18,0 0-21,22 6-17,-8-5-26,19 0-30,7 4-44,9-6-54,8-5-63,5 1-80,20-6-104,8 1-289,-9-9 127</inkml:trace>
  <inkml:trace contextRef="#ctx0" brushRef="#br0" timeOffset="106964.1553">4529 5183 124,'0'-10'141,"0"10"-5,0 0-5,0 0-16,0 0-8,0-7-10,0 7-2,0 0-10,0 0-13,2-7-10,-2 7-5,3-9-4,-3 9-4,0-2 1,0 2-3,0 0 4,0 0-4,6-7-1,-6 7-4,0 0 3,0 0 0,0 0-9,0 0-2,2-3-5,-2 3-6,0 0 2,0 0-5,0 0-3,0 0-4,0 0 15,0 0 11,14 11-6,-8-3 5,-2 0-9,8 9-5,-5-7-2,1 7-1,-1 6-1,1-6-2,2-1-4,-4 3 0,-4 1 0,6-1-1,-4 2-1,0-4-4,-3-3 2,2 4-1,-3-5-3,0-2 0,-3-1 1,2 3-1,-1-4 0,-4-1 0,-2 2 0,5-2 0,-8-1 2,4 0-2,-4-2 2,0-2-4,-2 1 3,-1-1 2,-2-1-4,5-4 1,-3 2-1,-7-3-1,7-1 1,-2-3 1,4 3 1,-3-7 0,3 5 2,-4-1-3,6-5 4,-2 3-3,2-1 0,2 1-1,4 0-1,-1-3 1,-3 4 0,3-3-3,-1 0 0,3 1-1,-2 1 5,3-1 2,-2 2 1,0-2 4,0 2-3,4 0 3,-2-2 7,2 2-6,0 0 1,2-2-2,-2 3-3,4-4-1,0 1-1,5-2-2,1 0-1,-1 1-1,5-5 0,4 6 5,6-7-9,4 4 1,4 1-2,4-7 0,4 5 0,4 0 0,-9 3-1,9 1 2,-14 1-3,2 6-1,-2-6-3,3 2-1,-4 5-3,-9-4 1,2 5-3,5 0-5,-1-4-5,-9 3-5,0 2 4,4 0-1,-5-1-2,-7 1 1,4 0 2,-13 0-4,16 0 1,-16 0 1,14 1 0,-14-1 0,13 2 0,-13-2 6,0 0 0,9 1-4,-9-1-3,7 9-7,-7-9-13,0 0 1,1 9 0,-1-9-15,0 7-5,0-7-11,-1 12-21,1-12-25,-7 7-145,4-2-289,3-5 129</inkml:trace>
  <inkml:trace contextRef="#ctx0" brushRef="#br0" timeOffset="107578.201">5017 5316 129,'0'0'141,"0"0"-22,0 0-13,0 0-10,0 0-3,-2 12 2,4-6 10,-2 2 10,-2 4-11,2 2-9,0 0-9,2 1-6,-4 5-8,2 1-5,0-6 4,2 5-7,2 1-3,-2-4-6,-2-1-5,0 2-3,3-3-5,-1 0-4,-2 0 2,0-5-10,0 1-4,1-4-1,-1 0 0,2-1-2,3 0-2,-5-1 6,0-5 12,1 9 3,-1-9 7,-1 5 12,1-5 11,0 0-2,0 0-7,0 0-6,0 0-2,0 0-8,-7-19-5,6 8-2,-1 1-7,-1-6-2,3 1-4,0-3 0,3-1-7,-1 1 2,-1 1-5,1-1 0,6-2-3,-2-2-4,1 7 2,-1-6-3,3 7-1,-4-2-2,8 0 0,-5 5-1,4-4-2,-1 5-1,4 1-2,1 0 2,-1 3 0,1 0-3,2 2 1,-3 1 0,4 2-1,-3 2 0,5 3-3,-2-1 3,-3 8 0,1-3-1,0 2 3,-2 0-2,-4 2 0,3 0 1,-3 2 4,2 1-6,-5 0 0,0-4 3,0 6 1,-2-7-4,2 7 3,-8-9-4,1 3 3,3-2 0,-3 0-2,1-2-9,4 1-3,-6 0-9,2-1-14,-2 0-7,3-3-13,-3 2-11,0-6-11,0 8-16,0-8 1,-5 8-36,5-8-20,0 0-56,0 4-134,0-4-367,0 0 163</inkml:trace>
  <inkml:trace contextRef="#ctx0" brushRef="#br0" timeOffset="108034.487">4439 6019 38,'0'0'270,"0"0"-29,0 0-24,0 0-19,0 0-16,0 0-8,0 0-8,0 0-9,0 0-18,0 0-10,0 0-15,0 0-4,35-4-11,-2 4-8,0-4-4,12 1-5,8-4-6,8-1-1,21-1-5,5 2-7,2-5-1,-6 5-8,9 0-4,-6 2-4,-2-2-4,-7 2-5,-17 1-1,-7 1-8,-1-1 1,-5-3-4,-6 6-3,-12-1-5,-7 4 0,-8-2-4,-4-2 1,1 2 1,0 0 2,-2 2-2,-9-2-2,13-2-2,-13 2 3,10-1-5,-10 1-1,0 0-4,6-4 2,-6 4-1,0 0 0,0 0-7,0 0-15,-21-9-16,15 7-19,-2-2-19,8 4-31,-17-1-26,6 1-22,0-2-44,11 2-48,-19 3-159,6 1-433,-1-2 192</inkml:trace>
  <inkml:trace contextRef="#ctx0" brushRef="#br0" timeOffset="108527.8509">5075 6497 144,'0'0'233,"2"-5"-5,-2 5-6,0 0-2,0 0-10,0 0-7,0 0-16,0 0-13,0 0-13,0 0-22,0 0-17,0 0-11,0 0-9,0 0-7,0 0-11,0 0-1,0 0-14,0 0-7,0 0-8,0 0-5,0 0-4,0 19-1,-2-4-2,4 0-1,-1 6-1,3-2-8,-1 6-2,-3 1-4,1 0-1,4 2-1,-5-2 5,3 2-3,4-2-1,-7-1-5,4-1-5,0-3 5,0-4-2,-1 1-1,1 0-3,4-4-1,-5-1 3,1 1-6,1-3 1,5 3 1,-6-6-3,4 3 0,7 0 2,-6-3 1,2-3-4,-1 1 2,1-3 1,3 1-3,-5-1 2,10-1-4,-6 1 5,1-1-5,-1-1-13,0-2-12,-4 1-22,2-2-24,2-1-23,0 2-24,-5 0-30,3-2-39,1-3-41,-2 0-242,-2-1-502,0 0 222</inkml:trace>
  <inkml:trace contextRef="#ctx0" brushRef="#br0" timeOffset="108771.2007">5230 6803 263,'0'0'261,"0"0"-27,-12-2-22,12 2-20,0 0-21,0 0-14,-8-1-18,8 1-10,0 0-17,0 0-11,0 0-9,0 0-9,0 0-7,22 7-6,-8-7-7,8 0-8,-4 1-16,4-2-14,2 1-26,4-3-21,-7 3-21,6-3-36,-7-1-32,-2-2-37,4-1-197,-5-2-374,-3-2 165</inkml:trace>
  <inkml:trace contextRef="#ctx0" brushRef="#br0" timeOffset="108978.714">5140 6468 2844,'-12'-5'72,"-3"-6"28,3 7-33,2 0-25,4 1-15,-1-1-16,1 1-4,1-1 3,5 4-6,-9-6 4,9 6 1,0 0-2,0 0 0,19-5 3,3 1-3,8 1-2,3 3-7,10-7-24,-2 5-26,7 0-39,-6-1-49,-7 1-55,-9 4-261,1-4-493,-12 2 219</inkml:trace>
  <inkml:trace contextRef="#ctx0" brushRef="#br0" timeOffset="130958.2242">6136 5743 92,'0'0'147,"0"0"-10,0 0-11,0 0-11,0 0-9,0 0-2,0 0-11,0 0-1,0 0-8,0 0-4,0 0 0,0 0-2,0 0-4,0 0-4,0 0 0,0 0-2,0 0-3,0 0-1,0 0-4,0 0 4,0 0-9,0 0-2,0 0-9,0 0 5,0 0-5,0 0-2,0 0-2,0 0-5,0 0 0,0 0-3,31-6-5,-21 6-1,3 1 0,6-1-2,-4 3-6,3-6 0,7 3-1,-1-1-2,4 1 0,-5 0-2,-4-1-5,3 1-1,-2 0 5,-1-5-8,-3 5 2,-2 0-2,-1 0 3,-5 0-4,3 0-3,-11 0 6,14 5-4,-14-5 1,16 0 1,-16 0-5,6-5 1,-6 5-11,0 0-3,0 0 4,0 0-9,13 0-1,-13 0-16,0 0-12,0 0-17,0 0-13,0 0-19,0 0-10,0 0-32,0 0-34,0 0-119,0 0-314,0 0 139</inkml:trace>
  <inkml:trace contextRef="#ctx0" brushRef="#br0" timeOffset="131840.2371">7003 5928 122,'0'0'218,"0"0"-21,0 0-19,0 0-8,0 0 8,0 0-5,0 0-3,0 0-7,0 0-12,0 0-7,0 0-18,0 0-9,0 0-10,0 0-10,0 0-8,3-15-10,0 10-4,4-1-11,-2 1-5,-1-4 12,1-3-6,5 2-4,-1 0-8,-4-5-4,3 1-7,1 0-5,1-3-2,-6-1-6,1 0-3,3-5-1,-6-4-2,2 1-2,-2 2-3,0-1-1,-2-2-3,-2-3 0,2 3-7,-6-1-4,1 0-7,-5-10-1,4 8 1,-3 6 1,-4 1 1,7 4 0,-4 2-2,4 1 4,-2 4-2,-3-2 1,4 2-1,4 1 1,-3 4-2,0 0 1,2 0-3,1 3-2,3 4-2,-9-8-2,7 4-8,2 4-1,0 0 1,0 0 4,0 0 1,0 0 0,-6 16 6,6-2-2,0 0 3,6 5 1,-1 0-1,4 6 3,4-1 1,5 9 0,-9-1 1,4-7 1,1-1 2,0 0-3,0 3-2,5-5 4,-4 1-2,-1-1 0,0-2 0,0-4 3,1-1-1,-1 0 0,-5-2 1,2-1 3,4 0-1,1 1-3,-5-6-8,4 2 2,1-2 0,-1-2-1,2-2 0,-3 1-5,0-4-2,1 0 1,2-2-7,-3-3-5,2-3 4,0-2-7,0 2 0,-2-5 3,-6-1 0,3 0 0,-1 2 6,1-13-3,-3 3 2,-7-3 2,5 1 3,-6-2 2,7 3-2,-15-5 5,8 4-2,-6 6 2,2-6 0,1 6 7,2 1 1,-4 1 3,3 3 12,-2 2 0,4 0 0,-4 8 3,4-5-5,0 2-1,0 6-3,-6-9-1,6 9-2,0-3-1,0 3-2,0 0-1,0 0 0,0 0 3,0 0 0,-3 19 3,3-2-4,-2 8-1,7 1-1,-5 2 2,6 1-2,-2 1 3,2 7-2,0-6-2,1-4 3,-1 4-1,2-5 1,-8 2 1,6-4 0,4-8-3,-10 10 3,4-10-2,4 0-2,-1-1 6,-4-1-6,2 2-12,-5-6-5,4 5-11,-2-8-14,4 3-10,-6 0-20,0-2-15,5 0-7,-5-8-16,3 11-15,0-6-26,-3-5-175,0 0-355,0 0 157</inkml:trace>
  <inkml:trace contextRef="#ctx0" brushRef="#br0" timeOffset="132798.7963">8113 5216 7,'0'0'152,"0"0"-5,0 0 2,0 0-8,0 0-3,0 0-5,0 0-5,0 0-8,0 0-2,0 0-11,0 0-2,0 0-4,0 0-3,0 0-4,0-5-4,0 5-1,0 0-10,0 0-4,0 0-7,0 0-2,0 0-8,0 0-3,1-9-5,-1 9-5,0 0-4,0 0-4,0 0-1,0 0-12,0 0-2,0 0-3,0 0-3,0 0 0,13 19-1,-8-6-3,-4 2-2,7 4 1,-2-3-2,7 8-1,-7-6 0,2 6 0,-1-6-2,1 1-2,-8-3 1,6 1 0,-4 1 3,5-10-3,-5 1 2,1 3-7,-1-3 5,-2 2-2,6-1-1,-6-3 1,0 0 1,0-2-2,0-5 0,-6 11 1,4-6 2,2-5-3,-5 7-1,-4-1 0,3-5 2,-7 1 0,3 1 3,-4-3 0,3 0-3,11 0-1,-24-6 3,10 2-2,0-3-2,0-2 1,-1-1-3,4-1 1,-3 1 2,1-8-3,4 5-1,-1-4-3,1 2-4,3-2 5,-2 1-1,1 4 2,-1-6 0,2 4-8,-5-3-3,6-1-3,2 4 2,-3-1 3,-1 0 2,6 1-1,-4 2 2,5 0 1,-5 2 3,2-5-1,3 0 3,0 4-3,-1 0 2,-4 1-3,5 2 7,0-3-1,0 4 5,0 0 10,-2 0-9,2-2 4,-4 5 0,4-3 5,0 7 0,0-8 4,0 8-2,4-8 2,-4 8 0,2-7-3,-2 7 0,5-4-1,-5 4-3,0 0-3,8-7-1,-1 4-3,3-2 6,11 3-6,-2-3 1,9-6 3,2 3-4,18-5 1,-3 5-4,3-4 0,6 4 2,-4-6-1,0 7-2,0-3 2,-2 5-3,2-1 0,-20 3 1,4 3 1,-14-7 0,1 7-8,1-2 5,-3 2-4,-8-2 1,2 2-1,-2 0-2,-11 0-6,11-2 2,-11 2-2,12 0-1,-12 0 0,8 2 0,-8-2-3,0 0-3,0 0-5,0 0-8,0 0-10,0 0-3,0 0-15,0 0-10,7 11-14,-7-11-22,0 0-17,-18 5-35,9 2-170,1-5-357,-3 5 158</inkml:trace>
  <inkml:trace contextRef="#ctx0" brushRef="#br0" timeOffset="133471.0427">8773 5205 110,'0'0'155,"0"0"-4,0 0-8,-8-10-9,8 10-9,0 0-17,0 0-8,0 0-11,0 0-4,0 0-13,0 0-7,0 0-8,0 0-10,0 0-1,0 0-5,0 0 3,5 21 5,-5-10 0,3 1 5,-3 5-3,0 2 15,1 1-13,1-3-6,3 8-3,-4-1-1,6-3-5,-7 2 1,4-4-2,-4 0-4,0 0 1,2-5-6,-2 4 1,1-4-4,6-6-2,-7 3-4,0-3-2,0 2 1,1-3-4,3-1-3,-4 0 4,0-6-2,0 8-3,0-8 8,0 3 8,0-3 11,0 0 10,0 8 3,0-8-1,0 0-4,0 0-8,-13-16 0,11 9-5,-2-7-5,-3 0-3,4-3-1,0-1-1,1-4-5,4 2-3,-4-1-2,4 1-1,-2 2-3,3 2 0,-1-1-2,-1-1-3,6 3 2,-3-3-7,6 4 6,1 0-5,-2-2-2,6 4 0,-1-2 5,5 4-2,-2-1 0,7 1-1,-8-2 0,4 5 0,3 1 0,-4 3-2,-2-5 0,2 6-1,-2 1 1,4 4 1,-4-3-1,-2 7-1,0-4 0,0 5 3,-1 4-3,-6-4 3,3 6 1,0-2-3,-2 2 4,-5 1-1,2-1-3,0 2 0,2-2 4,-8 4 1,5-4-4,-5-1 2,2 0-2,-4-1 2,2-1 1,2 1-5,-2-3-5,0 1-9,3 0-8,-3-4-7,4 1-9,-8-1-12,4-6-15,0 13-14,4-10-21,-4-3-21,5 6-41,-5-6-203,0 0-398,13-4 176</inkml:trace>
  <inkml:trace contextRef="#ctx0" brushRef="#br0" timeOffset="134117.2322">8521 5787 104,'0'0'149,"-8"-2"-2,8 2 2,0 0-15,-8-2-8,8 2-3,0 0-8,0 0-12,0 0-4,0 0-12,0 0-11,0 0 4,0 0 17,0 0 2,0 0-3,0 0-5,32 11 4,-12-9-4,10-1-4,2 3-8,16-4-8,4 2 1,5-2 3,5-2-4,20-2 0,2 0-3,-5-4-7,0 6 0,-17-1-9,18-2-7,-19 1-4,-8 3 15,-2-1-3,-8 2-4,-11 0-12,-4 0-2,-7-4-2,-4 4-2,0 0-4,-9 0-6,-8 0 0,18 0-1,-18 0-2,11 0-6,-11 0 0,5-3-9,-5 3-6,0 0-14,0 0-5,-19-5-5,7 1-6,0 2-5,1 2-14,-8-1-9,4 2-21,-2 1-18,0 0-19,-4 0-18,2 3-15,2-3-26,-4 3-52,-7 2-119,7-4-378,-4 4 168</inkml:trace>
  <inkml:trace contextRef="#ctx0" brushRef="#br0" timeOffset="134572.0309">8988 6304 171,'17'-13'182,"-15"8"-4,-2 5 4,6-7 0,1 3-8,-7 4-2,3-4-4,-3 4-15,5-4-6,1 0-7,-6 4-11,0 0-7,0 0-7,5-4-8,-5 4-9,0 0-12,0 0-10,0 0-9,0 0-8,0 0-5,9 12-4,-9-5 1,2 4-8,-2-1-1,0 9 3,0-2-3,3 12-1,-6-4-4,3 1 0,0 3 0,0-2 0,-2 3-2,2-2-3,0-2 0,2 0-3,-2 0-4,0 0 2,4-1-7,0-2 0,0-4-1,1-1-2,-2-2-2,5 0 4,-5-2-5,2-1-2,3-1 7,-3-7-4,7 5-5,-5-3-5,2-1 6,5-1-1,4 0 1,2-2-5,-4 1 2,8-4-7,-7 0-8,6-1-13,-1-2-16,-3 0-12,-3-2-12,-1 2-11,3-1-20,-4-3-16,0 2-31,-3-1-17,2-2-25,-7 1-18,5-5-54,-6 1-128,0 0-409,1 0 181</inkml:trace>
  <inkml:trace contextRef="#ctx0" brushRef="#br0" timeOffset="134791.5233">9268 6523 92,'-14'0'183,"14"0"-14,-8-1-5,8 1-2,-10-2-4,10 2-5,0 0-11,0 0-12,0 0-13,-9-4-10,9 4-12,0 0-8,0 0-5,0 0 0,0 0-7,0 0-5,0 0-7,38 0-7,-17-1-2,-7-3-8,6 3-11,-1-1-19,-1-3-23,-1-1-22,2 1-22,-5 2-17,1-3-39,0-3-38,0 2-178,-3-3-347,3-3 153</inkml:trace>
  <inkml:trace contextRef="#ctx0" brushRef="#br0" timeOffset="134986.0117">9339 6141 127,'-8'-2'242,"4"-1"-20,4 3-18,-7-5-14,3 3-4,4 2-11,-7-2-9,7 2-15,0 0-12,-6-5-16,6 5-13,0 0-11,0 0-10,28 5-6,-10-3-12,2 0-14,10-2-35,-1-1-35,7 1-46,-6 0-61,5 0-72,-3-3-154,-5-2-374,-10 2 166</inkml:trace>
  <inkml:trace contextRef="#ctx0" brushRef="#br0" timeOffset="159809.9016">3853 8259 125,'0'0'159,"0"0"-7,0 0-3,0 0-6,0 0-8,0 0-3,0 0-7,0 0-13,0 0-7,0 0-13,0 0 0,0 0-7,-8 1-8,8-1-2,0 0-2,0 0-11,0 0-4,0 0-2,0 0-5,0 0-2,0 0-5,0 0-4,0 0 1,24-9-2,-13 9-7,11-3-1,1 2-1,5-6-6,4 5-4,-1-2-2,12 1-2,-10 1 2,4-3 5,-4-1-17,-3 5-24,-5-2-24,4 3-23,-7 0-30,-3 0-32,0 0-36,-8 3-168,-1-6-356,-10 3 158</inkml:trace>
  <inkml:trace contextRef="#ctx0" brushRef="#br0" timeOffset="160007.3429">3869 8494 112,'-1'5'198,"-3"0"-19,4-5-14,0 7 1,0-7-7,8 10-5,0-9-7,11 6-6,11-5-17,2 3-11,16-1-13,2-3-12,7-1-28,5-1-42,-8-1-60,9 0-66,-11 2-188,-4-2-321,-2-3 143</inkml:trace>
  <inkml:trace contextRef="#ctx0" brushRef="#br0" timeOffset="161094.3757">5121 8002 59,'0'0'118,"0"0"-3,0-7-3,0 7-9,0 0-5,0 0-14,0 0-14,0 0 7,-5-3-5,5 3-3,0 0-7,0 0-7,0 0-3,0 0-3,0 0-3,0 0-1,0 0 3,-17 1-8,17-1 0,0 0-4,-14 2-3,14-2 0,0 0-1,0 0-6,-10 1 7,10-1-5,0 0-2,-4 4-1,4-4 2,-7 3-5,7-3-6,0 0 6,-6 4 4,6-4-4,0 0-8,0 0 4,-3 4-4,3-4 0,0 0-6,0 0-1,0 0 6,0 0-2,0 0 9,0 0 9,8 10 6,0-8 4,6-2 5,2 3-6,3-1 1,4-2-4,3 0-1,7 0-6,-5-2-1,2-3 10,7 5-1,-9-2 2,7-3-12,-5 3-2,-3-1 2,2-1-8,-4 1 0,-3 1-2,0-2 2,-3 1-4,-4 2-1,-1-5-1,3 3-2,-4-1-1,0 1 0,-7 1 3,2-2-4,-2 3 3,-6 1-5,13-7 5,-8 3-2,-5 4 2,7-1 2,-7 1 0,5-2-3,-5 2-4,7-5 2,-7 5-2,0 0 3,6-6-2,-6 6-3,0 0 1,0 0-4,0 0 2,0 0-2,0 0 6,0 0-10,0 0 3,-30 12-1,19-10 7,-5 3-8,-2 2 0,1 2 3,1 4-4,-1-5 4,3 3-6,-2 1 2,-6 5-1,7-2 1,4-1 0,-9 10 1,5-2 1,8-4 0,-8 7-2,6-5 2,1-6 1,-2 11 0,9 2 0,-2-4 0,1-5 13,2 6-12,2-7 0,1 1-3,6 1 4,-2 0 1,7 1-2,0 0-2,4-4-2,-4-7-6,6 10-16,-5-12 0,7 0-7,-3 2-18,-3-2-15,4 0-13,4-2-19,-5-2-21,1-6-22,-1 3-24,0 3-162,-4-6-354,1 0 157</inkml:trace>
  <inkml:trace contextRef="#ctx0" brushRef="#br0" timeOffset="161464.8958">6027 8101 109,'0'-6'209,"0"6"-9,0-7-9,0 7-8,0 0-11,0 0-9,0-9-11,0 9-17,0 0-14,0 0-14,-4-6-14,4 6-9,0 0-7,0 0-10,-8 19-7,5-9-1,-3 6-8,-5 7-7,0 7 1,0 10 1,-7-3-5,6 5 2,-7 4-3,3 0-5,6 5-2,-4-2 0,-2 3-2,2-2-4,-2-2-1,0-3-2,2 4-2,1-2-3,-1-1-2,2-4-3,-3 0 2,7-7-1,-1-3-3,1-7 2,0-1-3,2-1-2,-2-7 0,5 1-2,0-4-1,-1-2-14,0-1-10,2 2-11,2-1-7,0-7-16,0 2-13,2 3-10,4-6-20,-6-3-12,13 5-19,-6-6-29,-7 1-39,27-13-125,-17 8-345,4-2 152</inkml:trace>
  <inkml:trace contextRef="#ctx0" brushRef="#br0" timeOffset="161778.0581">6153 8676 105,'0'-11'213,"0"11"-16,0 0-16,5-8-16,-5 8-16,0 0-13,0 0-13,0 0-18,0 0-6,0 0-1,0 0-7,0 0-3,-3 35 6,3-15-8,-2 4-4,-3 3-7,4 2-3,-2 1-1,3 0-4,-2 9 1,-4-8-6,4-2 1,1 0-8,1-2-3,0 2-4,0-3-4,3-4-2,0 1-5,0-7-3,-1 1 0,1 4-4,-2-7-4,6 0 0,-1 1-2,2-6-1,0 3-3,6-5-3,0 2-10,4-3-15,-2-2-14,4-1-21,2-2-18,2-2-28,-2-2-36,4-4-28,-1-5-28,0 1-208,-4-6-419,-2 5 186</inkml:trace>
  <inkml:trace contextRef="#ctx0" brushRef="#br0" timeOffset="161984.5069">6300 8910 160,'-15'1'222,"15"-1"-22,-26 3-17,20-3-12,-2 4-8,8-4-11,0 0-12,-17 2-14,17-2-11,0 0-14,-12-2-8,12 2-12,0 0-6,0 0-4,0 0-23,0 0-24,0 0-23,46 0-27,-23-5-26,-6-2-40,4 5-12,2-11-59,-4 3-119,-3 3-305,0-9 136</inkml:trace>
  <inkml:trace contextRef="#ctx0" brushRef="#br0" timeOffset="162168.021">6346 8531 188,'-4'-4'210,"4"4"-16,-15-6-7,7 0-5,8 6-8,0 0-7,-4-7-12,4 7-16,0 0-12,-7-4-13,7 4-11,0 0-14,0 0-8,0 0-21,19-8-30,-4 6-26,2-4-38,2 6-36,9-8-51,-2 5-210,7-3-356,-17 1 158</inkml:trace>
  <inkml:trace contextRef="#ctx0" brushRef="#br0" timeOffset="162944.9416">6843 8121 197,'0'0'185,"0"0"-18,-4-6-15,4 6-12,0 0-8,0 0-13,0 0-6,0 0-9,0 0-3,20-1-2,2 1-4,-3 0 5,16-4-9,8 1-11,4-2-8,-2 3-5,4-5-9,-7 6-7,-7-2-8,-8 0-14,2 2-20,-9-2-16,4 3-18,-8-1-22,-5-1-18,-2 2-24,2 0-30,-1 0-31,-2 2-134,-8-2-308,6 1 137</inkml:trace>
  <inkml:trace contextRef="#ctx0" brushRef="#br0" timeOffset="163729.8461">7698 8400 71,'0'0'219,"0"0"-21,0 0-20,0 0-13,0 0-11,0 0-6,0 0-10,0 0-7,0 0-14,0 0-6,0 0-10,0 0-8,0 0-11,17-12-9,-12 5-8,3 1-5,-3 0-2,4-1-6,-2-4-7,4 0-7,-3-4 0,4 1-7,-4-2-1,-1-1-5,4-2-4,-7 0-1,3-3-1,-3 0 0,4-3-2,-12-1-5,2 2 1,2-2-4,0 8 1,-2-7-3,2 6 1,-4-7-1,-4 11 0,5-4-2,-1 1-1,4-1 0,-7 7-1,2-4 1,5 8-1,-2-2-2,2 1 1,0 2 1,-6 3-4,4-2-1,2 6 0,-4-9 0,4 9-1,0 0-1,0 0 1,0 0 2,0 0-3,-10 19-1,5-9 1,4 9 5,1 0-4,0 7 0,0 0 2,1 2 12,6-2-13,-1 1 1,0 3 4,4-3-2,2 1 1,-4-2-3,3 6 2,1-6 1,7-2-4,-5-1 4,0-2-1,-8-6 6,7-1-3,1 1-1,0-2-2,-1 0 0,-2-6 4,0 1-1,5-1-1,-3-2 1,-2-3-3,0-2 5,3 0-3,2-3-1,1-4 2,-2-4-3,-4 3-2,3-11-4,0-1-3,-1-3 0,1-1 1,-9-2 1,1 0-1,-1-6 0,-2 6 0,-1-6-1,2 3 2,-4 1 1,-4-2 5,2 4-3,-1-2 2,-2 2-1,0 8 5,4-2 9,-2 2 5,-5 4 3,6-2 1,1 1-3,-4 6-2,-1 2-5,4 1 0,2 0-5,0 6 2,-2-7-7,2 7 2,0 0 3,0 0-4,0 0 0,0 0 1,-3 29 1,2-11-4,5 8 4,-4 4 3,4-1-3,7 10-4,-2-4 2,-3 3 1,7-1-1,-7-9 1,9 2 1,1 6 1,-4-8-3,6 9 1,-1-13 7,-3-1-33,4 2-9,-4-2-24,5 0-19,-10-10-23,10 6-32,-6-5-34,1-2-203,-1-1-399,-2-6 177</inkml:trace>
  <inkml:trace contextRef="#ctx0" brushRef="#br0" timeOffset="164975.7363">8836 7775 132,'-13'-2'161,"13"2"2,0 0-6,-9 0-9,9 0-8,0 0-11,-18-1-16,18 1-9,0 0-8,0 0-9,0 0-5,0 0-6,-7 0-7,7 0 0,0 0-6,0 0-8,0 0-4,0 0-9,0 0-3,0 0 0,0 0-9,0 0 3,0 0-7,0 0 0,0 0-5,0 0 0,0 0-3,0 0-2,0 0-1,0 0-6,0 0 2,0 0-1,0 0 2,0 0 0,0 0-5,0 0 0,0 0-8,0 0 7,0 0 1,0 0-1,0 0-1,0 0 0,0 0-3,0 0 1,0 0 3,0 0 1,0 0-5,0 0 0,0 0 4,0 0-4,0 0 2,0 0 5,0 0-1,0 0-2,0 0 0,0 0 3,0 0 2,0 0-5,-8-2 3,8 2-3,0 0 0,-11-4-2,11 4 3,-10-1 0,10 1-4,0 0-1,-13-4 1,13 4-1,-11 0 3,11 0 1,0 0 0,-11 0 1,11 0-3,0 0 5,0 0-4,0 0-1,-12-2 1,12 2-1,0 0 0,0 0 4,-10-3 2,10 3-2,0 0 2,0 0 2,0 0-2,0 0 14,0 0-1,0 0-1,0 0-6,0 0-3,0 0 0,0 0 0,0 0-3,0 0 2,0 0-5,0 0 0,0 0 0,0 0-1,0 0 0,0 0 1,24 9-1,-7-9 0,4-1 1,7 1-1,1-3-1,6 1 0,7-2-2,1 1-1,3 0 0,-3-1 0,-2-2-2,-8 5 1,2-4-1,-2 1 1,-3 1-4,-1 2-1,-10-2-4,1 2 0,-2-2 3,-7 3 1,3 0-1,-8-3 3,2 2 0,-1-6 2,-7 7-5,9 0 4,-9 0-4,6-5 3,-6 5-3,0 0 2,0 0-3,0 0 1,-19-6 2,11 6 0,8 0 0,-28 3 0,14-2-1,-4-1 2,1 2 0,3-1-1,-5 3 0,1 4-2,2-2 3,-4-1-1,6 2 1,-4 0-3,2 5 3,4 1 3,-3 0-3,1 1 0,-6 6 2,5 2 0,1 3 0,9-1-1,-6 1 1,8 1 2,-5-2-2,8 4 3,0-7-1,0 7-4,10-1 7,-7-7-3,6 5 0,6 1 5,-3-7-6,3 0 3,-1 1 1,8 2-4,-5-5 0,6-3 3,-3-3-1,-1-4 0,3 2-2,5 3-21,0-7-7,2-1-19,-4-3-34,3-1-19,-5-1-34,3-1-32,0-3-195,-9-3-389,2 2 172</inkml:trace>
  <inkml:trace contextRef="#ctx0" brushRef="#br0" timeOffset="165386.6387">9820 7799 123,'-3'-7'189,"3"7"-7,0 0-9,-1-7-7,1 7-11,0 0-16,0 0-14,-7-5-15,7 5-7,0 0-12,0 0-10,0 0-7,0 0-4,-1 19 4,-4-6-4,3 4 0,-5-1-8,0 12-7,7-4 4,-8 8 0,0 2 0,-1 8-1,3 2 4,-9 0-2,4 4-1,-1 1-10,-1 2 1,3 5-8,-2-4-3,-1 1-2,2-4-3,3 3-4,-1-7-6,-1-1 2,2 0-2,2-4-4,-2-2-4,5-10 1,1-1-2,1-3-4,1 2 1,0-9-1,0 2 4,0-1-9,0-4-18,1 2-5,1-5-6,-2 0-7,3 0-13,2-6-11,-5 2-15,3 0-9,3-2-15,2-1-28,0-3-26,3-1-40,-11 0-169,27-7-384,-16 4 170</inkml:trace>
  <inkml:trace contextRef="#ctx0" brushRef="#br0" timeOffset="165764.706">10082 8503 14,'1'-7'222,"-1"7"-17,2-7-7,-2 7-7,0 0-8,0 0-15,0-7-13,0 7-15,0 0-14,0 0-14,0 0-13,0 0-1,3 22 4,0-8-5,-3 1-6,0 3-4,2 7 7,-4 2-1,2 0-9,-3 1-4,0 14 1,1-6-4,2 3 0,-3-4-3,3-2-5,2-3-6,-2 1 3,0-4-5,3 2-5,-3-3-7,3-1-3,2 1-5,-2-7-2,0 0-4,2-5-2,1 4-2,-4-4-5,4-2 0,2-2-1,-2 2 0,7-5-4,-2 0-2,6 1-4,-1-5-2,3 2-7,5-5-7,-5-5-12,9 2-8,1-6-23,-2 2-28,-2-7-13,2 2-23,0-6-37,0 8-19,-5-9-24,0-3-33,0 5-222,-4-4-477,-2 0 211</inkml:trace>
  <inkml:trace contextRef="#ctx0" brushRef="#br0" timeOffset="165960.7859">10338 8749 181,'-16'2'191,"-6"-6"-4,5 2-6,2 4-6,4-2-8,2 0-10,-2-2-14,11 2-12,0 0-13,-18 2-17,18-2-1,-9-2-16,9 2-8,0 0-8,0 0-5,0 0-7,0 0-16,41-3-27,-24-3-27,10 2-20,2-5-30,-1 2-29,-1-3-33,-1-3-52,-9 6-110,2-3-311,-5-1 139</inkml:trace>
  <inkml:trace contextRef="#ctx0" brushRef="#br0" timeOffset="166124.5282">10223 8459 40,'0'0'221,"-13"-5"-25,13 5-18,-5-3-17,5 3-14,-3-4-6,3 4-15,0 0-12,0 0-12,21-11-11,1 7-23,5-3-29,-5 3-42,9 1-43,-1-8-54,2 4-147,-3-2-265,-2 0 118</inkml:trace>
  <inkml:trace contextRef="#ctx0" brushRef="#br0" timeOffset="178682.2249">3388 10784 20,'0'0'191,"0"0"-3,0 0-6,0 0-3,0 0-7,0 0-7,-2-5-10,2 5-11,0 0-12,0 0-12,0 0-8,0 0-15,0 0-6,0 0-8,0 0-1,0 0-8,0 0-7,0 0-11,0 0 2,8-3-7,-8 3-4,16 0-4,-9-4-5,5 4-5,2-4-6,1 4 3,5 0-6,-4-1-3,11-1 0,-6 2-1,7 2-5,-1-4-16,-8 4-21,6-4-26,-9 2-28,3 3-30,-3 1-31,1-4-35,-6 0-191,2 7-393,-8-2 174</inkml:trace>
  <inkml:trace contextRef="#ctx0" brushRef="#br0" timeOffset="178868.7231">3412 11060 80,'-2'5'167,"2"-5"-16,0 0-9,5 11-9,-5-11-15,11 5-14,-6-5-5,9 0-7,5 0-13,10 3-8,1-3-4,25 0-10,-9-3-36,6 1-34,2-3-36,-2 5-172,-3-2-237,-8 0 106</inkml:trace>
  <inkml:trace contextRef="#ctx0" brushRef="#br0" timeOffset="180602.8598">4950 10524 79,'0'0'91,"0"-3"-12,0 3 1,0 0-1,0 0-20,0 0 0,0 0-5,0 0-5,0-9-6,0 9-3,0 0 7,0 0-7,0 0-6,0 0-7,0 0-6,0 0 4,0 0 0,-6-3 1,6 3-6,0 0-4,0 0 6,0 0-13,0 0 14,0 0-9,0 0-1,0 0 5,0 0-10,0 0-1,0 0 5,-22 4-10,22-4 1,-7 3 12,7-3-10,-14 0 3,14 0-4,-8 1 10,8-1-18,-8 4 12,-1-3-1,4 1-2,5-2-7,-13 5 3,13-5 0,-12 2-1,5-2-4,0 4 3,7-4 7,-12 1 0,12-1-8,-11 3 2,0-2 7,8 2-7,3-3-3,-14 4-1,3-2 4,11-2 7,-16 0 8,10 1-6,-1 4 4,7-5 4,-9 1-2,9-1-5,0 0 0,-11 0 4,11 0-1,0 0 4,-5 5 0,5-5-2,0 0-10,0 0 1,0 0 8,0 0-10,-6 2 6,6-2-4,0 0 4,0 0-5,0 0 8,0 0-4,0 0-7,0 0 3,0 0-3,0 0 2,0 0 4,0 0 3,0 0 14,0 0-1,22 1 2,-14-1-2,1 2 3,9-4-7,-3 1-2,4 1-5,0 0-3,0 0 1,0-1 2,-4 1-3,5 0 5,4-1-8,-5-3 1,2 4 0,4-2-6,-5 1 0,1 1 0,-4-4 1,4 3 4,-5 1 0,-2 0-4,0 0 0,-3 0 3,1 0-4,-12 0 3,12-2-1,-12 2-1,8 0 4,-8 0-6,0 0-1,14 0 0,-14 0 9,0 0 0,0 0-1,0 0 6,15-7-5,-15 7 0,0 0-1,0 0 0,0 0-6,0 0 4,0 0-6,-23-9 2,16 7-4,0-3 7,7 5-2,-12-1-1,4 0 3,8 1-3,-19 0-2,4 0 0,1 1-3,-2 4 6,0-2-6,-1-3-1,3 4 7,-2-1-1,3-1-3,1 5 4,1 0-6,-2-4-1,0 4 6,-1 4 0,-2-1 0,0 1-4,2 1 4,1 2-3,-1-2 5,2 4-9,4-1 6,-5-1-1,5-1-1,0 2-5,3 2 15,-3-1-9,7 1 1,-4 2 2,5-4-4,-6 4 1,4 0 2,4-5-2,4 2 3,-6 1 0,5-6 0,-4 1 2,7-1 3,-3-4 2,6 7-2,0-6 0,10 1 1,-5-4 2,1 3-7,2-5 1,6 1 0,-4-4-4,4 1-1,-6 2 2,10-6 0,-10 3-18,-3 0-15,-2 0-6,3-1-17,-6 1-15,2 1-16,-7-1-19,-6 0-34,15 0-104,-15 0-262,0 0 116</inkml:trace>
  <inkml:trace contextRef="#ctx0" brushRef="#br0" timeOffset="181154.208">4521 11439 135,'0'0'167,"0"0"5,0 0-12,0 0-7,0 0-13,0 0-6,0 0-14,0 0-9,0 0-7,0 0-5,0 0-6,0 0-10,0 0-6,0 0-8,0 0-5,0 0 5,0 0 9,29-5 0,-9 2-7,7-1-9,5-2-4,1 1-4,18-4-4,-2 0-6,-2 2-3,10-1 0,-4-3-8,-1 7-1,0-6-6,-4 3-3,-6 2 2,-8 1-5,-4-2-3,-2 5-3,-3 1-2,-9-6-1,0 6 1,-5-2-2,2 0-1,-5 1 1,-8 1-5,16 0-4,-16 0-6,9 0-1,-9 0-3,11-2-5,-11 2-9,0 0-11,0 0-18,0 0-20,0 0-17,0 0-21,0 0-25,-27 13-19,18-9-194,-9-2-376,10 0 167</inkml:trace>
  <inkml:trace contextRef="#ctx0" brushRef="#br0" timeOffset="182065.9951">4762 11730 93,'0'0'159,"0"0"-14,0 0-7,6 0-23,-6 0-8,0 0-9,-1 9-7,1-9-13,0 15 18,-4-7-7,3 7 4,-5 1-7,4 1-5,0 0-10,-1 10-9,2 1 1,1 0 5,0 0 3,0 3-7,0-3-4,0 4-3,0-3-2,0-1-5,0 2-3,0 1-9,1-6-5,2 1-1,7-1-1,-10-8-5,1 4-3,6-5-2,1 0 3,-4 3-3,4-6-2,-3 1-4,6-4 0,-1 0-3,-2 0 0,-2-4-1,3 2 1,-4-2-1,5 0-1,2-4-3,-5 5 0,5-6 14,-4 3-18,3-4 0,2 2 1,0-4 1,-13 2 1,17 0-4,-11-1-1,-6 1 2,15-3-2,-6 6 2,-9-3-2,10-7-1,-10 7 0,0 0 0,12 4-3,-12-4 6,0 0-5,10-1-2,-10 1-4,0 0 3,0 0-3,0 0-1,0 0-4,0 0 7,0 0-1,0 0 2,8 4-4,-8-4 4,0 0 0,0 0 0,0 0 0,0 0 0,0 0-1,0 0 1,0 0 4,0 0-1,0 0 0,0 0-1,0 0 0,0 0-1,0 0 3,0 0 4,0 0-4,0 0 1,0 0 1,0 0-6,0 0 3,0 0 1,0 0-1,0 0 1,0 0 1,0 0-3,0 0 1,0 0 1,0 0 2,0 0 1,0 0-1,0 0-3,0 0 1,0 0 1,0 0 0,0 0-2,0 0 1,0 0 1,0 0-2,0 0 2,0 0-2,0 0 1,0 0 1,0 0 8,0 0-10,0 0 2,0 0-2,0 0-2,0 0 2,0 0 1,0 0-2,0 0 2,0 0 2,0 0-3,0 0 3,0 0-1,0 0 0,0 0 0,0 0-1,0 0-2,0 0 4,0 0 0,0 0 0,0 0 5,0 0-7,0 0-1,0 0 2,0 0 4,0 0-5,0 0-1,0 0 1,0 0 0,0 0 1,0 0-3,0 0 1,0 0 1,0 0 1,0 0-3,0 0 6,0 0-5,0 0 3,0 0-3,0 0-1,0 0 3,0 0-2,0 0 1,0 0 0,0 0 0,0 0-4,0 0 4,0 0-1,12-4 4,-12 4-3,10-3 2,-10 3 0,13 0 0,-13 0 0,11-4-3,-11 4-1,9 0 0,-9 0-5,13 0-10,-13 0-4,9 0-11,2-2-6,-3-3-3,-1 4-13,1-3-8,-8 4-9,12-6-11,-5 2-8,-4 0-20,1 2-29,4-2-129,-8 4-290,7-8 128</inkml:trace>
  <inkml:trace contextRef="#ctx0" brushRef="#br0" timeOffset="182392.2766">4749 12219 81,'0'0'135,"-9"1"-3,9-1-16,0 0-18,0 0-3,-7 4 1,7-4-3,0 0-2,0 0-4,15 4-7,-15-4-10,15 3 0,0-3-8,2-4-4,4 3-8,2-5-7,4 2-3,-3-2-13,8 0-6,-4-4-22,-2 4-15,-7 0-9,0 3-46,-2-8-20,4 4-133,-12 2-242,2-4 107</inkml:trace>
  <inkml:trace contextRef="#ctx0" brushRef="#br0" timeOffset="182614.6793">4678 11900 110,'0'0'154,"-8"-6"-18,8 3-12,0 3-4,0 0-18,-1-7-13,1 7-9,0 0-3,0 0-16,0 0 0,20-2-7,-4 0-6,-3 2-5,4 0-4,4 0-24,4 0-12,3-1-10,1-3-31,-7 4-20,11-1-27,-7 1-103,-6-2-204,-2 3 90</inkml:trace>
  <inkml:trace contextRef="#ctx0" brushRef="#br0" timeOffset="183558.0568">6144 10539 81,'3'-3'149,"-3"3"0,0 0 1,1-8-12,-1 8-7,5-6-9,-5 6-12,0 0-11,0 0-6,0-6-10,0 6-2,0 0-11,0 0-2,0 0-3,0-7-4,0 7-8,0 0-8,0 0-3,-6-7 1,6 7-15,0 0 3,-14-4-2,9 2-4,-9 0 0,-1 2-4,-4 2-6,2-2-3,-4 0 2,2 0-3,-3 2 1,-3 2-1,-2-1-7,-1 1 10,7-3-8,-1 1-3,1 2 3,2-3 1,0 4-3,2-5 0,6 1 1,1-1 0,-4 1-1,3 4-1,3-3-2,0 2-3,8-4 10,-11 3-8,3-2-2,8-1 5,0 0-1,-9 1-2,9-1 3,0 0 0,-10 7-4,10-7 3,0 0 7,0 0-10,0 0 3,0 0-2,0 0 2,0 0-5,-11 0 2,11 0 5,0 0-3,0 0-1,-2 3-4,2-3 3,2 11-1,-2-11-2,2 8 6,2-1 1,-2-1-3,0 7 0,1-2 1,0 7-1,3 2-1,0 5 3,2 6-3,3 9 6,2 3 0,-2 0 1,3 4 0,2 5-1,0-1 1,-2 1-2,2 1 2,-2 0-2,2 0 3,0-2-3,-2 0 1,4-4 3,-4-7-1,2 0-1,0-3-3,-2-13 0,2 0-1,-7 3 3,10-2-1,-3-2 1,0-1-2,-5-10 3,3 3-2,8 2-1,-3-4-2,-4-6-1,5 2-11,4-2-14,3 3-21,-7-8 5,9 5-29,-1-2-25,-1-2-29,-1-3-45,-6-3-115,2 2-307,5-5 137</inkml:trace>
  <inkml:trace contextRef="#ctx0" brushRef="#br0" timeOffset="186477.7662">6323 10580 106,'0'0'105,"0"0"-6,0 0-11,0 0-12,0 0 10,0 0 0,0 0-4,0 0 10,0 0-11,0 0 4,0 0-2,0 0-4,0 0-5,0 0 6,0 0-9,0 0 2,0 0 4,0 0-3,0 0-5,0 0 3,0 0-4,0 0-2,0 0-7,0 0-1,0 0-6,0 0-4,-24-7-4,24 7-6,0 0-3,0 0-7,0 0 1,0 0-6,0 0-5,0 0 3,0 0-4,0 12-2,0-12-1,5 16 1,-1-6-4,3 6-3,-3 12 2,4 4-1,2-3-1,-1 9-3,4 1 5,-5-2 1,5-1-5,-1 1 1,-1-8-1,-4 1-2,5-3 0,-4-1 0,-2 1 0,1-2-3,-6-6-5,7 0 11,-3-4-2,3 4-6,-5-7 6,0 3-5,-3-4 0,0-2 3,7-2-1,-4 3 0,0-3-1,-3 0-3,0 3-1,0-2 2,0-4-10,0 2-6,0-6-4,-6 10-11,6-4-9,0-6-7,0 8-6,0-8-5,0 0-24,0 4-14,0-4-25,0 0-64,0 0-104,0 0-314,0 0 139</inkml:trace>
  <inkml:trace contextRef="#ctx0" brushRef="#br0" timeOffset="186931.0425">6949 10927 149,'0'0'192,"0"0"-7,-6-2-8,6 2-7,0 0-4,0 0-6,0 0-10,0 0-17,0 0-12,-13-1-10,13 1-15,0 0-12,0 0-4,0 0-10,0 0-2,0 0-10,0 0-7,0 0-4,27-7-4,-9 3-9,2 1 0,7-1 0,5 1 0,-1-1-8,4 1-2,-2-2-2,-4-1-5,3 1 0,-2 2-2,-5-1-1,-8 3-4,7 1-8,-5-2-4,-3 2-9,-2 0-8,-1-4-7,-4 3-12,2 2-5,-11-1-9,15 0-1,-7-1-17,-8 1-5,12 1-16,-12-1-19,0 0-16,11 0-24,-11 0-138,0 0-312,13-3 138</inkml:trace>
  <inkml:trace contextRef="#ctx0" brushRef="#br0" timeOffset="188067.6898">8250 11070 23,'0'0'169,"0"0"-15,0 0-13,0 0-12,0 0-4,0 0-8,0 0-12,0 0-10,0 0-4,0 0-8,0 0-12,0 0-5,-12-3-6,12 3-4,0 0-3,0 0-8,0 0-2,0 0-9,11-13-8,-8 7 1,3 0 0,4-1-4,-2-1 7,0-3-10,3 1 0,-3-6-2,3 7-3,-7-7-7,6 0 1,-5-1 2,3-2-2,-5-7-3,0 2-2,2-2-3,-5 1 3,3-1-5,-3 8 1,-3-9-3,1 2-2,-3 1 5,1 6-1,-4-6 5,3 6-2,2-3 2,-5 5 1,0 3-4,2-3 3,2 7 6,0 2 1,-4-3-1,5 5-6,-1-2 2,0 1 4,4 6-8,-3-9 7,-1 6-5,4 3-5,-3-5 5,3 5-1,0 0-2,0 0 0,0 0 1,0 0-1,0 0 4,-8 18-5,5-10-2,6 1 5,-3 5 2,0 1 1,8 1 2,-1 1-3,0 5 5,3 2 2,-1-5 1,4 5 6,-7-7 0,6 0-8,-1-1-2,0 0 0,1-1 2,1-1-1,0-2 1,-1 2-3,3-2-1,-3-1 0,2-3 3,7 1-7,-7-7 5,-1 5-4,0-5 0,2 1 0,3-3-3,-4-3 8,5-1-6,-6-1-2,1 3 2,-1-10-2,1 2 0,-3 1-1,2-7-4,-2-1-10,-3 5 2,-5-7-4,6 2 1,-4-7 1,1 6 1,1-6-9,-3 0 14,-2-2 2,-2 8-2,-2-1 0,2 3 5,-3-1-2,6 1 3,-7 2 6,4 3 1,-8-3 7,6 6-1,2 1-3,-5-1 7,4 2-4,1 6-1,-2-9 0,2 9 1,-1-8-2,1 8-4,-3-6 2,3 6-1,-5-5-3,5 5-2,0 0 0,0 0-3,0 0 3,0 19 3,-2-10-3,1 5 3,1 1 1,0-1-4,1 4 6,1 1 1,6 6-4,-7-5 2,1 5-1,6-1-4,0 0 4,-4 2-4,4-2 4,-4-7 2,2 2-4,2-1 1,1 1 2,-1-1-1,0-3-2,2 1-1,-2 1 1,1-4 0,1-3-13,-6 6-7,7-7-9,-6-4-12,3 7-11,-2-5-13,4 0-16,-1-1-16,-1 0-24,-1-5-31,2 0-131,-9-1-301,0 0 134</inkml:trace>
  <inkml:trace contextRef="#ctx0" brushRef="#br0" timeOffset="188865.0017">8899 10032 101,'-6'-5'186,"6"5"-15,0 0-12,0 0-5,0 0-8,0 0-8,0 0-18,0 0-6,0 0-15,0 0-10,0 0-9,0 0-7,0 0-7,0 0-5,27-3-9,-13 3-5,4-3-3,8 3-2,-3 0-1,-3 0-9,9 0-2,-10 0-1,1-1-3,2-1 0,-1 0-9,-7-1 1,7 3 0,-9-2-4,-2 0-2,4 0 2,-4 2-2,-1-1 0,-9 1-5,13-4 6,-13 4 6,11-2 5,-11 2-2,8 0 4,-8 0 2,0 0-1,0 0-2,11-1-1,-11 1-3,0 0 2,0 0-7,0 0 5,0 0-7,0 0-2,0 0-1,0 0-3,0 0 2,0 0-4,0 0 1,13 0 0,-13 0-3,0 0-4,0 0 3,0 0-1,-4 10 1,8-5 5,-4 5-7,0-2 1,3 6 0,-2 3 2,6 0 1,-6 8-4,6 0-1,0 3 3,3 1-3,4 8 3,-1 1 2,1 2-6,4 1 3,-3 9-1,3-8 1,-2 2-2,-1 8 5,6-3 0,0 3-2,-2-3-2,-4 2-5,4-3 7,-4-4 0,-1-3-3,0 4 3,-1-6 0,-1-1-5,-7-10 4,5-4 1,-6 2-2,-2-5-2,1-5 3,0 0-5,-3 0 2,-1-4 4,1 3-2,0-4-1,-5 0 0,2 0 3,-5 0-5,3-3-16,-4 3-15,-1-4-16,-4 1-12,3-1-18,-3-1-16,-4-2-33,1 1-29,-1-3-189,3-2-374,0 1 166</inkml:trace>
  <inkml:trace contextRef="#ctx0" brushRef="#br0" timeOffset="198059.7871">7861 4557 89,'0'0'139,"0"0"-3,5 4-8,-5-4-4,0 0-8,0 0-7,0 0-4,0 0-14,0 0-4,0 0-5,0 0 4,0 0 0,0 0-6,0 0 4,0 0-16,0 0-1,0 0-7,0 0-10,0 0-2,0 0-8,0 0-4,-22-10-1,22 10-9,0 0 6,-8-2-5,8 2 1,-13 0-10,13 0 1,-14 0-6,7 2 3,0 1 1,0 0-7,-5 1 2,2-1 0,4 3 0,-7-1-6,0 4 1,4 1-2,-5 6 4,1 2 0,-1 8-2,1 2 0,-3 10-1,2-3-3,1 11 1,4-4 3,4 5-14,5 0-3,-3 3-3,12-2-4,4 0-15,0 2-11,-2-1-18,1-6-17,3 3-9,-1-5-16,3-1-2,-4 2-38,-3-14-118,-6-4-281,1-1 126</inkml:trace>
  <inkml:trace contextRef="#ctx0" brushRef="#br0" timeOffset="198587.9012">9499 4345 11,'0'5'165,"0"6"-20,5 0-13,-2 7 5,2 5-3,9 5 3,0 14 4,2 0-11,3 10-5,10 13-8,-1 9-13,-1-5-7,-5 3-4,0-2-13,-1 4-10,-13-19-2,6 15-8,-9-14-34,-5-6-11,-5 0-17,-1-2-15,-8-7-14,-1 2-20,-1-4-30,1-10-15,-3-5-40,-12 4-127,3-11-284,-3-1 126</inkml:trace>
  <inkml:trace contextRef="#ctx0" brushRef="#br0" timeOffset="199842.5565">7852 4706 56,'0'0'79,"0"0"-4,0 0-12,0 0-5,0 0 1,0 0-1,0 0-2,-8 9-15,8-9-4,0 0 1,0 0-8,0 0 4,0 0-6,0 7-7,0-7-1,0 0 6,0 0 2,-7 1-16,7-1 2,0 0-6,0 0 0,0 0 4,-1 8-1,1-8 0,0 0-4,-3 3 4,3-3-6,0 0 4,-10 6 2,10-6 3,-2 6-4,2-6 4,0 0 4,-11 1-8,11-1-3,0 0 8,0 0 1,-6 2-7,6-2-4,0 0 7,0 0 0,-2 4 0,2-4-5,0 0 9,0 0-10,0 0 0,0 0 5,16 2 2,-16-2-1,18-2-3,-10 2 1,4-3 2,-1 3 6,7-1-5,-6-1-1,3-2 4,-6 3 5,5-1-8,-4 1-7,3-4 5,-9 4 1,7-1-4,-11 2 0,10 0 9,-10 0-3,9-4 3,-9 4-5,0 0 8,5-4-5,-5 4-3,0 0-1,0 0-5,-20-1 5,20 1-7,-24 0-3,11 1 1,-6-1-1,5 1 0,-7 2 3,7 1-5,-2-2 8,-4 4-3,2-5 6,2 1-12,2-1 7,-3 3-4,6-4 0,-4 2 3,8-1-7,-3 2 1,10-3 3,-13 2 1,9 0-8,4-2 6,0 0-2,-10 4 1,10-4 5,0 0-4,0 0 5,0 0-6,0 0 1,25-8 1,-9 8 1,-6-3-11,6 0 14,-4-1-6,10 3-4,-7-2 8,-3-3 4,11 4 7,-9-2-8,2 0 3,-4 3-2,-5-4 3,4 4 4,-11 1-2,14-1-2,-9-4 0,-5 5 0,0 0-6,9-3 0,-9 3 0,0 0 2,0 0 1,0 0 1,-33 8-2,20-7-3,-1 3 0,0-1 2,0-3-6,4 0 8,-3 4-4,5-4-3,-4 4 3,7-2-20,5-2-9,-14 0-15,14 0-13,-2 6-2,2-6-7,0 0-16,0 0-44,0 0-78,21 0-217,-9-5 96</inkml:trace>
  <inkml:trace contextRef="#ctx0" brushRef="#br0" timeOffset="202912.7987">7119 7792 82,'0'0'101,"0"0"-16,-5-7-4,5 7-8,0 0-3,0 0-1,0-5-4,0 5-4,0 0-4,-6-5-1,6 5-1,0 0-6,0 0-3,-4-4 0,4 4-3,0 0-1,0 0-5,0 0 0,0 0-6,0 0-5,0 0-4,0 0 1,0 0-5,0 0 0,0 0-5,0 0 2,0 0 1,0 0 0,0 18-6,0-8 3,0 2 7,0 3-4,0-1 8,0 1-5,0 4-7,2-3-2,0 4 5,2 4 7,-2 0-4,-2 4 4,0-3 4,5 1-7,-5 5 3,1-4-2,6-1-6,-7 0 1,1 4-4,-1-4 2,-1-4 1,2-3-2,-1-3-1,0 1-2,2-1 2,-4-5-3,2 1 2,0-2-4,0 0-2,0-3-1,0-1 0,0 0 0,2 1 6,-2-7-6,-2 7 5,2-7-3,0 6-2,0-6 7,0 0 8,0 0 7,0 0-6,0 0 2,0 0 6,0 0-12,0 0 2,0 0-8,0 0 4,-9-24-5,9 16-1,0-2 0,-5-5-3,5-3 2,-6 4 2,4-2-3,0-1-1,2-2-1,-4 3 1,-1-3-2,2 1 2,0-8-4,-1 7 0,3-2 1,-1 2-2,2 0 1,0 1-2,-1 1 4,1 3-3,-2-2 4,2 6-2,0 1-3,0-3 4,-3 5-4,6 2 4,-1-6-5,-2 11-1,-2-8 2,2 8-5,-3-6 3,3 6 0,0 0-1,0 0-3,0 0 3,-3 23 8,6-11-6,-3 4-4,-3 0 4,3 2 1,0 0-3,0 1-9,0 0-14,3-3-10,2 2-21,-4-1-11,2 2-20,4-8-42,-1 5-130,0 0-282,-4-6 125</inkml:trace>
  <inkml:trace contextRef="#ctx0" brushRef="#br0" timeOffset="204164.2817">7135 10668 112,'0'0'107,"0"0"-8,0 0 3,0 0-13,0 0-9,0 0-7,0 0 5,0 0-3,-8-1-9,8 1-1,0 0 1,-8-5-4,8 5-7,0 0-1,0 0-9,0 0 2,0 0-10,0 0-6,0 0 4,0 0-8,0 0-3,0 0-3,-15 7 4,15-7 2,-4 7-1,2-2 3,-1 5 5,0 0-1,1 3-4,-3 1-1,4 4-10,-1-3 2,2 1 0,0 1-1,-1 6 2,1 0-1,0-4-2,0 2 3,0-2-3,1-1-6,-1 0 2,2-3-2,-1 3 0,3-3-1,-4 1-3,1-1-3,-1-5 1,0 4-2,2-6 4,-2 3 3,3-3-4,-6-1-11,3 2 10,0-4-2,0 2 3,0-7 0,0 0-1,-2 9-3,4-4 1,-2-5 2,0 0 5,0 0-7,0 0 2,0 0-6,0 0 9,0 0-4,0 0-2,0 0-3,-3-26 0,-1 15 1,3-5 1,1 0-8,-2-1-14,2-9 7,-1-1-14,1-3 1,1-9 0,-1 10 4,2-4-4,-2 5 1,0-1 3,0 6 4,-2 5-1,2-1 8,0 8 2,0 2 2,0 0-5,-1-1-4,1 1 6,0 9 1,0-5-2,0 5 6,0 0-2,0 0 1,0 0-1,0 0 3,3 24-6,-3-15-15,5 5 0,-4 0-21,4 4-16,0-4-20,-1 5-38,0 0-99,2 0-237,-6-5 105</inkml:trace>
  <inkml:trace contextRef="#ctx0" brushRef="#br0" timeOffset="204737.3281">6970 10927 81,'0'0'94,"0"0"-2,0 0-19,0 0 0,0 0-2,22-7-15,-8 4 0,-6 3-8,13 0-6,-4 0-6,1-4-10,1 4-25,-2 0-37,4 0-84,-13 0-128,4-3 58</inkml:trace>
  <inkml:trace contextRef="#ctx0" brushRef="#br0" timeOffset="227537.066">10262 10513 70,'0'0'97,"0"0"-9,0 0-3,-5-3-12,5 3-13,0 0-2,0 0-4,0 0-4,0 0 0,0 0-12,0 0 1,0 0 2,0 0-1,0 0-3,0 0-4,0 0-5,0 0 3,0 0 7,0 0 1,0 0-7,0 0 5,0 0-2,0 0 0,0 0 1,0 0 1,0 0-12,0 0 3,0 0 11,0 0-14,0 0 4,0 0-1,0 0-7,0 0-2,0 0 0,0 0 1,0 0-4,0 0 1,0 0-5,0 0-1,11-5 4,-11 5-4,15 0-3,-3 0 10,9-2-11,-2-2 5,1 3-11,12-3 9,1 1-6,12-2 4,8-2-1,0 1 2,8-1-3,19 0 4,3-2-3,3-2-1,-2 0 1,1 4 0,4 0-6,-2-2 6,3-1-4,-1 6 0,-1-1 0,1-3 5,-3 6-5,-3-7 3,-26 7-1,2 2-5,-2-3-2,-6 3 0,-5-2 1,-12 2 3,0 0 0,-14 0 1,-2 0-4,-1 0 3,-3 0 2,-4 2 3,-4-2-3,-6 0 6,14 0 5,-14 0-3,0 0 0,13-2 1,-13 2-5,0 0-1,0 0 2,0 0 1,-2-7 7,2 7-13,0 0 2,0 0 1,-12-7-3,12 7-12,0 0-3,-5-5-12,5 5-16,0 0-20,0 0-20,0 0-34,0 0-151,-3-4-286,3 4 127</inkml:trace>
  <inkml:trace contextRef="#ctx0" brushRef="#br0" timeOffset="227992.8482">12706 10064 64,'0'0'134,"1"-7"-12,-1 7 2,2-6-16,-2 6-7,0 0-8,5-5-14,-5 5-3,1-6-4,-1 6-8,0 0-7,0 0-11,0 0-2,0 0-8,0 0-5,0 0-4,0 0 6,0 0-10,0 0 9,0 0-5,13 17-1,-11-5-3,2-1-3,0 6 1,-4-1 5,4 4-4,-2 1-3,4 2-1,-3 3-1,-3-1-6,0 2 8,4-2-1,-4 1-10,0-4 6,3-4-5,0 1 1,-3 2 4,3-5-2,0 2-4,-1-3 1,-1-4-3,4 4-6,-2-4 5,-3-3 2,2 3 3,1-3 1,-1 2-10,-1-3 1,2-1-6,-1 0-11,1-3-10,-3-3-11,5 8-8,-5-8-32,8 0-19,-8 0-149,0 0-265,11-11 117</inkml:trace>
  <inkml:trace contextRef="#ctx0" brushRef="#br0" timeOffset="228887.511">13231 9936 84,'0'-7'110,"-1"0"-3,1 2-7,0-2 6,0 7-14,-8-11-4,6 1-17,2 5 1,-4-1-13,4 6 3,-2-13-14,0 6-3,-2 1 12,-3 1-6,6-2-2,-4 2-9,-3-2-2,2 1-5,-4-1-2,5 2-4,-9-2-5,6 3-2,-4-4-1,2 1-2,-1 5 3,-6-7-4,-1 6-5,2-1 8,1 1-7,-1 1 0,-2-1-10,-1-4 9,5 3 6,-3 1-7,-2 2-4,3 1 0,-3 0 0,3 1 0,-6 1 1,3-1-4,3 3 3,2-1 3,-7 1-5,7 1-4,-3-2 4,2 3 0,0 2 1,-1-1 7,1 1-10,1-1 8,-3 1-2,3 4 5,-1-3-6,0 3 2,-1 1-3,1 4-3,1-6-6,0 6 10,0-5-2,1 9 9,-1 0-12,1-2 0,4-1-3,-4-1 4,7 6 5,-9-8-7,7 10 1,-1-2 0,-1-8 5,7 5-5,-3 0 5,1-5-2,2 5-3,-2-3-4,1-2 2,0 3 2,3-4 2,-2 3-3,3-2 2,-2 2 0,2-1-2,0-2 1,2 4 3,-2-2 0,3 3 2,0-2-3,6 6 1,-5-4-1,5 6-3,-4-10 4,4 8-2,2-2 1,4 2-1,-3-6 2,3 4 0,-1 0-3,0-5 0,2 5 2,3-6-3,-8-1 2,2-2-2,3-1 1,-2-4 2,-2 7-1,4-3 1,-2 1-5,5-4 4,-3-1-3,0 0-3,-2-1 5,4-1 0,-1 2-2,-1-3 4,6 0 0,5-3-2,2-2-2,-9 2 4,9-2-4,-1-2 2,2-1 4,-1 1-8,-1-2 5,-2 0 1,-4 2-6,1-1 2,0 1 2,2-3 1,-3 2-5,-3-4 5,2 3-1,1-2-2,-3 0 6,0 0-6,3 0 1,-5-4 5,-1 4-5,2 0 2,-3-5-3,0 1-2,0-1 0,3-2 1,-4 2 1,0-3-6,1 1 10,-1-2-5,-3 2-2,0-4 5,10-2-1,-15 3 2,5 2-2,-1-4 1,-3 1-3,6-3-1,-5 2 2,0-4-6,-5-3 7,0 7 2,0-3-1,2-3 0,-5 0-4,0 5 0,-8-5-1,5 2-1,0-1 9,-5 5-3,2-1-4,-1 3-1,6-4 4,-7-3-2,-3 13-5,3-2-3,0 2 8,2 0-3,-2 1-3,3 5-2,-5-2-19,4 1-18,-7 0-18,6 4-28,-1-2-29,-5 3-135,-3 1-275,-1 0 122</inkml:trace>
  <inkml:trace contextRef="#ctx0" brushRef="#br0" timeOffset="253788.8409">362 13418 44,'0'0'152,"-3"-7"-8,3 7-9,0 0-14,0-7-4,0 7-3,-4-5-4,4 5-12,-1-7-4,1 7-6,-2-7 6,2 7 0,-3-11 0,3 11-2,-3-3-5,1-4-11,2 7-6,-4-7-5,0 0 5,4 7 5,-1-9-7,-7 7-7,5-4-6,0-1-1,-4 3-8,3 1 3,4 3-13,-13-5-1,7 5-6,6 0-2,-18-2-4,5 3-1,1 0-2,-2-1-4,-1 6-2,-1 0-1,-3 1-1,5-1-2,0 1-2,-5 4 1,3-2-1,4-2-2,-1 5-3,5-4 2,-5 5-1,4-1-2,1 0-2,2 0 2,4-1-2,-3 5 0,5-2 1,0 3 0,7 7 0,7 0 4,0 2-9,7 0 3,7 4 2,5 3-2,4-4 2,-2-1-3,-1-2 6,-2 1-6,3-1 1,-15-6 6,3-2-7,-3-2-1,-4-1 3,-3-5-3,-2 1 2,-7-4 0,6-1 2,-8 2 0,1-3 1,0-2 2,-3-3-2,-8 13-1,2-7 4,-9-2-4,-5 0 4,-9 1-4,-4-1 1,-10-4 0,-1-4-1,0-1 0,10 2-1,-8-2 3,9-1 1,6-3-1,6 4-3,-4-2-8,6 1-5,4-2-13,3-2-14,4 6-12,0 0-20,2-4-26,6 8-21,0-12-28,4 5-3,7-7-46,4 6-103,1-5-321,6 1 142</inkml:trace>
  <inkml:trace contextRef="#ctx0" brushRef="#br0" timeOffset="254036.9502">509 13367 119,'6'-8'179,"-3"-4"-18,1 10-13,-3-3-7,4-2-14,-3 1-11,2 1-12,-4 5-14,0 0-7,0 0 1,0 0-2,22 18-2,-12-8 4,1 11-5,3 0-4,2 6 0,6 7-7,-7 5-5,0-1-4,0-1-8,-4-1-2,-3-9-4,4 4-7,-10-3-3,4-2-3,0 0-1,-4-4-5,0-4 1,-2 1-8,0-4 0,0 0-22,0-1-24,-2-6-16,2 0-18,-2 1-18,2-9-29,-7 9-41,0-8-172,7-1-346,0 0 154</inkml:trace>
  <inkml:trace contextRef="#ctx0" brushRef="#br0" timeOffset="254918.6111">577 13636 77,'-5'-9'194,"5"1"-20,0-6-16,0 9-13,5-7-12,-2 1-15,4 1-10,4-1-5,4-1-1,1 1-4,5-3-6,3 4-4,4 1-7,5 1-7,-3 2-3,4 6-8,12 0-4,-16 5-8,3 2-5,3 6-3,-6-1-7,-3 0 2,-8 4-7,-1 4-4,-6-5 1,1 4-4,-4 0-4,-4-2 0,-3 2-6,3-3 2,-9 2-4,3-3 0,1 1 1,0-2-3,-5-1 2,3-2-2,-2-3-3,2-1 3,-1-2-3,0-2 0,1 3 4,-4 1-5,6-7 3,0 0-13,0 0-12,0 0-6,0 0 3,0 0-7,1-28 1,6 10-10,1 2-3,8-5-3,-2-1 6,2 2-2,-2 0-2,2 2 0,-4 3-10,10-5-5,-10 7 6,2-1 9,-5-1 8,7 4-9,-2 0-2,-1 0 8,0 1 3,-4-2 2,-1 5 15,-5-1 8,7 2-3,-2 1 3,-4-1 5,4 1 3,-8 5-1,7-9 5,-6 3 5,-1 6 2,5-8-4,-5 8 5,0 0-6,0 0 2,-13-7 2,13 7 4,0 0-8,-23 5 9,8 4 0,3 0 4,-1 3 3,-9 5-6,1 3 1,5 2 1,2 1-3,-3-3 2,6 2 0,-8 2-1,11 0-5,2-1-2,2-5-4,0 1 1,4 0 0,1-3 1,6-2-4,-6 0 1,5-3-1,1 1 0,-1-3-2,7-4 2,-4 0 7,2 1-10,4-5 3,0 2-4,6-3 0,-5-3-4,1-2-8,-1-2 0,1-4 0,1 1-19,-2-6-4,-4 2-6,3-6-13,-1-2 13,-8 3-3,2-5 4,-6 4 1,-1 2 6,-2 2 5,1-2 8,-2 0 14,-4 10 10,1-6 2,2 7-5,0 0 1,-5-2 8,3 4 3,5 5-4,-9-5-3,9 5 2,0 0 10,0 0 4,-8 21 9,6-9-7,2 6 4,2-3-6,-1 1-2,-1 7 0,7-4-4,0 2 1,3 1-1,-2 3-3,6-6 0,-8-4 3,4-1-6,-2 1-2,0-4-4,4-3 10,-4-1-2,3-5-9,-3 4-5,5-3-5,-4-2-9,4-1-10,-7-4-12,10-2 2,-1-1 1,0-6-20,1 0 4,-5-4-4,7-5 7,-6 6 3,-2-5 6,-1-3 4,4-2 6,-8 7 16,-2 3 10,3-2 16,-4-2 12,-2 10 9,3-3 8,-3 6-3,2-2-2,-1 2-8,1 3 3,-2 4-11,0 0 8,0 0-14,0 0 12,0 0 8,9 18 1,-6-4 3,-1 1-1,4 2-5,-1-1-2,5 4-4,-6 3 0,3-4-2,1 2-5,-1-4-2,1-1-2,0-2-3,-1 4-6,-1-7-19,0-1-19,-3 0-20,2-3-19,2 2-24,-1-4-14,0-4-28,-6-1-161,0 0-321,0 0 141</inkml:trace>
  <inkml:trace contextRef="#ctx0" brushRef="#br0" timeOffset="255068.1924">1698 13297 132,'-8'-15'197,"1"7"-37,3 1-38,2-1-31,2 8-1,0 0-21,0 0-9,0 0-7,0 0-19,0 0-29,25 23-27,-17-11-54,3 8-77,4 6-165,4 0 73</inkml:trace>
  <inkml:trace contextRef="#ctx0" brushRef="#br0" timeOffset="255467.2625">1957 13586 76,'0'0'166,"2"-8"-17,-2 8-9,0 0 1,0 0 1,0 0-13,14 22 6,-8-10-5,-2 0-12,2 5-10,2-1-10,1 7-9,-2-4-8,1-3-6,-2 1-8,2-1-8,0 1-7,-5-8-3,8 7-6,-9-6-4,2-4-4,-1 3 0,2-1-1,-3-5 6,3 1 7,-5-4 7,3 2-5,-3-2-6,0 0-5,6-16-5,-6 4-2,0-9-5,0-3-4,0-3 1,0-4-6,2 1 0,4-11 0,0 12 5,-1-8 5,3 8 5,1 1 7,4 6 1,1 6 1,-7 3-3,5-1-6,1 2-2,-2 7-7,-3 0 1,6 4-1,-14 1-3,35 8 0,-18-1-4,7 5 1,-3 2 0,1 8-3,-5-2-1,-2 2-3,0-1 0,-4 5 0,1-1-3,-1-2-24,-2-1-33,-7-3-23,2 3-37,1 2-48,-5-5-69,0-3-197,-3-1-457,-2-4 203</inkml:trace>
  <inkml:trace contextRef="#ctx0" brushRef="#br0" timeOffset="256743.1901">3580 13287 154,'-23'-12'157,"8"8"-10,0-4 0,-4 2-6,4 3-15,0-2-10,-4 6-3,3 1-9,-1 3-4,1 2-10,0 4-7,2 3 1,-3 5-7,-1-1-4,6 4-5,-1 3-5,3 1-9,3-2-1,3-1-9,1 0-4,3-3-2,7 3-7,-6-4-6,7 6 3,-2-7 1,9 1-7,-7-8 1,4 5-1,4-6-6,1 1 2,-2-4-2,2-3-5,4 0-2,-7 0-2,-1-4-8,2-6-1,4 0-11,-11-1 2,5-4-11,-3-4 1,1 1-1,0-10-3,-7 8 3,3-1 6,-7-9-1,0 8 1,0 0 3,0-1 6,-7 2 4,6 8 6,1-1 4,0 2 2,-3 4-4,3-5-1,0 9 0,0 0 0,0 0 4,0 0-2,0 0 2,-11 17-2,11-6 3,1 1-2,5 2 4,1 2-3,1-1-3,6 3 0,-8-3-1,16 5 0,-12-8 0,7 3 0,2-5-2,4 3 5,-6-6-7,2 4 3,3-8-2,-1 1-5,-5-4 8,7-4 1,-5 1-1,2-6 3,-6 2-3,1-7 3,-3 3-4,3-6 3,0-6-4,-8-3 0,5-1-1,-8-5-1,2-3 1,-12-5 4,2-1-5,-2-2-2,-7 3 3,6 3 1,-8-3-2,7 12 1,-4 1 2,5 1 14,-5 9 3,2 2 0,4-1-5,0 7 4,4 0-1,-4 3-4,6 0-3,-7 3-4,7 3 3,0 0 3,0 0 4,-1 25-3,1-2 8,0 4-5,1 9 0,6 7-1,1-1-2,4-4-1,-2 2 0,7 0-1,-3-2-7,1-1 1,2-11 3,0 2-5,9 0 3,-10-2-1,1-5 0,-1-2-3,-2-3 1,3-3-12,-1-1-13,0-2-3,3-5-9,3-3-2,-7-1-6,0-1-8,0-3-4,4-2 10,0-2-9,-5-5-3,3 2 5,1-8 3,-4 0 6,3-4 8,-6-1-3,4 4 15,-9 3 4,0-3 20,-1 5 4,0-2 3,1 4 6,-6-5 17,0 10 3,2-2 7,-4-1 1,2 4-2,0 3-1,0 3-5,0-11-8,0 11-2,0 0-2,0 0-2,0 0-5,0 0 2,0 0 1,0 0-2,0 30-1,5-21-2,-4-1-5,7 8 7,-1-4-4,2 2-1,-1-3 1,6 5-4,4-7 0,-4-1 0,2 3-4,-2-3 4,7-1 0,-9-1-4,4-1 0,5-5 1,-5 0 0,-4-4 2,1 3-3,0-5 1,-6-1 0,1 0 0,2-5 1,-5-2-7,1-2 4,-4 1-4,-2-5 3,-8-4 0,1-1-4,-1 9 4,-6-6 0,-2 4-3,-3 3 1,-1 1-2,6 7-3,-9-2 0,3 6 4,-1-4-3,1 9-1,2-1-11,1 8-13,1-2-14,3 0-18,7 6-20,-2 0-6,8 0-18,2 2-16,4 3-23,2-3-51,5 3-113,2-5-332,8 1 148</inkml:trace>
  <inkml:trace contextRef="#ctx0" brushRef="#br0" timeOffset="257395.8184">4732 13322 8,'1'-3'200,"-1"3"-20,0 0-17,0 0-16,0 0-15,0 0 10,0 0-14,15 15 0,-9-8-15,2 0-13,-3 8-4,4-5-2,-4 9-8,4-7-1,-2 4-8,5-1-8,-5-4-7,2 3-4,4-2-6,-5-1-5,4-1-7,-2-1-3,1-4-6,-3-1 0,0 1 0,1-3-1,4-2-7,-13 0 0,19-6-2,-8 1-2,-1-5-1,1-1-3,1-3-1,1-2-2,-5 2-4,6-9 0,-1 1 0,-2 5-2,-5 1 0,4-2 2,-7 5 1,0-1 3,7 7 4,-10-4 1,4 7-3,-4-3-1,3 4-1,-3 3-2,0 0 2,0 0 10,21 7 0,-15-1-1,5 8-7,1-6 1,-5 10-2,5-2 2,3-1-1,0 0-3,-1 0 0,0-1 0,5 1-2,-2-3-1,9-1-2,-6 1 2,3-5-7,3 0 4,3-3 2,-1-1 3,3-4-10,-1 1 5,-2-3-2,5-1-5,-12-5-1,6-1 6,-7 3-1,3-3-4,-6-2-1,-3 1-1,-3-2-2,2-3 2,-5 0-1,0 2-4,-2-1 3,-4-4 0,-2 6 4,-2-3 1,-3-1-2,1 4 0,-7 2 1,4 4 0,-2-4 4,2 7 7,-1-2-2,1 2 0,-3 3-4,10 1-1,-17 7 1,12-2-2,-5 2 6,4 0-5,-2 5-1,5 2 2,0 1 2,1 7-4,2 0-1,2 0 2,4 2 2,-1 4-2,1-1-1,5 1 1,-8 1-1,9-2 1,-6 2 0,2-2-3,0-1 8,1 1-7,-4-5 0,0-4-2,-1 1 2,0-2 0,-3-1 1,-1-3 3,0-1-3,-1-1 2,-6-1 1,1-2 5,-4 4-5,1-1 3,-7-3-4,0-1 3,-1-3-14,-2 2-15,-2-5-23,2 1-23,-4-2-36,-9-2-36,10-2-72,-21-9-180,13 7-425,-2-2 188</inkml:trace>
  <inkml:trace contextRef="#ctx0" brushRef="#br0" timeOffset="258050.5946">6661 13182 214,'-1'-7'230,"-2"2"-24,1 2-23,2 3-20,0 0-13,0 0-10,0 0-6,0 0 6,-5 15-13,0-3 5,2-4-7,3 7-10,-1 2-5,1 1 1,0 3-7,0-5-8,1 3-9,2 6-9,-3-11-5,2 5-6,1 0-7,-1-3-4,1-1 10,2-4-7,-1 5-5,-2-6-4,3 4-3,-1-5-4,4-2-8,-8-4 2,5 4-5,-2 2 7,2-4-10,-2-1 1,-3-4 2,5 5 6,-5-5 0,8 0 1,-8 0-4,0 0-2,17-12-8,-9-1 1,2-3 2,4-10-4,0 0-8,5-8-2,-5-8 0,1-1-3,-1 0-4,2 3 3,-2-4-7,0 2-2,1 0 4,-4 6-2,-4 9 1,5 1-5,-6-2 4,0 11-1,5-5 0,-3 5-1,-3 1 9,0 1-9,3 7-4,-5-3 1,3 2 4,-3 4-4,2-3 4,3 1-3,-2 1 1,1 2 7,2 3-10,-1-1-3,3 2 10,2 2-9,1 5-2,2 5 4,0 0 0,4 8-1,2 3 6,-4 3-2,-2 5 2,4 5 0,-2 1 1,-1 1-4,-3-1 6,-1-9 0,-4 2 1,-1 0-3,-1-1 5,-3-3 1,6 2-1,-5-4-4,-2 2 4,3-9 2,-4 3-5,1-1-4,3-3 5,-1-2-2,-3-5-2,-1 0-18,1-1-9,-2-4-13,0 3-8,0-7-13,-2 7-25,2-7-40,-6 3-28,6-3-35,0 0-33,-22-14-23,11 6-211,-4-6-491,0 3 218</inkml:trace>
  <inkml:trace contextRef="#ctx0" brushRef="#br0" timeOffset="258285.5011">6929 13257 147,'-15'-5'182,"0"2"-11,2-4-12,0 3-13,7 1-3,-3-1-2,9 4-5,-15-3-10,9 1-1,6 2-6,-8-3-9,8 3-12,0 0-5,-11-2-11,11 2-7,0 0-6,0 0-13,0 0 0,0 0-1,0 0-2,35 3-5,-19-3-3,11 2-6,3-4 0,1 2-7,-1-1-3,-1-3-2,4 2-4,-1-1-2,-1 1-8,-1-2-5,4 1-9,-11 2-20,0-1-9,0 1-16,-1-2-20,-7 2-29,1-1-19,-1-2-29,3 2-48,-6 1-136,3-1-353,1-5 156</inkml:trace>
  <inkml:trace contextRef="#ctx0" brushRef="#br0" timeOffset="258640.6151">8217 12994 109,'0'0'189,"0"-11"0,-6 6 1,4-2-17,-3 0-5,4 2-2,-7-2-10,2 2-7,-2-4-12,-5 4-9,5 2-10,0-6-5,-3 5-8,-2 2-8,-1 2-4,5-1-7,-7 2-3,2 5-7,-5 0-3,0 5 3,-5 3-2,2 2-3,0 6 0,1-1-6,4 1-4,-1 2-2,4 5 1,0 0-6,9-2-7,-3 3 1,3 0-6,4-2-6,2 1 0,4 1 0,3-4 3,-3 4-12,7-9-5,3 3-1,0-3 0,9-2-4,2 0 1,2-3 4,15 2-24,-7-3-29,12-6-27,-6 0-29,4-2-44,0-4-37,2-6-61,-17-2-258,3 3-525,-4-7 233</inkml:trace>
  <inkml:trace contextRef="#ctx0" brushRef="#br0" timeOffset="264488.7784">8641 13210 149,'0'0'135,"0"0"-8,0 0 5,0 0-8,0 0 2,0 0-2,37 0-8,-21-2-10,3-1 1,0 0-10,1-1-4,10-3-8,2 2-8,-2-4-8,5 4-4,-8 1-4,6-3-8,-6 1-9,1 0-2,4 1-7,-5-2-16,-10 4-21,5-2-33,-6 1-31,2-3-43,-10 5-187,-1-2-321,-3 1 143</inkml:trace>
  <inkml:trace contextRef="#ctx0" brushRef="#br0" timeOffset="264686.2492">8575 13383 167,'0'0'212,"0"0"-26,6 9-14,-6-9-15,24 1-19,-10-1-10,5 0-13,11 0-12,-1 0-14,6 2-8,7 0-13,6 0-37,-2 0-31,-2-2-42,0-2-51,-10 0-159,10-2-273,-13 3 120</inkml:trace>
  <inkml:trace contextRef="#ctx0" brushRef="#br0" timeOffset="269823.2208">9911 12914 18,'0'0'100,"0"0"-9,0 0-3,0 0-4,0 0-15,0 0 6,0 0-9,0 0-2,0 0-10,0 0 2,0 0-13,0 0 5,0 0-7,-13 0 1,13 0-4,0 0-7,0 0 3,0 0-1,0 0-9,0 0 0,0 0-4,0 0 5,0 0-5,0 0-5,0 0 1,0 0-5,-19 1 6,19-1-1,0 0 0,0 0-3,-8 5-7,8-5 2,0 0 6,0 0-5,-13 0-1,13 0 2,0 0-4,0 0 0,0 0 1,0 0-1,0 0-10,0 0 8,0 0 1,0 0 0,-3 4 6,3-4-7,0 0-3,0 0-2,0 0 3,0 0 1,0 0-14,0 0 15,0 0-2,0 0-4,0 0 0,0 0 8,0 0-5,0 0-1,0 0 2,0 0 1,0 0-6,0 0 3,0 0-2,0 0 3,0 0 2,0 0 0,0 0-7,0 0 4,0 0-2,-6 6-3,6-6 3,0 0 4,0 0-1,0 0-3,0 0 10,-3 4-1,3-4-8,0 0 5,0 0-5,0 0-1,0 0 0,0 0 3,0 0-6,0 0 2,0 0 0,0 0 4,-3 6-1,3-6 3,0 0-4,0 0 2,0 0-1,0 0 0,0 0-6,0 0 11,0 0-1,0 0-1,0 0 1,-7 3-1,7-3-5,0 0 2,0 0 4,0 0-7,0 0 9,0 0-1,0 0-2,0 0-5,0 0 0,0 0 5,0 0 3,0 0-3,0 0-3,0 0 5,0 0-5,0 7-3,0-7 6,0 0 3,0 0-5,0 0 1,0 0 3,0 0 5,0 0-2,0 0 1,0 0 0,0 0 1,0 0-5,0 0 4,0 0-1,0 0 0,0 0-2,0 0 0,0 0 5,0 0 2,0 0-1,0 0-4,0 0-2,0 0 6,0 0 4,0 0-6,0 0 7,0 0-3,0 0 4,0 0-9,0 0 5,0 0-9,0 0 6,0 0-2,0 0-2,0 0 0,0 0 2,0 0 3,0 0-2,0 0-6,0 0-1,0 0-3,0 0 0,0 0-4,0 0 9,0 0-1,0 0 1,0 0-4,0 0 1,0 0-1,0 0 1,0 0 0,-1 10-4,-2-4 6,1 1 8,-4 3-4,2 6 1,0 1 6,-4-3-2,3 13 5,-4-1 6,2 9-8,-1-4 2,0-2 3,2 8-9,0 2-2,1-11 5,-4 4 0,5-1 0,3-3-6,-7 3 0,5-3-1,0-4 1,1-1 1,-4 2-7,-1-10 8,7 3-2,-1-7 0,1 0-1,-5 0-3,3-6 1,2 1-2,-1 1 4,1-7-2,-3 8 4,3-8-1,0 0 1,0 0 1,0 0-10,0 0 10,0 0-1,6-21-2,-1 7-3,-4-3 0,4-1-3,5-10-1,-4-1 3,7-10 1,-7 1-8,3-7 3,-1 2-2,3-2 4,-3 1 1,-1 4-1,-6-1-3,7-3-1,-8 14-4,5 2 6,-5 0-2,8 0 2,-8-1-2,4 5 2,-4 1 4,0 4 0,2-1-2,-2 4-4,0-1-1,2 0 0,-2 6 9,6 1-10,-6-2 2,0 5 3,0 0-8,0 1 7,0 6-5,0-9 5,0 9-3,0-7 3,0 7-4,0 0 1,0 0 1,0 0 0,16 14 5,-13-6-3,6 4 2,4 2 4,0 1 3,1 8 4,3-2-4,2 2 4,4 1-2,-8 0 5,4 1 0,0-2-1,-1 2-1,2 1-1,3 8-2,-3-9-2,-1 1 3,-3-2-1,3-1-5,-5-2 2,-4-4-2,1 2 3,-2-4-3,4 0-2,1 1-1,-12-7 2,3 3-1,2-5-1,-3 4 2,-1-4-3,0 1-4,-3-2 1,5 0-2,-2-4-11,-3 6-7,0-8-5,-3 10-13,3-10-34,-11 1-44,11-1-11,0 0-47,-18-3-132,4-5-332,6 0 148</inkml:trace>
  <inkml:trace contextRef="#ctx0" brushRef="#br0" timeOffset="270066.4828">9893 13170 22,'0'0'134,"0"0"-3,0 0-8,-8-3-6,8 3 2,0 0-9,0 0-7,0 0-8,0 0-3,0 0-7,0 0 0,0 0-6,30-4-9,-12 8 3,-1-9-4,4 5-2,-2-1-12,1-4-4,9 4-1,-4 2-10,-4-4-7,-2 1-2,-3 2-6,4 2-10,-1-4-12,-8 0-25,-1-1-18,-10 3-18,22-1-18,-16 0-14,2-2-61,-8 3-89,7-7-260,-7 7 115</inkml:trace>
  <inkml:trace contextRef="#ctx0" brushRef="#br0" timeOffset="270399.1114">10346 12323 130,'3'-11'165,"2"-7"-11,-4 10 2,1-2-12,-2 0-7,0 1-10,3 2-7,-3-1-11,0 2-11,0 6-14,3-8-8,-3 8-2,0 0-12,0 0 1,0 0-1,5 17-2,-2-8-5,-6 6 0,6 2-6,-3 2 2,0 1-4,2-2-3,-4 8-4,2 2-7,0-12-4,0 9-1,0-1-4,0-5-2,0-2-3,0 1-2,0 0 3,0-2-4,0 1-10,0-2-31,0 0-16,0-5-14,0 3-21,2-6-23,-2 5-30,1-2-48,-2-3-119,2-3-321,4 0 143</inkml:trace>
  <inkml:trace contextRef="#ctx0" brushRef="#br0" timeOffset="270799.0343">10902 12816 73,'4'-7'139,"-8"0"-12,8 0-5,-8 0 2,0-2-2,4 5-3,-3-4-7,2 3-11,-1-4-9,-6 5-8,2-2-7,-2 2 2,8 4 2,-13-4-4,5-1-6,0 4 1,-1 1 5,9 0-6,-24 3-7,10 1 8,-5 2-7,3 1-2,0 4-7,2 0-2,0 1-7,1 5-5,-1-5-4,3 6-1,-3 5-3,4-6-2,-1 2-3,6 0-4,5 3-1,-3-5-4,3 7 3,3-2-6,7-4-3,-4 4 3,4 2-2,-6-3-3,11 1-3,-3-7-2,4 0 3,-2-1 4,12 2-6,-11-6-2,6-1-6,-5 0-4,4-3-9,7-2-11,-6 2-23,-5-5-20,4 2-21,-7-1-22,8 0-18,-6-4-24,-5 2-189,3-2-368,-4-2 163</inkml:trace>
  <inkml:trace contextRef="#ctx0" brushRef="#br0" timeOffset="271290.3438">11600 12978 140,'-15'0'187,"7"2"-8,-1 1-6,-5-1-1,-1 0-1,3 1-8,2-1-9,10-2-12,-14 1-13,4-1-11,10 0-15,-9 1-11,9-1-11,0 0-9,0 0-4,0 0-8,0 0-3,33 3-4,-11-6-8,7 6-3,-2-6-5,19 2-6,4-2-3,-2 0-3,-1-1-2,1 1-6,-5-1 3,1 1-3,-17 1 0,0-1-4,1 3 0,-10-2-3,-1 0-2,-1 2-10,-7-3-16,4 3-16,-13 0-27,16 0-24,-16 0-24,12 3-11,-12-3-34,12 0-193,-12 0-375,7 4 167</inkml:trace>
  <inkml:trace contextRef="#ctx0" brushRef="#br0" timeOffset="271900.3234">12495 13045 124,'2'-6'192,"-2"6"-16,0 0-18,0 0-20,0 0-5,0 0 1,0 0-7,0 0-6,0 0-7,8 18 3,-8-10 1,1-2-11,-1 5-11,4-4-6,-3 6-3,7-6-6,-8-1-8,5 4-7,-5-1-6,1-1-4,3-1-6,-1 4-6,2-8-1,-5 4-5,0-7-2,1 7-1,1-5-6,-2-2-1,4 7 3,-4-7-5,2 5 6,-2-5 3,0 0 2,8 4 2,-8-4 0,0 0-6,0 0-2,0 0-4,6-17-4,2 9-3,-6-1-1,3-8 1,2-2-3,-2 2-5,5-8-2,-2-1 4,1-1-7,-4-2-5,3 1-2,-3-2-6,-1 1-6,6-6-2,-5 4 1,4-1-4,-4 2 3,-1 2 3,1-1 2,-3-1-3,3 2 2,-4 10 1,2-4 5,2 8-2,-3-3 0,-1-1 0,-1 7 2,2-3 2,-1 7-4,-1-1 1,4 1-2,-3 5 2,-1 2 1,0-9 0,0 9 0,0 0-3,0 0 2,0 0-1,0 0 2,21 18 0,-12-4 5,2 1-3,0 4 4,4 4-3,-3 2-1,-1-3 6,4 5-3,-6-1-4,5 0 2,1 2 1,-4-2 1,3 0 1,0 3 0,-3-7-4,3 4 0,-2-5 9,2 0-4,-6 1-3,1-7 0,-2 0 3,-4-4 0,5 1-5,-7 0 4,4-4-8,3 0-10,-7 0-13,4 0-17,-2-1-13,4-5-15,-7 3-12,0-5-1,4 8-26,-4-8-25,0 0-40,0 0-175,0 0-381,0 0 169</inkml:trace>
  <inkml:trace contextRef="#ctx0" brushRef="#br0" timeOffset="272098.7904">12674 12973 63,'-12'-2'160,"12"2"-14,-16 2-7,6-2-12,10 0-4,-9 2-11,9-2-3,0 0-8,-13 0-11,13 0-8,0 0-2,0 0-3,0 0 0,0 0-4,0 0-10,0 0 1,32 5-6,-16-7-6,1 0-3,4 1-10,1-1 0,6 0-11,-4-1-17,8-1-22,-4-1-26,1 0-32,-1-2-33,1 0-189,-6 0-314,-1-2 138</inkml:trace>
  <inkml:trace contextRef="#ctx0" brushRef="#br0" timeOffset="272548.7426">13614 12631 88,'0'-5'158,"2"-1"4,-2 6-19,0-14-10,-2 8-11,2-1-5,-1-4-1,-4 4-8,5 3 2,-3 0-1,0-3-8,3 7-10,-3-10-8,-1 7-4,4 3-4,-7-9-9,2 4-4,-2 3 0,-2-3 2,1 3-3,8 2-1,-17-1-3,6-1 5,-2 4-6,-1-2-5,-7 1 2,5 3 1,-3 2 2,5-2-6,-2 3-4,2 0-7,-4 7 1,3-7-2,2 2-6,-1 7-1,0-6-2,2 9-2,0-5-4,1 4-2,1-1 2,1 1-5,1-1-1,3 2-3,0 0 0,1-1-1,4 3-2,0-4-1,4 6 1,1-4 0,0-3-2,4 2-4,2 1 3,4 1-1,-6-6 0,9 2-5,-3-5 3,9 4-2,-2-1 3,0-5-6,-1-4-13,-2 0-17,9 2-18,-5-4-17,-8 1-25,4-2-28,2 0-24,-4-2-29,2 0-238,-9-1-443,1-2 196</inkml:trace>
  <inkml:trace contextRef="#ctx0" brushRef="#br0" timeOffset="274571.0735">10147 13912 26,'-7'3'141,"7"-3"-16,-14 0-15,14 0 11,-10 2-5,10-2-10,-9 0 4,9 0-3,0 0-3,0 0-2,-14-2-4,14 2-6,0 0-2,0 0-7,0 0-7,0 0-3,0 0-2,0 0-8,0 0-8,0 0-4,0 0 0,0 0 4,33-3 2,-3 1-3,16-6-3,9 1 1,26 3 3,3-1-3,5-2-6,9 2-2,39-9 1,3 5 4,-41-1 0,47-1 2,-5 0-4,8-4 0,-2 3-6,2-2 0,-2-1-2,5-2-1,-10 3-5,-39 5-2,35-6-3,-46 1-3,-10 2-2,-23 3-1,1-3-2,-7 1-2,1 5-2,-5-4 2,-20 3-8,2-1 4,-10 1-6,-4-2 4,-2 2 1,-1 0 3,-5 0 0,-2 3 11,-1 0-10,-4-2 0,-2 6-4,0-12 0,0 12-1,-2-7-3,2 7-2,-6-5-8,6 5-18,-8-2-17,8 2-12,-14 2-19,14-2-14,-16 1-16,5 5-22,3-1-27,-3 0-28,0 1-48,-4-2-164,-2 2-417,1 3 184</inkml:trace>
  <inkml:trace contextRef="#ctx0" brushRef="#br0" timeOffset="275191.6963">11408 14545 106,'5'6'142,"-5"2"-2,0 0-13,1 0-2,1-6 3,-2 7 6,0-2 3,0-2-4,0 0 2,5 2-9,-5-7-7,1 12-7,-1-8-4,3 1 1,-3-5 0,4 6 1,-4-6-3,0 5 8,0-5-6,0 0-4,1 6 0,-1-6 0,0 0-2,0 0-4,0 0-6,0 0-6,0 0-8,0 0-10,10-19-6,-10 12-8,4-5-2,0-5-7,-1-1-6,5-8-2,-4 0-2,1 2-9,5-5-1,-4-11 1,3 11-8,4-9 0,-8-3-5,9 6 14,-8 4-16,6 1 1,-1 4-6,-5 4-1,2-5 2,-2 10 0,2-1 2,-2 5 10,-2-1-20,5 3 1,-6-1 2,2 6-1,-5-1-3,5 0-1,-4 2 2,3 2-2,-4 3 0,4-5 3,-4 5-4,0 0-1,22 5 5,-15-2-5,2 9-2,4-3 4,-5 8 1,5-4-1,-2 6-4,-2 2 5,5 0-2,1 4 1,-3-3 2,1 8 1,1 6 3,-3-9 8,2 1-10,-5 3-4,6-9 0,-9 8 1,4-5-2,-4-3-3,3-3-5,-5-3 0,0 2-4,-1-4-10,1-6-6,0 3-8,-3 0-6,5-7-7,-3 3-9,-2 1-10,0-3-13,0-5-5,0 9-9,0-9-17,0 0-27,-7 3-33,7-3-26,0 0-226,0 0-462,-11-17 205</inkml:trace>
  <inkml:trace contextRef="#ctx0" brushRef="#br0" timeOffset="275427.0581">11503 14441 53,'-6'0'172,"6"0"-10,-13-2-12,13 2-12,0 0-1,0 0-12,0 0-12,0 0-3,0 0-16,0 0-3,14-12-7,-1 8-7,0 4-8,2-3-7,6-1-1,1 3-5,5-6-10,3-1-1,0 0-9,-1 1 0,-1 2-13,1-1-13,-2 0-30,-7 2-25,-1 0-40,3-2-43,-3-1-151,3-4-302,1 2 134</inkml:trace>
  <inkml:trace contextRef="#ctx0" brushRef="#br0" timeOffset="275754.1912">12491 14086 9,'0'-6'205,"0"6"-15,0 0-8,-8-9-8,8 9-6,-7-4-4,7 4-12,-14-3-11,6 3-12,8 0-2,-17 2-9,7 3-10,-2-3-7,-3 5-2,0-4 2,-3 3-1,2 4-3,-4-3 1,2 3-3,-2 6-7,4-4-7,-8 7-8,7 1-4,-1 1-4,1-3-2,4 4-2,4 2-5,-1 2-3,7-8-10,-5 6 0,8-5-7,0 0-3,8 1-1,-1-1-4,-1-3-3,8 1-5,0-4 0,8 1-10,2-1-22,5-6-25,2-3-24,-1-2-42,4-2-55,8-9-53,-13 4-269,1-8-519,2 0 231</inkml:trace>
  <inkml:trace contextRef="#ctx0" brushRef="#br0" timeOffset="283126.0421">9127 12828 91,'-8'28'176,"7"10"-20,1 2-8,8 4-18,-7 4-8,6-2-13,5-2-10,9 7-10,-1-4-5,3-4-10,2 6-8,3-8-20,4 2-12,-2-3-33,2-3-25,-1-7-49,1 1-149,-10-11-240,5-1 107</inkml:trace>
  <inkml:trace contextRef="#ctx0" brushRef="#br0" timeOffset="283958.3176">13800 12367 151,'28'18'169,"1"10"-16,5 5-18,-4 0-14,2 2-9,-2-2-9,0 2-11,-3-3-19,-14-5-6,9 10-44,-14-12-28,5 2-34,-7-1-68,-4 0-68,-2 0-189,-7-4 83</inkml:trace>
  <inkml:trace contextRef="#ctx0" brushRef="#br0" timeOffset="289383.1472">14550 13363 22,'0'0'79,"0"0"-14,0 0 3,0 0-10,3-7-6,-3 7-5,0 0-8,0 0 1,0 0-2,0 0-7,0 0-2,0 0-5,0 0 9,0 0-11,0 0-2,0 0-7,0 0 5,0 0-4,0 0 3,0 0-2,0 0-8,0 0 10,0 0-9,0 0 2,0 0 6,0 0-11,0 0 3,0 0-4,0 0 2,0 0-1,0 0 1,0 0-1,0 0-2,0 0-2,0 0-3,0 0 9,0 0-4,0 0-2,0 0 3,0 0-1,0 0-1,0 0-4,0 0 2,0 0-1,0 0-1,0 0-1,0 0 3,0 0 2,0 0 9,0 0-9,0 0 2,0 0-3,0 0 5,0 0-3,0 0-3,0 0 3,0 0 1,0 0-3,0 0 8,0 0-3,0 0-7,0 0 2,13 0-7,-13 0 13,0 0 0,0 0-10,0 0 3,0 0 5,0 0 0,0 0-1,0 0-1,0 0 4,0 0-1,0 0-11,0 0 8,0 0-3,0 0 0,0 0 0,0 0 1,8-8-4,-8 8 3,0 0-6,0 0 7,0 0-5,0 0 4,0 0-1,0 0 9,0 0-10,0 0 0,0 0-16,0 0-10,0 0-23,0 0-89,0 0-151,8 12 68</inkml:trace>
  <inkml:trace contextRef="#ctx0" brushRef="#br0" timeOffset="290513.7598">9039 15546 98,'0'0'128,"0"0"-3,-8-3-3,8 3-7,0 0-2,0 0-12,0 0-8,0 0-9,-3-8-4,3 8-11,0 0 5,0 0-9,0 0-1,0 0-2,0 0 2,0 0 3,0 0-7,0 0-6,0 0-6,22-2-1,-22 2-3,6-3 0,-6 3-7,16-1-6,-5-1 10,2-2-4,2 2-3,1 1-5,3 1-4,2-2-2,6 3-2,-4-2 0,-4-6-7,8 5 0,-1-3 1,2 4-4,1 1-1,-2-1-16,1 3-21,-9 3-1,2-1-23,-4 2-31,4-5-35,-7 6-2,-3-1-50,-3 1-96,-2 0-285,-4 1 126</inkml:trace>
  <inkml:trace contextRef="#ctx0" brushRef="#br0" timeOffset="290734.1742">9062 15870 135,'0'0'146,"0"0"-16,7 11-9,-1-11 0,2 3-12,6 1-14,7-3-8,1 1-4,5 0-8,1-2-11,13 0-5,-6-2-7,8 0-14,-2 2-17,-8 0-19,13-3-40,-16 3-13,4-2-51,-6-1-90,1 3-207,-9-4 93</inkml:trace>
  <inkml:trace contextRef="#ctx0" brushRef="#br0" timeOffset="292134.4337">10400 15427 17,'0'0'94,"0"0"-14,0 0-3,0 0-8,0 0-1,-10 0 1,10 0-7,0 0-5,0 0-6,0 0-6,-3-5 3,3 5-4,0 0-9,0 0 8,-1-8-4,1 8-4,0 0 3,0 0-9,0 0 1,0-10-2,0 10-8,1-5-3,-1 5 9,-6-7 1,6 7 1,0 0-8,5-7 1,-4 3 1,-1 4 0,-1-7 0,1 7-7,-5-10 4,10 4-2,-5 6-2,0-8 8,0 8 1,0-5 1,0 5-4,0 0-1,0 0-4,0 0 1,0-7-1,0 7-1,0 0-4,0 0-4,0 0 4,-15 14-3,7-2 6,-1 1 6,-2 9-2,-2 8-1,5-4 1,-6 12-3,-8-2 0,4 5 3,4-4-10,5-8 0,-2-2-5,3-1 6,0 0-3,-2 2 3,-4-4-2,8-3-5,-7-2 7,11-1-4,-5-2-4,0-2 4,4-6-4,1 2 3,1-2-3,-7-3 5,3 2 1,5-4-8,0 3 0,0-6 3,0 0 1,0 0-2,0 0 5,0 0-6,0 0-1,0 0 2,14-25-9,-7 13 5,2-5-5,-4 1 4,8-9-7,-7-1 5,5-3 3,2 1 0,-1 0-8,-5-2 2,4 3 2,-2-12-5,-1 14 0,-1-3 13,0 1-10,0 4 2,-7 0 0,8 0-1,-7 8 6,4-3-2,-3 1 0,4 4-2,-4 2 2,2 0 7,-1 2 0,2 2 0,-2-1-9,-1 0 4,0 0-1,1 4 1,3 0-5,-6 4 8,3-8-7,0 6 3,-3 2 7,0 0-7,0 0 5,0 0 3,0 0 9,19 11-3,-9 1 3,3 2-1,-7-1 7,3 4-2,7 0-6,-2 8 4,1 1-4,2-3 0,-1-1-6,1 8 7,2 1-3,-3-6-5,0-1 5,-2-3-5,0 4 2,5-4-2,-7 3-2,5-2 2,-8-8 0,1 4 2,1-4-5,-1 3 0,-4-7-1,0 1-1,-1 1 2,-2-8 2,0 8-16,-1-5-9,1-1-6,-3 1-14,0-2-9,-5 2-33,1-2-32,-3-3-140,-5-2-276,12 0 124</inkml:trace>
  <inkml:trace contextRef="#ctx0" brushRef="#br0" timeOffset="292386.7585">10104 15817 70,'0'0'137,"0"0"-7,0 0 6,0 0 0,0 0-1,22-10-15,-8 10-14,2-4-9,9-4-6,2 3-6,2-1-14,-2 0 0,3-1-8,1-2-10,1 2-6,1 2-1,-3-2-7,-1 0-1,-1 4-7,-9 1-30,-3 0-15,-2 0-11,5 2-14,-8-2-20,2 1-30,-7 1-28,-6 0-110,16-2-246,-11 1 110</inkml:trace>
  <inkml:trace contextRef="#ctx0" brushRef="#br0" timeOffset="292784.7222">10724 15076 151,'0'-9'164,"-3"4"-11,-2-2-10,5 0-18,-1 2-5,1 5-8,-3-9-5,3 9-4,-2-6-20,2 6-7,0-6-8,0 6-15,0 0 4,0 0-3,-8 19-4,7-8-1,-3 1 3,3 5-5,-1 2-2,2-1-2,2 0-7,-2 6 0,5 1-4,-2-3-3,-3-3-3,6-1-5,-4 1-1,-2-3-6,4 1 6,-2-3-5,4 0-5,-6 0 0,5 0 2,-3-2-11,-1-2-38,4-2-12,-3 1-26,-2 1-18,0-3-27,-2 2-175,2-9-317,-5 10 141</inkml:trace>
  <inkml:trace contextRef="#ctx0" brushRef="#br0" timeOffset="293372.1508">11186 15348 56,'0'-7'123,"0"7"-1,-3-7-18,3 7-3,0 0-8,0-10 6,0 10 4,0 0-6,-3-6-8,3 6-2,0-10-13,0 10-2,0-8-3,0 8 7,-8-7 0,8 7-6,0-2-2,0 2 3,-3-6 0,3 6-7,0 0-6,0 0-4,-2-8-8,2 8-4,0 0-7,0 0-6,0 0 0,0 0-1,-7 15-4,5-6 0,-1 7 9,1 0-4,-4 3 0,6 6-1,0 4-1,0 9-2,-2-6 0,2 5-3,2 3 0,4-2 0,-4 2-6,1-12 1,-1 2-2,-1 2-3,5-5 1,-4-1-2,1-3 1,-1-6-2,1 3-2,0-3-3,0-1 0,0-2 2,5 0-1,-8-6-2,7 2-2,-7-2-2,1-1-4,6-2-8,-7 1-11,0 0-6,4-4-10,-4-2-20,0 0-16,4 5-31,-4-5-38,0 0-34,9-15-137,-4 4-342,-4 3 151</inkml:trace>
  <inkml:trace contextRef="#ctx0" brushRef="#br0" timeOffset="293669.8733">11376 15263 67,'0'0'132,"0"0"-14,0 0-5,0 0-11,-3 21 8,6-9 4,-1 6-16,3-3-4,-1 13-9,0-4 1,-1 3-12,5 13 1,-2 0-4,2-1-12,-8-10-3,5 1-1,3-1-7,-4 0-6,3-2 0,-3-2 0,3 0-13,-2-5 3,-2-2-3,0-1-4,3-1-4,-6-4-3,2 2-22,6-3-23,-8-3-18,0 3-32,0-3-26,4-2-161,-4-6-285,0 0 126</inkml:trace>
  <inkml:trace contextRef="#ctx0" brushRef="#br0" timeOffset="293899.2644">11167 15596 126,'13'-3'138,"8"-1"-17,-5 1-8,2-1-4,11 1-12,1 1-9,0 2-7,0-2-6,16-1-14,-2-3 0,5 2-5,-3-2-15,-3 3-6,-2 3-26,-4 0-18,-6 0-26,1 0-49,-11 2-97,-4-1-196,5 2 88</inkml:trace>
  <inkml:trace contextRef="#ctx0" brushRef="#br0" timeOffset="294549.8315">10340 16411 45,'0'0'216,"0"0"-19,-10-1-17,10 1-19,0 0-3,0 0-7,-8-4-15,8 4-12,0 0-14,0 0-10,0 0-10,0 0-4,0 0-7,0 0 9,27-1-4,-8 1 0,8 0-3,5-1-5,10 1-5,1-5-4,6 2-7,10-2 14,3-1-7,17-2-7,1-4-3,6 1-4,2 2-4,-7-3-7,6 1 0,0 1-3,0-3-8,0 5-1,-7 1-2,-3-4-4,-18 4-1,-4 3-4,-3-4 2,-3 1-5,-3 3-2,-14 1-4,-2 0 3,-11 2-3,-2-2-1,-2 0 0,-1 1-2,-3 1 5,-5 1-3,-6 0 0,11-1 2,-11 1-8,0 0 5,11 0-5,-11 0-3,0 0-12,0 0-18,0 0-12,0 0-18,0 0-14,0 0-15,-30-1-21,30 1-29,0 0-35,-23 1-53,15-1-155,8 0-414,-15 0 184</inkml:trace>
  <inkml:trace contextRef="#ctx0" brushRef="#br0" timeOffset="302238.8366">10724 16752 70,'0'0'101,"0"0"-5,0 0 0,0 0-8,0 0-10,0 0 2,0 0-9,0 0 0,0 0-12,-3-2 6,3 2-6,0 0-3,0 0-5,0 0 8,0 0-4,0 0-5,0 0-6,0 0-7,0 0 0,0 0-7,-9-2 4,9 2-9,0 0-4,0 0 5,-8 14-8,1-2 1,1 4 2,-7 5 7,2 6 4,-3 11-8,-5 2-1,2 3 1,2 0-5,1 0 3,0 4-5,0-3 2,-1-2-4,3-4-1,4-10-6,-5 0 2,7-2 2,-2-7 6,6 0-1,-9-3-3,5 1 2,4-1-6,-6-5 0,8-1-1,-4-3-1,2-1-1,2 0 3,0-2 3,0-4-1,0 0 0,0 0-1,0 0-6,0 0 5,0 0-7,6-17-5,2 1 6,-1-3-5,-6-4-1,10-2 5,-1-4-9,-1-7-3,2-3 4,0 14 1,-1-4-1,3-10-6,-2 1 2,-8 10-4,10-9 2,-9 7-4,1 4 8,1-4 0,1 3 0,-6 2-1,4 8 0,-3-3 5,-2 3 4,3 2 3,0 3-4,0-1-1,0 0 0,-3 5-4,3-2 6,-3 3-2,2 0-4,-2 7 2,0-11 5,0 8-4,0 3 0,0 0 0,3-6-3,-3 6 6,0 0-4,0 0-1,0 0 2,18 16 9,-7-5 3,0 4 1,-2-1 4,9 4 1,-1 7-4,5-5 3,0 3-2,7 5 3,-7-4-4,10 6 1,-2 0-3,-2-1 1,-1-1-3,-3-6-1,-2 0 4,0 2-4,-4-3 1,-1-1-1,0 1 0,-1-2 2,-3-4-6,-4 2 1,-1-2 1,2-4-3,-2 3 1,-7-4 0,6-1 0,-6-1 2,4-1-5,-5 4 4,0-3-8,0-2-6,0 0-17,-5 4-8,4-7-17,-7 4-29,0-6-41,-2 3-43,-5-4-99,2 4-284,-3-10 127</inkml:trace>
  <inkml:trace contextRef="#ctx0" brushRef="#br0" timeOffset="302539.0355">10390 17309 160,'0'0'156,"0"0"-8,0 0-10,0 0-17,0 0-11,0 0-9,19-13 0,-1 8-7,1 2-11,12-11-7,-1 5-6,10 2-3,7-3-7,-7 1-8,4 2-5,-4-2-1,1 2-9,-11 2-3,-1-2-4,-10 3-1,1 1-4,1 1-12,-5-1-11,-4 1-15,-2 2-2,1-2-13,0 2-11,-5-4-20,5 1-9,-3 2-21,-1-3-21,-7 4-121,14-5-248,-11-1 110</inkml:trace>
  <inkml:trace contextRef="#ctx0" brushRef="#br0" timeOffset="303062.6325">11660 16741 49,'0'0'153,"-5"-10"-19,5 10-12,-6-12 2,6 6-7,0 6-1,-8-8-7,1 2-11,4 0-5,-5 0-1,8 6-3,-14-3-9,6-2 1,-5 3-16,7-2 7,-2 1-7,-6 2-5,1 0-6,-3-1-7,-3 2-3,4 3-2,-4 1 6,3 0 7,-5-2-2,2 5-2,5-1-4,0-2 8,-2 9 2,2-5-1,-2 6-8,-2-2-4,-2 4-8,9-1-2,-3-1-6,1 4 2,5-3-7,-3 8 1,3-2 2,-2 2 0,10-2-2,-3 3-4,3-1 3,3-3-3,2 3-4,5 0 1,2 2-5,4 0 5,0-2-3,-2 2-4,5-1 0,2-4 0,-1 0-1,3 2-3,2-4 1,0-3-1,2 0 0,2-4 1,-6 1 0,4 1 0,3-5-11,-3 3-24,0-6-18,-6 2-43,1-5-24,-5-1-31,1 3-25,-2-4-215,-2 0-416,0-7 184</inkml:trace>
  <inkml:trace contextRef="#ctx0" brushRef="#br0" timeOffset="331374.343">16386 12619 60,'0'-11'104,"0"11"-13,3-3-5,-3 3 0,0-5-7,0 5-13,5-7 7,-5 0-21,0 7 4,3-6-3,-3 6-13,0 0 5,2-9-2,-2 9 0,4-5 2,-4-1-9,0 6-3,2-8-3,-2 8-1,3-5-5,-3 5-4,0 0-3,2-9-6,-2 9 4,0-7-2,0 7 2,0 0-2,1-7-3,-1 7-2,0 0 8,0 0-3,-1-7-1,1 7 0,0 0 3,0 0-5,0 0 0,0 0 3,0 0-8,-5-5-2,5 5 7,0 0-4,0 0-6,0 0 6,0 0 3,0 0 2,0 0-11,0 0 0,0 0 2,0 0-2,0 0 0,0 0 5,0 0-14,-11 14 8,11-14-2,-8 8-1,2-4 3,4 0 3,-4 4-2,-1-1 0,6 7 3,-7-3 2,1 4 4,1 1-2,-3 2 0,1 3 2,-2 5 3,-2-2-2,2 1 5,1 4 6,-3 1 0,-2 8 1,0-2-2,8-7-3,-5 6 1,-4 7-2,9-15-4,-5 10 4,0-8-14,3-2 13,2 2-1,-2 1-1,1-5-3,1 0 0,3-8-2,-2-1 1,5-2 2,-6 1-22,6-5 15,-3-3 4,1 1 2,2-3 0,0-5 0,0 7-3,0-7 2,0 0-2,0 0 4,0 0-5,0 0 0,0 0 0,21-20 0,-12 7-1,1-3-2,4-8 2,-3-2-2,2 1 3,-2-1-2,0-3-1,0-8-13,0 5 1,-5 5 0,5-12-5,-4 9-6,1 3-2,-2-5 7,5-3 1,-5-5-1,1 12 3,-4-2-2,0 1 3,2 3 5,3-1-2,-8 3 11,3-2-13,2 7 0,-4 5 11,4-4-10,-4 10 5,-1-3 1,0 2 6,0 2 0,2 1-5,-2 0-3,0 6 1,3-9-2,-3 6 5,0 3 0,0 0 0,0 0-4,0 0-1,0 0-2,0 0 21,10 22 11,-9-6 1,6 3 0,1 8-1,4 0 5,-1 9 0,4 0 1,0 3 0,6-1 0,-5 2-4,3 0 4,-2-2 4,-6 1-5,8 1-6,-3-5 4,1 2-7,1 0 8,4-4-4,-12-7-6,4 0-2,-3-4 2,0 1-2,-2-7-1,1 1-3,-4-3 1,2-2-4,5-1-1,-12-3 2,6 0-4,-6 0 2,4-1-4,-2-6 4,0 5-3,-3-6-12,0 0-10,0 0-28,0 0-27,0 0-8,0 0-27,0 0-25,-34-12-177,19 2-334,1-1 148</inkml:trace>
  <inkml:trace contextRef="#ctx0" brushRef="#br0" timeOffset="331593.7577">16242 13082 143,'14'-4'138,"0"-2"-4,1 0 0,2 0-11,2 2-9,9-3-13,1-3-6,-4 4-10,-3 3-5,-4 0-14,7 1-7,-6 0-19,-3-2-13,-2 2-21,5 1-20,-5-2-23,4 1-21,-2-3-63,-5 3-66,5-5-200,1 2 89</inkml:trace>
  <inkml:trace contextRef="#ctx0" brushRef="#br0" timeOffset="332171.2218">17025 12711 180,'-9'-3'157,"9"3"-12,0 0-13,-7 8-9,1 1-1,1 1-12,1 6-9,2 2-9,0 8-3,2 2-6,-3-2-6,-5 5-5,5 6 3,-3 3-12,4 0-4,-2 1 9,4-12-12,-8 13 0,6-6-7,-4 1-8,4-9-4,-3-1 2,5-8-5,-3 5-5,3-7-5,-3-1-3,3-7 1,0 2-4,0-3 0,0-3 1,3 5 0,-3-10-7,0 0-3,0 0-3,0 0-12,11-16-14,-6-4 2,1 1-6,-2 0 5,0-7-18,1-2 4,1-11-1,-2 1-14,-3 2-11,-2-5 1,1 1 3,0 3-3,-4 0 12,4-2 11,-6 0-3,3 11 3,1 0-4,-2-3 9,4 3 6,-4 3 1,0 1 3,2 5 5,-3 2 5,4-1 1,-1 6-3,2 0 3,0 3 4,-5-2 5,5 4-5,0 0-3,0 7 3,-3-8 6,3 3-3,0 5-4,3-7 5,-3 7 7,0 0 4,0 0 6,19 11 0,-15-3 7,8 6 11,-5 1 13,7 10-4,2 2-5,4 6 9,2 6 3,-6 1 1,2-3-4,-4 7 2,2-6-10,1 4 2,-1-2-1,3-6-5,3 4 2,-8 0-4,-4-10-1,-1-2-5,6 0-4,-8-5 1,5 0-2,-1-5-1,-7-4-4,7 3 0,-7-7-9,5 3 4,-4-3-1,-2 3-15,-1-8-6,4 2-15,-4-3-16,-2-2-38,0 0-16,0 0-30,0 0-37,-10-14-137,5 3-321,-4-4 142</inkml:trace>
  <inkml:trace contextRef="#ctx0" brushRef="#br0" timeOffset="332358.7304">16853 12997 162,'-7'-3'164,"0"1"-17,7 2-21,-12-5-7,8 3-12,4 2-19,0 0-1,0 0-9,0 0-8,25-3 1,-4 1-12,-4 0-8,4 0-7,6 1-4,3-3-5,0 1 0,3-4-4,0 6-8,-3-2-15,3-2-21,-6 0-20,2 1-30,-10-1-33,-3 1-128,-2-3-241,3 0 106</inkml:trace>
  <inkml:trace contextRef="#ctx0" brushRef="#br0" timeOffset="332627.0023">17168 12160 66,'-3'-4'142,"3"4"-13,-8-3-8,8 3-25,0 0 5,-5 12-5,5-5-3,0 5-2,5 5-12,-5 8 5,3 3-14,0 1-2,-3 1-11,5 6-5,-2 4-1,5-1-6,-8-11-6,14 10-4,-12-9 0,2 0 0,4-1-8,-3-1-8,0-3-26,3 4-7,-2-4-22,2-8-18,-2 3-29,4-7-157,-5 0-259,6-5 114</inkml:trace>
  <inkml:trace contextRef="#ctx0" brushRef="#br0" timeOffset="332915.4286">17723 12449 72,'0'0'182,"0"0"-24,0 22-16,0-5-16,0 2-14,5 8-6,-2 5 6,0 3-12,1 9-7,2-3-8,-3 2-9,-1-3-4,1 3-7,2-1-9,1-5-2,-6-5-3,3 9-10,0-13-5,0-1-2,4 3-3,-6-5-2,4 1-12,1-10-20,-4 3 5,0-5-18,1-2-15,5-5-15,-5-3-23,2 1-25,6-7-55,-11 2-92,14-14-261,2-1 116</inkml:trace>
  <inkml:trace contextRef="#ctx0" brushRef="#br0" timeOffset="333136.5312">18030 12505 174,'-1'-7'166,"1"7"-17,0 0-11,0 0-27,0 0 6,0 0 3,5 28-10,1-9-10,-3 7-4,7 10-7,-6 3-12,6-2-12,-9-7-1,4 8-7,0 1-5,0-6-9,4 0 0,-3-2-3,-4-1-2,0-4-6,-1-1-4,4 0-20,-3-7-22,-2-2-4,6 0-26,-5-3-26,3-5-17,-3 0-25,1 2-150,-2-10-285,0 4 126</inkml:trace>
  <inkml:trace contextRef="#ctx0" brushRef="#br0" timeOffset="333306.5977">17745 12896 152,'-9'0'210,"9"0"-21,-5-7-17,5 7-15,0 0-21,16-2-12,-3-3-11,6 4-12,8-1-19,3-3-23,3 1-38,13-6-35,0 4-24,1-3-40,2-2-58,-4 0-73,-3-7-225,-2 8 99</inkml:trace>
  <inkml:trace contextRef="#ctx0" brushRef="#br0" timeOffset="347503.8172">15737 14099 67,'0'0'141,"0"0"-6,0 0-4,0 0-24,-2-7 2,2 7-10,0 0-8,0 0-2,0 0-9,0 0-7,0 0-8,0 0-5,0 0-6,0 0-3,0 0-1,-17 19-2,6-11-3,5 12-6,-13-1 0,9 5-4,-4 1-1,3 1-1,3 4 4,0 0-12,3-2-1,2 3-2,3-5-5,0 2-2,0-4 3,3-5-7,10 4 4,-5-9 0,4-1 1,3 0-4,0 0 2,3-6-5,-1 3 1,5-4-3,-1-2-1,4-4 0,-6 3 0,0-3 0,0-4-4,3 1 4,-4-5-1,-4 1 0,2-1-4,-2 1-1,-6-5 1,0-1 0,-2 5 2,2-5 0,-5 4-1,1-5-1,-3-2-3,-1 3 3,7 1-3,-7 5-7,-7-2 12,14 2 1,-14 0-5,7-1 0,0 8 0,0-7-2,0 7-5,0 0 5,0 0 0,0 0 4,-9 26-4,2-11 3,4-1 2,0 1 0,3 0-1,3 2-2,-3-1 4,10 0-5,-6-1-5,8-1 6,-3 0 0,7-3-1,-2 1 5,3-5 1,6 0-2,-4-3-1,1-3 0,2-1 5,5-1-2,-6-3-3,6-1 3,-3-4-3,-7-2-9,8 1 6,-7-3-2,-4 2-10,3-11-4,-4 7 5,0 0-1,-7-3-5,2-7 0,-7 8-3,1-8 6,-4 1-7,1 1 6,-10 4-2,4 0 5,-8-3-6,-6 4 9,-1 2-1,-5-1-4,2 5 4,-2 5 2,-5-4-2,4 7 6,-6-2 3,6 6 3,-2 2 10,5 2-8,1-1 1,2 3-1,1 1-4,5 0 7,2 0-4,3 5-3,6-1-5,-1-1 6,6 1 3,5 3 2,1-2 2,5 0-8,3-1 0,5-2 6,11-2-3,-1 3-4,1-4 2,5-3 4,11-6-3,-4 0-1,7-4 7,-6-10-4,-2 8-1,4-10 0,-7 4 0,-7 0 0,-2 1 2,-1 0-3,-9-2-3,-3 1 2,-8 1 2,5 2-6,-1-4 0,-7-1 15,3 2-13,-7 0-5,-1 0 3,-1 6 6,1 1-4,-3-4 1,3 5 1,-5 2-1,0 3 0,5 2 5,-9-6-9,9 6 6,0 0 2,-10 13-1,10-6-4,0 9 2,0 1 6,3-1-5,8 9-4,-4-3 9,5 6 0,3-1 3,2-3-5,4 9 8,-10-5-2,3-4-1,2 3-1,-5-7-11,-3-2 14,-5 1-4,3-5-1,-4 2-2,-4-2 9,2 1-11,-6-4 5,0 5-4,-1-6 1,-5 2-18,-1-5-15,4-1-22,-6-1-24,6-5-40,-9-5-132,4-4-268,1-1 119</inkml:trace>
  <inkml:trace contextRef="#ctx0" brushRef="#br0" timeOffset="347892.7692">16826 13931 2,'-6'-3'196,"6"3"-20,-2-6-14,2 6-26,0 0-10,0 0-12,0 0-7,2 30-11,1-14-13,6 3-1,-2 2-11,7 5-8,2 0-2,-4-5-8,6 2-8,-1-1 3,2-2-5,-5-6-5,1 0-6,0-3 1,8 0-7,-8-2 1,0-3-3,0-1-3,0-2 6,-4 0-12,-3-3-2,4-4-1,-2 1 0,4-1 0,-8-3 1,6-4 1,-5 3-6,3-7-2,-2 3-1,-5-2 3,2 2-8,-2-1 6,-1 5 2,4-3-5,-6 3 0,0 2-1,0 0-2,0 6-2,0-9 0,0 9-2,0 0 4,0 0 3,0 0-5,3 28 0,-3-20 3,3 10-3,-1-2 4,6 2-2,-4 8 0,4-7 1,-3 3 0,5 4 0,-6-7 2,1 6-4,3-6-9,-3 0-33,-1-6-23,6 1-26,-1-1-44,-5-4-145,4-5-303,-1-4 134</inkml:trace>
  <inkml:trace contextRef="#ctx0" brushRef="#br0" timeOffset="348139.1126">17500 13826 206,'0'0'180,"0"0"-20,-13 15-11,13-5-17,0 0-6,7 8-16,-2-1-3,6 8-12,3-4-5,6 3-1,-4 0-7,3 0-9,2-1-2,-4-5-8,5 5-3,-9-12-4,3 11-8,-7-7-3,1 1-3,3-2-6,-7-3-4,-3 1 2,2 0-5,-5-3-3,-5 3-19,2-2-32,-3-2-40,-9-1-42,0-4-56,-3-3-135,-2-3-324,2-9 144</inkml:trace>
  <inkml:trace contextRef="#ctx0" brushRef="#br0" timeOffset="348289.842">17568 13804 59,'14'-11'170,"4"3"-8,-1 1-19,2 2-17,-1-2-10,-1 6-14,-1-1-6,0 2-13,3 0-12,-3 3-27,6-2-30,-5 5-37,-1-5-51,0 4-108,-4-3-197,0 0 88</inkml:trace>
  <inkml:trace contextRef="#ctx0" brushRef="#br0" timeOffset="348831.7844">18347 13829 215,'-6'-7'241,"1"0"-23,3 3-24,2 4-20,0-7-16,7 2-17,2-2-15,9 0-14,7 1-14,8 1 0,10-2-15,4 3-6,1 1-32,-4 2-39,2 2-41,-6-1-48,-10 3-43,-7 0-165,-5-3-315,-1 0 141</inkml:trace>
  <inkml:trace contextRef="#ctx0" brushRef="#br0" timeOffset="348989.236">18407 13982 42,'-11'5'208,"0"0"-18,8-1-23,-2 0-12,5-4-11,0 7-10,0-7-7,16 4-15,0-2-9,14-4-12,0-1-10,17 2-5,6-3-20,2-2-35,2-2-31,-2 1-35,1-1-42,-7-2-175,-2 0-282,-15 0 125</inkml:trace>
  <inkml:trace contextRef="#ctx0" brushRef="#br0" timeOffset="353273.2114">19195 13781 74,'0'0'119,"0"0"-10,0 0-9,0 0-17,0-7 2,0 7-8,0 0-1,0 0-8,0 0 1,0 0-10,0 0 0,0 0-7,0 0 1,0 0-4,0 0-3,0 0 3,0 0-2,0 0-1,0 0 5,0 0-1,0 0 1,0 0 9,0 0 1,0 0 4,0 0 1,0 0 0,0 0 2,0 0 0,0 0-1,0 0 1,0 0-6,0 0-3,0 0-6,0-8-4,0 8-5,8-10-4,-5 0-5,-3-3-2,4-2-6,-4-2-1,6-8-4,0 1-6,-3 0 4,7-3-2,-5 0-4,-1-3 0,0 2-4,2-10 0,2 11-3,-2-4 2,-1 3-5,6 0 9,-9-2-10,5 4 5,0 0-8,-1 0 5,2 7-1,-3 1 0,4-6-2,-4 11-2,1 3-2,-2 1 4,0 2-2,-1 2-3,5 0 3,-4 1-3,2 3-4,-6 1 3,14 1 3,-4 6-1,4 4 3,0-1-4,2 11-1,-2 3 2,-1-1 1,6 6 0,0 5 2,-5 4-1,3-4 2,-2 1-4,-3-8 5,1-2-3,-3 6 3,1-6-3,1 1 0,-7-9-28,5 5-14,-6-2-12,3 0-16,-3-5-43,-1-1-10,2-3-23,2-1-200,-6-5-375,-1-3 167</inkml:trace>
  <inkml:trace contextRef="#ctx0" brushRef="#br0" timeOffset="353472.525">19230 13567 147,'-3'-6'168,"3"6"-13,0 0-12,0 0-13,13-16-12,-9 13-11,11-6-6,4 2-14,3-1-13,0-1 0,10 0-7,12-5-10,-11 6-3,8-3-18,-11 3-14,4-2-25,-9 2-32,3-6-31,-4 3-49,-8-1-106,6-3-238,-4-3 106</inkml:trace>
  <inkml:trace contextRef="#ctx0" brushRef="#br0" timeOffset="353700.8156">19768 12627 126,'0'-7'159,"-6"1"-19,4-1-17,2 7-7,-6-2-20,6 2-6,0 0-7,0 0-17,-3 22-1,6-8-8,-6 2-6,3 3 0,0 0-2,0 5-9,3 2-1,0 0-8,-1 3 1,-1-3-7,1 4 0,4-5-3,-6 1-25,5 1-24,0-4-19,1-5-33,4-3-144,1 1-239,-5-3 106</inkml:trace>
  <inkml:trace contextRef="#ctx0" brushRef="#br0" timeOffset="353936.974">20299 12917 104,'0'0'160,"0"0"-20,0 0-12,0 0-15,0 0-12,0 0-2,-10 26-8,7-8-2,3 8 0,0 0-11,-2 4-10,4 9-4,-2-2-9,3 5-3,-3-5-7,3-5-1,0 5-7,1-7 2,0 0-5,-1-1-9,2-2-19,-2-4-25,2-6-16,3-3-29,-2-2-22,2-3-158,-1-7-262,2 1 116</inkml:trace>
  <inkml:trace contextRef="#ctx0" brushRef="#br0" timeOffset="354122.4747">20718 12908 107,'0'0'166,"0"0"-19,-5 22-7,5-9-19,-3 4-12,3 8-7,3-1-9,-3 5-15,5 7-7,-2 5-7,3-11-2,-1 11-2,0-13-14,1 0 1,-1-3-30,3 1-19,-2 0-29,1-7-46,-1-9-143,-3 2-239,-3-1 106</inkml:trace>
  <inkml:trace contextRef="#ctx0" brushRef="#br0" timeOffset="354320.9512">20362 13204 134,'-3'-2'156,"3"2"-11,-7-5-12,7 5-4,0 0-8,11-9-5,2 7-11,6-2-14,11-1-7,0-2-8,18 0-9,-4-1-5,8-2-6,7 0-8,1-2-3,-3 1-24,-6 4-24,-4 2-30,-4-3-33,-8 6-50,-15 2-113,-1-1-248,-8 2 111</inkml:trace>
  <inkml:trace contextRef="#ctx0" brushRef="#br0" timeOffset="354663.0304">19135 14196 24,'-6'3'197,"-7"-2"-20,13-1-13,0 0-9,0 0 3,0 0-9,49-9-16,-4 1-9,4-3-7,28-2-9,13-5-7,5-4-5,43-8-5,-3 1 0,1-1 3,0 1-11,-40 6-6,3-1-5,38-8-8,-37 12-4,-2 2-1,-3-3-7,-9 6-5,-4-1-2,-32 9 3,-8-3-11,-4 4-8,-13 2 2,-6 3-3,-2-3-5,-7 1-4,-2-2 0,-4 3-12,-4 2-9,0 0-20,0 0-22,-14-9-22,2 9-20,-6 2-16,-2 0-21,-12-1-26,7 3-37,-17 5-148,8-3-360,4 0 159</inkml:trace>
  <inkml:trace contextRef="#ctx0" brushRef="#br0" timeOffset="355074.9338">19874 14762 111,'-3'11'176,"6"-5"-12,0 1-10,2 0 1,-2 0-12,8-3-6,-6 3-14,0-7-11,4 3-3,-1 2-11,-1-4-2,-7-1 0,14 0 3,-14 0 3,17-7-12,-9 0-6,2-2-10,1-3-8,-3-4-7,1 0-1,-1-8-11,2-4-3,-4 1-5,5-12-6,-1 0-3,-2-6 2,-1 1-7,-2 3-1,3-2-3,-6 0-1,1 11-3,-2 4-2,3 2-2,-1 2-5,2 5 4,-4 5-7,1 2 2,2 2-1,-2-1-2,4 3-2,-3 3 0,7 0 0,-2 4-2,3 1 1,-11 0 0,27 11 1,-10-2 0,2 8 3,2-1-5,1 4-3,2 11-1,-4-5 3,-1 6 2,5 1 1,-8-7 0,-3-2-2,1 6 2,0-4-4,-3 0 3,0-1 4,-4 1-21,-1-3-19,-1-6-21,-2 4-20,-2-4-43,1-3-23,1-3-32,-6-2-178,1-2-381,-1-5 169</inkml:trace>
  <inkml:trace contextRef="#ctx0" brushRef="#br0" timeOffset="355254.2956">20007 14582 20,'-9'-1'208,"4"-3"-17,5 4-23,0 0-7,-3-2-14,3 2-6,0 0-13,20-10-11,-4 1-15,14 2-6,0 0-10,4-3-12,8 0-4,7 0-8,-7 2-9,0 0-30,1 0-32,-13 6-42,5-5-58,-8 1-171,-2-1-303,4 0 134</inkml:trace>
  <inkml:trace contextRef="#ctx0" brushRef="#br0" timeOffset="355637.3033">20824 14567 162,'2'10'166,"1"-1"-7,1 3-18,-2-3-1,1 2 1,-1-3-6,3 1-17,-2-2-10,-3-1-11,3 1-8,-3-3 5,0-4 2,0 9 4,1-6 3,-1-3-3,0 0 3,0 0 7,0 0-9,0 0-8,0 0-12,0 0-10,0 0-4,-7-23-7,0 9-3,-2-5-11,4-3-2,-6-6-6,3 0-8,5-12 2,-3 3-6,-1-1 0,1 1-4,6 7-5,0 2 0,0 1-4,5 2 0,3 2-1,-5 6 0,3 1-3,4 4-1,4 1-4,2 4 3,-2 0-6,2 3 1,6 1-1,0 3 1,0 4-2,-3 0-2,2 5 2,2 4 3,-2 4-5,4-2 1,-7 7 3,-1 0-2,4-2 0,-10 5 0,1-3 0,3 1 0,-9 0 3,4 1 0,1-5-12,-11-1-16,3-3-29,0 0-24,0 4-17,0-4-33,-3-2-33,3 0-37,-6-6-191,3-7-422,-3 6 188</inkml:trace>
  <inkml:trace contextRef="#ctx0" brushRef="#br0" timeOffset="355808.8426">20845 14465 47,'0'0'219,"-12"-2"-18,12 2-20,-12-7-21,12 7-13,0 0-15,3-7-9,-3 7-13,24-5-13,-7 2-5,5-1-14,2-4-4,8 1-12,-4 1-21,12-6-20,-9 2-30,1 3-32,0-2-25,-7-2-56,2-4-137,-5-1-278,0-3 123</inkml:trace>
  <inkml:trace contextRef="#ctx0" brushRef="#br0" timeOffset="356016.2901">21361 13863 108,'0'0'202,"-2"-5"-18,2 5-21,-2-6-15,2 6-21,0 0-8,0 0-13,19 11-8,-6 1-10,-5-1-10,0 4-6,5-1-6,-9 2-4,6 3-5,-5-3-38,2 8-27,-2-6-48,0-4-23,0 2-73,-1-6-82,0 2-253,-4-5 112</inkml:trace>
  <inkml:trace contextRef="#ctx0" brushRef="#br0" timeOffset="358000.2846">16327 16485 112,'3'7'131,"1"-4"-13,-4-3-9,1 5-6,-1-5-2,5 7-1,-5-7-7,3 4-2,-3-4 8,0 0 5,6 5 7,-6-5 6,0 0 9,0 0 12,0 0 1,0 0-5,0 0-8,0 0-13,0 0-13,0 0-6,0-19-8,0 14-13,0-7-7,0-4-5,2-4-5,-2-3-6,3-2-5,0-6-2,-3-12-5,7 3-5,-3-5-5,4 3 0,-4-2-6,0 3 0,4-3-7,-3 9 3,-2 3-2,7-6-7,-6 14 2,4 0 0,-3 2-1,1 5-2,1 5 5,-4-2-9,8 2-4,-8 5 3,2-1-3,3 5 0,-3 2-1,-5 1 1,20 8 1,-12 3-3,6 4 1,2 8 1,1 3 0,2 13 0,-1 1-2,4 0 1,-6 5-2,1-5 5,1 0 0,-1-1 0,-1-2 1,-3-6-3,-2-5 0,-2 4 0,-1-5 0,0 1-28,0-5-15,-3-4-26,4-2-28,-9-1-31,5-3-25,0-2-23,-1-4-45,-4-5-149,0 0-399,0 0 177</inkml:trace>
  <inkml:trace contextRef="#ctx0" brushRef="#br0" timeOffset="358180.8035">16427 16240 78,'-9'-4'222,"1"-2"-17,-2 3-18,5 1-16,5 2-18,-11-7-18,7 5-11,4 2-11,0 0-14,14-10-9,-3 10-9,6-6-8,15 0-5,-5-2-1,9-2-11,10 1-9,-6-1-26,-10 4-36,3 3-40,8-1-45,2 1-59,-21 3-119,3 0-299,-4 0 133</inkml:trace>
  <inkml:trace contextRef="#ctx0" brushRef="#br0" timeOffset="359298.9066">16834 15521 71,'-2'-8'145,"2"8"-4,0 0-7,0-16-12,2 12-9,-2-2-6,5-3 8,-5 7 1,0-5-1,0-2-8,0 3-8,3-4-3,-5 3-1,4 0 0,-2-1-4,4 1 1,-4 2-2,0 5-2,0-11-3,0 4-6,0 7 0,0-7-11,0 7-6,0-4-11,0 4-7,0 0-4,0 0-2,0 0-9,0 0-1,0 0-4,0 20-1,0-11-3,0 10-2,2 0 1,3 6-6,-2-3 0,-3 3-1,0 2 1,2-8-2,1 4-2,5-2-1,-7-2 2,-1-1-1,2-2-2,-2 1-2,3-1 2,0-1-1,0-1 0,-3 1-4,0-5-24,3 4-22,-3 0-21,0-2-16,0 1-21,0-2-27,0 0-20,5-2-28,-5-2-174,0 0-379,3 0 169</inkml:trace>
  <inkml:trace contextRef="#ctx0" brushRef="#br0" timeOffset="359556.9321">17182 15647 77,'-3'-3'193,"3"3"-20,0-6-20,0 6-12,-6-6-17,6 6-13,0 0-11,0 0 4,6 31 0,-6-14-10,0 1-7,0 8-11,0 0-4,3 2-7,2 2-8,1 10-3,-1-4-7,0 1-3,-1-7-8,1-1-1,0 1-4,3 0-2,-7-4-7,4 0-8,3 0-25,-3-8-28,-4-4-24,9 1-20,-5-6-40,2-2-165,-3-2-311,0-3 138</inkml:trace>
  <inkml:trace contextRef="#ctx0" brushRef="#br0" timeOffset="359768.875">17516 15574 137,'0'0'198,"0"0"-17,13 12-16,-9 1-19,1 3-12,3 2-14,0 8-12,3 4-12,0-1-6,3 5-11,-1 4-6,-2-1-5,-1 1-5,-2-10-7,-1 11-8,3-10-6,-4-4-5,-1-1-32,0-3-25,0-2-21,-2-3-38,1-4-46,-2 0-139,-2-10-285,3 5 126</inkml:trace>
  <inkml:trace contextRef="#ctx0" brushRef="#br0" timeOffset="359951.7218">17345 15966 8,'-9'-1'222,"2"-2"-19,7 3-28,-11-3-19,11 3-17,0 0 0,0 0-24,0 0-11,0 0-8,24-3-12,-4 1 3,-1 1-22,12-5-5,-1 4-2,15-6-14,-3-1-26,0 2-26,1-7-48,3 3-47,-5 1-165,-11 0-290,2-1 129</inkml:trace>
  <inkml:trace contextRef="#ctx0" brushRef="#br0" timeOffset="360172.1281">18227 15696 151,'0'0'226,"0"0"-19,0 0-26,28-11-19,-7 8-14,4-2-18,10 0-11,11-1-16,-2 3-41,-9 3-40,9-4-39,-15 3-46,1 1-59,-13 0-97,-1-2-236,-3 4 105</inkml:trace>
  <inkml:trace contextRef="#ctx0" brushRef="#br0" timeOffset="360320.7314">18312 15919 26,'-11'6'199,"8"-2"-16,-3 4-23,4-1-16,-3-4-15,5 3-7,0-6-10,5 12-8,3-8-16,1-3-9,12 1-4,-2-4-24,11 1-32,-1-6-39,10-3-55,-10 4-158,13-8-253,-13 3 113</inkml:trace>
  <inkml:trace contextRef="#ctx0" brushRef="#br0" timeOffset="361148.5206">19061 16167 123,'6'6'158,"-1"-3"-12,-4 1-5,-1-4-5,8 4 6,-8-4-6,2 6-1,-2-6 3,3 3 0,-3-3 2,0 0-4,0 0-9,0 0-14,0 0-12,16-12-5,-11 4 5,3-3-8,-2-3-6,2-3-13,-7 1-5,12-9-7,-10-6-8,0 5-3,5-15-7,-3 1-3,3 0-5,0 1-3,-2-2-5,2-1-3,3 2 2,-4 1-5,-1 12-7,3-2 1,-4 0-2,0 6-1,0 6-2,-1 1-1,0-1-1,5 8-3,-7-2 1,10 4-4,-5 1 2,1 5-4,4 1 0,-2 0 1,4 2-2,0 7-3,4 7 3,1 1 0,-2 6-2,4 9 1,2 2 4,1 2-3,0-2 1,-5 1 0,-5 0 0,7 3-1,-10-10 4,-3-2-3,4 2-1,-4-1 0,2-4 0,-2 1 3,-2-3 0,0-2-14,-3-4-25,2 2-18,-5-9-31,7 8-25,-4-7-25,-6-2-38,3-1-240,0-6-446,-12 0 198</inkml:trace>
  <inkml:trace contextRef="#ctx0" brushRef="#br0" timeOffset="361319.588">19206 15970 205,'0'0'197,"-11"-4"-17,8 0-13,3 4-17,0 0-11,0 0-13,3-9-11,8 7-11,4-4-12,2 0-7,2 0-10,13-1-28,-2 0-39,5-2-41,7-1-57,-12-1-172,4 3-282,7-8 125</inkml:trace>
  <inkml:trace contextRef="#ctx0" brushRef="#br0" timeOffset="361714.5334">19965 15932 158,'4'12'189,"3"-4"-12,-7 1-8,3 0-4,0-2-1,-1 1-12,4-1-10,-5-1-13,1-3-12,0 3-4,-2-6-6,3 7 3,-3-7-1,6 3 4,-6-3 0,3 5 1,-3-5-1,0 0-11,0 0-12,0 0-11,3-23-4,-3 10-9,0-3-8,0-2-4,0-9-8,-1 1 0,-2-6-8,1-5-3,-4-5-4,3 2-7,-1-2-2,-3 6-2,7-5-2,-2 15-3,2 0-3,2-2 1,-2 8-2,0 4-1,7-2-1,-2 4-4,3 0 1,-2 6-2,2-3 0,-3 6 1,6 2-4,-3-3-1,6 4-3,2 4 2,0 4-1,1-2 0,12 11 0,-10 3 1,3 2 1,-5 3-1,9 8 2,-7 6-1,-2-11 0,-1 0 2,0 4 1,-3-4-5,-1 2 2,-4-2-2,2 0 3,-6 1-1,4-3 0,-3 0-13,-3-6-32,4 1-23,-1-5-30,-4 2-35,-1-5-45,0-1-35,-1-3-220,-4-6-469,5-1 208</inkml:trace>
  <inkml:trace contextRef="#ctx0" brushRef="#br0" timeOffset="361891.0672">19976 15778 191,'-7'-2'219,"7"2"-22,-4-5-15,4 5-18,0-7-17,0 7-13,11-7-13,-3 1-7,14-1-10,-5 3-16,12-5-7,2-1-7,-1 0-7,5 3-15,6-5-22,-12 4-45,-1-3-37,1 3-47,-4-2-202,2-5-324,-10-3 144</inkml:trace>
  <inkml:trace contextRef="#ctx0" brushRef="#br0" timeOffset="362117.4635">20495 15062 2035,'-7'-10'65,"3"-1"-8,2 4 1,1 1-30,-6 0-12,7 6-3,-5-5-3,5 5-6,0 0-1,0 0-1,5 19 1,2-10 0,-4 7 4,0-1 3,5 1-6,-2 6-1,7 1 4,-8-5-2,4 1-1,-4-1-1,6 1-3,-8-1-32,-3-2-29,3 2-35,5-2-31,-8-3-211,2 3-365,-2-6 161</inkml:trace>
  <inkml:trace contextRef="#ctx0" brushRef="#br0" timeOffset="362585.2478">20943 15466 236,'-7'-6'253,"4"0"-24,0 0-25,3 6-30,-2-5-11,2 5-17,0 0-13,0 0-9,0 0-13,27 23-12,-11-12-2,3 7-13,5-2-9,-5 3-7,2 0-4,-1 2-7,2-3-26,-4-1-34,-4-1-42,0 1-37,-8-4-26,6-2-60,-1-2-156,-8-3-351,0-5 155</inkml:trace>
  <inkml:trace contextRef="#ctx0" brushRef="#br0" timeOffset="362760.4406">21156 15375 34,'-12'0'225,"-1"0"-25,-3 6-17,-1 1-20,-1 2-16,-5 4-15,-1 6-14,-8 6-13,2-1-9,-5 9-11,8 2-11,1 0-40,-5 3-30,0 1-41,9-6-38,4 0-63,-2-7-87,5 0-244,4-5 108</inkml:trace>
  <inkml:trace contextRef="#ctx0" brushRef="#br0" timeOffset="365364.2062">21693 14956 33,'0'0'119,"0"0"-1,0 0 2,0 0-14,0 0 0,0 0-2,0 0-2,0 0-17,0 0-4,-6-5-7,6 5 1,0-7-17,0 0-3,0 1-9,0 6 11,0-13 3,3 7-4,-3 1-3,3-3 12,-3 1 0,0-1-5,2 1-6,-1 2-2,1 0-2,-1-2 3,-1 7 11,2-7-9,1 3-3,-3 4 0,0 0-4,0-10-8,0 10-2,0 0-10,0 0-4,0 0 0,0 0-4,0 0-4,0 0 0,2 24-4,-2-8 2,0 4-5,3-1 4,-2 7 0,1 1-1,1 0-3,0 3-2,0-3-1,4-4 5,-2-1-4,-4-4-1,5 0-3,-4 2 2,0-4 2,2-2-4,3-1 1,-6-1 1,1-2 0,1-1 1,-1 0 1,-1-2-5,2 0 2,1-2-13,-4 0-17,1 1-16,-1-6-13,3 6-22,-3-6-33,0 0-51,0 0-185,0 0-374,11-19 165</inkml:trace>
  <inkml:trace contextRef="#ctx0" brushRef="#br0" timeOffset="365641.4735">22066 14779 8,'0'0'142,"0"0"-20,0 0-8,0 0-5,0 0-2,-4 25-3,-3-6-4,-1 7-11,-1 2 12,-1 13 5,-7-3-9,3 2-8,-2 0-9,-3 2 4,3 2-5,-1-3-5,-2 1-7,-3-1-4,1 4 3,5-5-13,-3-1-13,-6 1-3,9-3 3,2-10 1,1 2-11,5-5-8,-4 0 7,8-5-4,-7-3-1,8-2-4,-5 1-1,5-5-13,2-2-10,2 3-30,2-4-17,-1-2-31,-2-5-42,13 2-192,-13-2-341,0 0 150</inkml:trace>
  <inkml:trace contextRef="#ctx0" brushRef="#br0" timeOffset="366092.2667">22211 15345 78,'0'0'199,"0"-4"-11,0 4-4,1-8-18,-1 8-15,0 0-17,5-4-12,-5 4 6,0 0-6,5 15-12,4-2-4,-4-4-1,1 7 4,2 1 2,6 2-7,1 3-8,-1 0-10,-2 3-3,1-1-6,-3 0-5,4-3 11,2 4-9,-5-6-7,0 2-6,-2-6-4,4-4-2,-5 4-8,1-4-4,-2 0-4,1 1 0,1-4 0,-1-1-3,-2-1 3,-1-1-5,0-2 7,1 1 4,-6-4-1,13-2 0,-13 2-8,14-9-3,-6 5-4,-5-6-2,4-5-3,2-1-3,-7-1-1,1-8-1,0-6-3,-3 3 1,0-11-8,-3 9-9,0-11 0,1 4 2,-1-3-1,0 12 0,0 2-3,-4-5 2,6 4-1,1 1-1,-2 2-1,2 6-1,2-2 9,-1 1-9,-1 2-2,7-2 0,2 3-9,4-1-3,1-3 3,3 3 0,1-3-7,-2 8-4,11-2-6,-2-2-6,2 9-7,-2-2-16,4 4-8,-4-1-18,3 1-13,-9 4-24,4 2-24,-8-1-24,1 4-15,-2-3-226,-6-1-448,0 2 199</inkml:trace>
  <inkml:trace contextRef="#ctx0" brushRef="#br0" timeOffset="366495.2744">22975 15358 164,'0'0'190,"-6"-8"-6,6 8-10,-5-6 0,5 6-7,-5-8-7,2 5-11,3 3-14,3-11-9,-3 11-15,0-7-17,0 7-2,5-12-8,0 7 0,-4-1-11,7 5-5,-2-2-5,-1-1-6,8-3-2,-5 5-5,4 2-4,0-2-3,3 2 2,-4 2-8,1 0-4,-3 5-3,2-2-4,-5-2-4,2 5-2,-4 2 0,2-1-3,-3 5 2,-3-2-4,-5 5 1,1-1 8,2 2 2,-8-4-2,4 1 0,-2-4-4,2 1 1,0-1-2,-1-3-2,4-1-3,-2 0-1,4-2-2,-6 2 1,6-5 1,1-2 2,-2 5-2,2-5-4,0 0 1,0 0-4,33-7 2,-14 0-8,8-2-14,3 1-27,1-1-28,0-3-31,-1 1-35,2-1-30,0 1-35,-9 1-203,6-2-438,-2 2 194</inkml:trace>
  <inkml:trace contextRef="#ctx0" brushRef="#br0" timeOffset="379322.2815">16778 17305 30,'0'0'99,"0"-7"-20,0 7-10,0 0 0,-4-8-6,4 8 2,-2-9-15,4 2-6,-2 7 3,-2-9 9,2 9 21,0-7-21,-2-1-4,4 2 5,-2 6 0,-2-7 8,2 7 0,0-9 0,0 9-5,0 0-5,-1-5-4,1 5-9,0 0-3,0 0-7,0 0-3,0 0 1,-13 16-7,7 2 3,-4 2-2,1 10-3,-5 9-1,-1 0-4,0 2 2,0 4 3,3-2-6,-1 5 1,-1-6-7,9 0 7,-4-4-4,1 2-1,6-15-3,-3 1-3,1 0 2,0-10-5,3-6 4,1 6-2,0-8 2,0 1 1,-3-4-2,3 1 3,-5-1 5,5-5 0,0 0-6,0 0 5,0 0-4,24-21-1,-12 9-7,-2-12-1,4 0-1,2-2-3,1-10-2,-1-1 0,-2 2-2,-4-3-8,6-1 1,-10-1 1,7 0-3,-4-3-2,-3 2 1,-4 1 3,4 0 5,-1 0 3,-3 10-5,6 3 3,-7 0 4,2 10 12,-3-2 3,0 4 2,2 4 1,-2 1 0,0 2-3,2-1-5,-2 2 1,0 4-5,0 3 2,0-7-3,0 7 5,0 0-4,0 0 0,6 15-2,-5-1-1,3 8 7,-3 1 7,9 4-1,-1 5-4,1 6 4,6 2 1,1-2 0,0-1-2,1 0 6,-1 1-4,2-3 4,-1 2-1,-6-10-3,6 7 0,-6-6 1,1-2 1,-2-1-5,0-2 0,0-3 2,-8-4-2,10 1 1,-8 0-1,1-6-5,-1 1 4,-2 0-2,-3 2 0,2-5-9,-2 2-21,0-4-20,0 1-5,0-8-34,-2 8-49,-4-7-141,6-1-297,0 0 133</inkml:trace>
  <inkml:trace contextRef="#ctx0" brushRef="#br0" timeOffset="379527.731">16688 17713 17,'0'0'175,"-5"-4"-7,5 4-14,0 0-4,-9-7-18,9 7-15,-2-6-14,2 6-5,11-7-12,-3 0-11,3 1-4,5-3-8,-1 0-5,8 1-6,1-2-5,4 0-11,-4 3-23,2 0-14,0 4-22,-7-3-29,2 1-16,3 1-20,-4 3-40,-1-2-82,0-1-226,0-2 100</inkml:trace>
  <inkml:trace contextRef="#ctx0" brushRef="#br0" timeOffset="379960.5883">17766 17136 94,'-3'-7'151,"3"7"-16,-11-9-13,8 9-12,3 0-9,-15-3-13,15 3-4,-17-4-4,6 8-1,-2-3 2,-3 1 2,-3 0-4,0 5-5,-6 2 0,3-1 0,-5 4 0,0-1-6,3 1-3,-1-1-1,0 4-3,1 6-5,0-5-4,4 9-5,1-6-4,-3 3-2,6 1 0,0 3-6,2-5-1,9 2-4,0-4-1,-1 0-6,6 9 1,0-5-3,6-9-3,-1 5 1,8 2-1,1 2-3,3-8 1,4 1 3,3 0-6,1-4-2,2 0 5,3-3-3,3-2-5,-3-2 2,3-1-3,-1-2-2,1-1-20,-6 4-17,-1-5-27,2 0-27,-9 2-20,2-7-24,1 2-28,-3-1-163,-5-1-346,0-2 154</inkml:trace>
  <inkml:trace contextRef="#ctx0" brushRef="#br0" timeOffset="380239.4744">18015 17204 153,'0'0'169,"-4"-5"-18,4 5-11,0 0-19,13-7-7,-3 6-11,4-2-8,10-1-19,2-2-2,8 1-7,5-4-21,-6 6-20,2-1-40,-3-2-35,-2 3-51,-1 1-96,-10 1-211,-4 0 93</inkml:trace>
  <inkml:trace contextRef="#ctx0" brushRef="#br0" timeOffset="380416.0057">18060 17435 163,'0'0'152,"-1"8"-14,1-8-17,11 4-6,5-4-9,1 0-12,15-2-5,-2-2-12,13-2-25,4-1-25,5-2-21,4-7-36,1 7-46,-7 1-97,3-5-186,-7 1 82</inkml:trace>
  <inkml:trace contextRef="#ctx0" brushRef="#br0" timeOffset="387926.4657">19176 17443 21,'0'0'119,"-6"-8"-18,1 5-2,5 3-1,-3-10-5,3 10-7,0-5-7,0 5-1,-3-5-4,3 5-7,-2-9-3,2 9 4,0-4-1,0 4-1,0 0 4,0-7-3,0 7-2,0 0 0,0 0 0,0 0-9,-11-6 0,11 6-8,0 0-7,0 0-7,0 0-5,0 0-6,0 0 8,0 0-13,0 0 0,0 0 10,11 23 7,-6-15-2,0 4-2,4 4 0,-4-2 0,9 8 0,-3 3-3,4 0-1,-6-1-3,5 0 1,-1 1-4,-2-1-4,5-2 0,-8 1-1,3-2 0,0-5-1,-6 0-2,6-6 2,-6 8-3,3-11-2,-4 4-1,-2-4 0,3-3 1,-1 0 4,0 4 9,-3-4 8,-1-4 6,6 6 7,-6-6 7,4 4 3,-4-4-4,0 0-3,0 0-6,0 0-7,-4-17-1,3 8-5,-1-8-3,-2 0-2,4-6-7,-4-7-4,1-8 1,-2 0-13,5-6 0,0 0-1,-1 6-5,2-6 3,-2 2-1,1 0 1,-2-3 1,2 1-3,-3 6 2,2-4 1,-6 3-1,4 1 0,0 2 1,3-3-3,-8 11 3,8 2 1,-3-2 0,3 0-3,-5 3 3,-1-2 0,4 2 0,-1-2-1,0 2 0,3 7 3,0-4-3,0 8 2,0-2 0,0-1-2,0 4-2,-2 3 5,4 0-3,-2 3 3,0-2-1,0 9 0,0-9-2,0 2-1,0 7 1,-2-3-1,2 3 2,0-9-3,0 9 0,0 0 3,0 0-4,0-7 2,0 7 1,0 0-3,0 0 1,0 0 1,0 0-2,0 0 4,0 0-2,0 0 2,0 0 6,0 0-8,0 0 0,16 19 1,-11-12-1,-5-7 3,16 8-4,-4-4 2,3 0 4,7 4-3,6-7 5,18 0-5,3-2 1,8 1 6,29-6-5,1-1 1,50-8-2,-35-1-1,48-13 4,5-1-2,2 1 0,11 5-4,4-2 6,7 6-1,8 2 3,-10 2 0,-1-3-3,-15 1-2,-1 3 0,-18 4 3,-37 4 0,-9 4-3,-4-3 0,-6 0 3,-28 3 0,-2 0-3,-12-2 3,0 3 0,-14-3-2,-7 5 0,2-2 1,-8 0 1,-4-1-2,-4 2 1,3 0 1,-3 1 5,-4-5-2,-5 5-1,12-5 1,-8 1 0,-4 4-1,0 0 2,9-2-2,-9 2-2,0 0-2,6-1-15,-6 1-28,0 0-29,0 0-26,0 0-24,0 0-22,-34 7-15,11-6-50,3 6-139,-9-3-375,-9 3 166</inkml:trace>
  <inkml:trace contextRef="#ctx0" brushRef="#br0" timeOffset="388756.7542">19901 17139 46,'0'0'125,"2"-3"-10,-2 3-2,0 0-3,0 0-15,0 0-5,0 0-4,3-5-14,-3 5-3,0 0-6,0 0-6,0 0-5,0 0-9,0 0-1,0 0 9,0 0-3,-8 23 3,2-10 3,-1 4 10,-1 5-7,2 0 0,0 4 0,-5-3-7,9 5 0,-7-2-2,4 1-5,2-3-2,0 0-6,3-1-4,-5-4-3,5 2-4,5-7 7,-5 2-12,-5-1 0,5-1 0,0-4-2,5-2 0,-5 0-2,0 0-4,0-5 2,0 3 1,0-6 6,0 7 8,0-7 5,0 6 7,0-6-3,0 0-3,0 0-3,0 0-5,0 0-1,8-22-5,-8 6-1,3-2-5,0-11-8,0 3-7,0-4-6,-1 0 0,1-10-2,8-2 4,-8 1-3,8 1-1,-9 1 4,10 2 1,-10 9-2,3 2 3,3 0-4,-4 8 4,1-6 0,5 7-3,-6-1 7,6 7 2,-7-4-9,3 6 6,1-3-4,-2 5 2,-2 0-3,5 2 2,-5-2 0,2 5-2,1-3-1,-6 5 2,14-2-1,-14 2 2,14 7-1,-6-2 3,3 2 9,0 5-10,1 4 2,0-3 0,4 9 2,-3 0 4,2 5-3,3-1 3,-2 9-1,-4-10 12,3 3-9,-3-2-2,3 0 2,-6-1-1,7 1 1,-8-4 5,8-3-7,-8-1 3,1-1-2,-4-3 0,4-1-5,-4 0 3,5 0 1,-9-5 1,4 1-3,1 1 4,-3-2-4,2-1-19,1-2-17,-2 2-16,-4-4-11,6 1-10,-6-4-9,6 5-37,-6-5-42,0 0-165,0 0-350,0 0 155</inkml:trace>
  <inkml:trace contextRef="#ctx0" brushRef="#br0" timeOffset="389000.102">19906 17433 84,'0'0'141,"-10"-1"-8,10 1-7,0 0-8,-12 0-5,12 0-9,0 0-10,0 0-2,-10-4-7,10 4-5,0 0-9,18-8-3,-9 5 7,5-5-9,5 1-4,4 1-2,4-4-3,12-7-6,-9 7-5,13-2-8,-10 4 0,-4 0-3,2 1-7,-2 4-4,-10-1-7,5 3-17,-5-2-12,-4-1-13,3 4-19,-4 0-20,-3-4-15,-1 1-20,1 3-17,-3-2-25,-8 2-80,11-4-240,0 4 106</inkml:trace>
  <inkml:trace contextRef="#ctx0" brushRef="#br0" timeOffset="389358.1629">20596 16986 143,'0'0'175,"-5"-10"-20,5 10-6,0 0-9,0-3-16,0 3-13,0 0-14,0 0-7,0 0-5,0 0-3,0 0-10,0 0-3,-14 20-2,14-7 1,-5 3 2,1 9-6,-3 1 9,7 3-2,-1 0-7,-1-2-3,-3 10 0,5-7-1,0 2-7,5-5-4,-5 3-4,0-4-6,2 0-3,-2 0-4,0-9 6,0 2-7,0 0-2,1 0-9,2-5 5,1 0-9,-4-4 1,4 3 0,-4-5-5,2-2 3,-2 2-4,0-1 2,3 1-1,-3-8-1,0 3-12,0-3-18,0 0-29,0 0-31,0 0-32,0 0-42,13-18-61,-13 7-128,0-8-369,0-5 163</inkml:trace>
  <inkml:trace contextRef="#ctx0" brushRef="#br0" timeOffset="389720.1483">20544 17033 100,'0'0'128,"3"-11"-14,-3 11-6,6-7-15,1 1-1,-7 6-12,14-3-6,-6-1-4,1-2-3,4 3-9,-7-1 2,9 1 2,-3 0-3,2 2 0,4 1-6,-2 0-1,0 0-3,1 1-5,-1 3-1,0 2-3,-2 7 0,-1-4 3,1 5-2,0-3 2,-6 8-4,3 0 0,-2 5-1,3 1-5,-6 0-2,-3-1 1,2 0-2,-5 1 4,1 0 10,-2-1-20,1-3 0,-7 1-3,6-4-2,-5-1 0,-4-1-1,1 1-1,-4-3-3,2-1 1,-3 1-3,-1-1 0,1-2 0,-2 0-12,5-1-17,-1-1-10,2-2-14,-1 0-21,-2-4-14,7-1-20,-4-2-18,10 0-30,-14 0-127,3 0-293,11 0 130</inkml:trace>
  <inkml:trace contextRef="#ctx0" brushRef="#br0" timeOffset="390755.1244">21050 16766 100,'-8'-2'132,"8"2"-7,0 0-10,0 0-7,0 0-3,0 0-13,0 0 0,0 0 0,0 0-6,-25 7-5,25-7-2,0 0-4,-13 3 1,13-3-8,0 0 1,-7 4-1,7-4-4,0 0-3,0 0-1,0 0-1,0 0-2,-15 2-2,15-2-3,0 0-1,0 0-2,0 0-2,0 0-4,0 0-3,0 0-1,0 0-4,0 0 1,0 0-2,0 0-2,0 0 4,0 0-10,0 0 7,0 0-8,0 0 1,0 0-2,0 0 8,0 0-11,0 0-8,0 0 0,0 0-2,0 0-5,22-25 0,-15 22 3,4-1-2,-3-1-3,-8 5 2,20-5-3,-4-1 0,-3 5-1,-4-4 1,9 4 0,-7-2-5,1 2 5,-12 1-2,21-4-3,-21 4 2,22 4-1,-14-3 0,3 2 0,-4 0 1,0 1 0,5 0-2,-9 1 1,3 2 0,-3-1 0,2 2 0,-5 1 1,2 0 0,-2 1 8,-2 2-4,2-1 1,-8 1-4,2 1-2,3 3 2,-9-6 1,1 6-4,0-5 3,2 0-2,-5 0 0,4-1 0,2 0 0,-3-1 3,2-2-3,-1 3 0,4-3 9,-5-3-6,1 2-3,5 0 4,-3-5-4,4 5-1,2 0-1,-4-2 2,6-4-2,-6 7 2,6-7-1,0 0 2,-4 3 0,4-3-1,0 0 1,0 0 1,0 0 7,16 0-5,-16 0 2,22 0-2,-4-6 2,-2 2 2,6 0 0,5-4-3,0 1-2,1 0 2,4 0 2,-5-3 0,1 5-2,-9-2 0,-3 5 0,3-3 1,-3 3-1,-5 0-4,0-3 2,-3 3 1,-8 2-1,14-1 0,-14 1 5,13-2-4,-13 2-1,9-2 0,-9 2 0,0 0-3,0 0 2,0 0-2,0 0 1,10 0 1,-10 0-3,0 0 2,0 0 1,0 0-4,0 0 4,0 0 1,0 0-2,0 0 2,8-4-2,-8 4-2,0 0 2,0 0 2,0 0 4,0 0-7,0 0 3,0 0-1,0 0 0,0 0 1,0 0-3,0 0-1,0 0 0,0 0-2,0 0 2,0 0-10,0 0-12,0 0-20,0 0-20,0 0 5,0 0-20,0 0-19,11 9-23,-8-7-20,2 3-75,-5-5-109,0 0-350,1 10 155</inkml:trace>
  <inkml:trace contextRef="#ctx0" brushRef="#br0" timeOffset="394408.318">21699 17218 88,'0'0'114,"-6"3"-4,6-3-6,0 0-2,-10 3-6,10-3-10,-7 1-8,7-1-2,0 0-1,-10 5 1,10-5-5,-8 5-4,2-3-2,6-2 2,-5 2-10,5-2-2,0 0-6,-11 4-4,11-4-3,0 0-3,-3 4 1,3-4-8,0 0 2,0 0 4,0 0-1,0 0 2,31-6-8,-13 4 3,1 0-5,8-7-2,1 5-2,2-4-5,2-1-1,-10 4 3,8 0-4,-8 0-7,-3 3 6,-1 0-7,1-2-14,-7 1-11,1 2-15,-5-1-14,0 0-8,-8 2-14,14-2-28,-6 1-48,-8 1-125,5-6-289,-5 6 129</inkml:trace>
  <inkml:trace contextRef="#ctx0" brushRef="#br0" timeOffset="394706.5219">21840 16887 143,'0'0'129,"0"0"-11,0 0-9,6 22-6,-4-13 6,1 8-4,-3 7 0,5-7-6,-2 10-10,5 1-5,-5-1-6,8 0-4,-8 1-7,5 3-7,-4-4-4,-1-1-4,3 0-4,-1-8-8,-2 6-2,2-6-2,-4-3-5,4 1-3,-2-1-5,-1-5 0,3-2-5,-5 4 0,6-5-1,-6-1-3,1-2-16,-1-4-9,0 10-10,2-5-31,-2-5-40,0 0-53,0 0-121,19-18-287,-14 6 128</inkml:trace>
  <inkml:trace contextRef="#ctx0" brushRef="#br0" timeOffset="395013.6998">22244 16883 50,'0'0'145,"0"0"-18,0 0-10,0 0-2,0 0 5,0 0 2,0 0-3,-2 30 0,2-15-5,0 1-7,-3 9-9,3-1-9,3 4-1,-1-2 9,-2 0-6,6 0-5,-6 2-5,6-4-7,2-1-1,-8 2-5,4-6-6,-1 0-5,-3-2-4,3-2-7,-3 0-5,0-3-5,6-1 0,-6-2-5,3-2-2,-6 1-3,6-3-3,-1 1 0,-2-6-1,3 8-3,-3-8-14,0 0-41,0 0-43,0 0-42,0 0-48,-8-27-199,8 9-397,0-11 175</inkml:trace>
  <inkml:trace contextRef="#ctx0" brushRef="#br0" timeOffset="395311.9643">22203 16895 23,'0'0'170,"1"-8"-15,6 2-18,-1 1-12,2 0-3,3-1-11,3 3-2,0-4-7,7 2 0,-1-1-3,3 1-11,5 3-7,-3 1 0,6-4-1,0 6-10,-7 4-5,6 1-8,-6 2-3,-2 3-4,-2 7-8,-2-3 0,1 4-4,-3 2-2,-8 3-4,1-1 20,-4 2-5,-5 1-4,0-1-5,-3 1 2,-8-5-6,6 3-1,-9-1 1,3-2-11,-8 1 3,4-3-1,-2-1-5,1 0 0,-9-3-1,4 3 0,-1-5-4,6-2-3,-3-2-16,0-1-13,5 3-14,-3-4-15,2 0-14,1-2-22,3 2-17,3-3-11,0-3-22,2 1-36,6-2-136,0 0-329,0 0 146</inkml:trace>
  <inkml:trace contextRef="#ctx0" brushRef="#br0" timeOffset="395705.8597">23002 16781 115,'0'0'171,"0"-7"-17,0 7-14,0 0-10,0 0-10,0 0-16,0 0-5,0 0-7,-32 10-2,26-2 0,-8 4-6,4-3-1,-4 3-7,-2 9 1,-1-5 4,2 5-5,1 2-8,-2-8-4,5 6-7,2 0 0,4 2 8,-3-2-8,3 1-4,4 3-4,-4-6 1,3 0-6,9 0-3,-6-1-6,7-1 1,2 1-1,4-1-3,0-1-1,2-4 0,9 2-3,-2 0-5,4-7-2,1-1-1,0 2-2,6-2-7,-4-5-23,3-1-29,-4 0-32,-1-1-41,-1-6-44,-8-2-71,-3 0-119,0-2-375,-2-1 167</inkml:trace>
  <inkml:trace contextRef="#ctx0" brushRef="#br0" timeOffset="396158.6386">23170 16431 113,'1'-3'166,"1"-3"-6,11-1-7,-6 3-11,8-3-10,-1 1-13,0 0-11,0 1-7,5 5-7,-4-3-11,-4-1-1,1 3-17,3 2-4,-9 4-9,0 1-3,1-1-6,-3 4 1,-4 7 10,0-1 0,-4 0-6,-6 10-1,1-9-2,-1 0-3,-3 0-3,7 3-1,-7-11-2,4 10-5,3-10 2,-2 4-4,1-5-4,4 0-2,-2 0-4,2 0 0,3-3 0,0-4-1,8 11-3,0-8 2,6 1-1,9-7-6,-1 2-7,13-1-20,6 1-34,1-5-31,1 1-33,0-2-33,-13 3-191,13-4-368,-13 2 163</inkml:trace>
  <inkml:trace contextRef="#ctx0" brushRef="#br0" timeOffset="397443.152">18888 18834 44,'0'0'209,"-9"-2"-11,9 2-13,-5-5-13,5 5-15,0 0-13,-3-5-15,3 5-10,0 0-16,0 0-9,0 0-12,13-10-1,-1 6-8,7-5-11,-1 4-4,12-3-8,12-3-3,-2-1-5,-7 5-6,12 4-7,-11-3-36,-10 4-39,1 2-35,-6-3-32,0 8-28,-4-2-147,-6 0-312,1 0 138</inkml:trace>
  <inkml:trace contextRef="#ctx0" brushRef="#br0" timeOffset="404363.9558">20058 18600 56,'0'0'73,"0"0"-5,0 0-7,-2-9-7,2 9-9,0 0-7,0 0 13,0 0-13,0-8-8,0 8 2,0 0-4,-3-7-1,3 7 8,0 0-7,3-7-5,-3 7-2,0 0-2,0 0-1,2-4 2,-2 4 2,0 0 8,0 0-7,0-8-2,0 8 5,0 0-3,0 0-2,-2-7 5,2 7-4,0 0 3,0 0 8,0 0 3,-3-8-6,3 8-1,0 0-5,0 0-1,-1-7 2,1 7-2,0-8 0,0 8-2,0 0-3,1-3 7,-1 3 1,0 0-4,3-8 9,-3 8-3,0 0 1,0 0-1,0 0-7,0 0 3,0 0-6,0 0 15,4-4-5,-4 4 3,0 0 5,0 0-5,0 0-6,0 0-10,0 0 8,0-7 1,0 7-4,0 0-2,0 0 4,0 0-6,0 0-2,15 14 1,-7-8 4,-1-4-4,5 9 5,-1-6-1,-1 9 2,4-4-6,2 1 2,-5 3 0,3-1-1,0 0-1,2 1-2,-3 0-3,-4 1-1,4-4 1,-3 1-1,-2-2 0,1-1-3,1 0 4,-4 2-3,0-6-3,1 3 1,-1 1-1,0-4 4,-3 1-2,4-1 1,-3-2 5,0 3-2,-4-6 1,4 9 0,-2-6 1,-2-3-1,6 4 6,-6-4-4,2 6 2,-2-6 4,0 0 11,0 0-5,0 0 2,5 4 7,-5-4-3,0 0 7,0 0 3,0 0-5,6 2-5,-6-2-2,0 0 0,0 0-5,0 0-2,0 0-2,-6-19-2,6 19-4,-2-15 2,0 8-4,2 4-1,-3-6 1,3 0 0,-3 1-3,-2-4 1,1 0-3,4 2 1,0-1-4,0-2 3,-4 1-1,0-2-3,4-3 1,-2 3-2,-3-5 1,5 3-2,-1-2 0,1-7-1,0 6 0,-2 2 3,2-6 0,0 1-3,0 3 0,0-6 2,-5 6 2,4-4-4,-1 4 2,-1-6-4,2 6 6,-3-3-1,4 3-1,-3-1-3,0 0 0,3 2 2,-3 2-4,3-1 4,-2 1 1,2 1-4,2 0 0,-2 5 3,3-1-1,-3-8-1,6 7-1,-2 3-1,2-4 1,0 2 0,4 0 1,4 1 4,-1 2-5,1-2 1,2-2-1,-2 5 1,0 4-2,4-6 1,-4 7 0,0-3-2,0 5 4,1 3-1,-8-6-1,6 6-1,0-3 1,-2 2 1,-3 0-3,3 2 3,-2 1-3,-1-3 0,-1 2 6,2-1-2,-4 1 6,4-2-6,-6 4-5,2-4 1,2 3-6,-3-1-2,-4-4-8,8 1 3,-8-1-5,7 2-2,-7-2-7,7 5-5,-7-5-6,4 3-6,-4-3-6,0 0-7,1 6-7,-1-6-8,0 0 12,0 0-13,0 0-1,-1 12-18,1-12-15,0 0-19,1 8-23,-2-2-119,1-1-295,0-5 131</inkml:trace>
  <inkml:trace contextRef="#ctx0" brushRef="#br0" timeOffset="406280.4933">20957 18380 54,'0'0'77,"0"0"2,0 0-14,0 0 0,0 0-3,0 0-4,0 0-3,-21 2-1,21-2-2,0 0 0,-14 0 2,14 0 2,-13 1 0,9 3-6,4-4 1,-11 2 6,11-2-11,-11 0-3,11 0 12,-10 2-17,10-2-4,-13 0-5,5 3 1,8-3 1,-7 2-6,7-2-6,-16 2 5,16-2-2,-14 0-2,14 0-2,-13 0 4,13 0 2,-16 0-3,7 0 4,9 0 1,-13 0 4,13 0-3,0 0-3,-13 0 6,13 0-8,0 0 7,-8-4 2,8 4 1,0 0-1,-9-3-3,9 3 1,0 0-6,-2-7 1,2 7-3,0 0-2,5-11-3,0 6-5,-1 0 0,0 0 3,5 0-5,-3-4 2,4 4 0,4-4-5,-6 2 3,5 1 2,1-2-5,0-3 2,-1 7 2,1-6-2,0 2-1,-3 2-1,1 0-7,-1 3 2,-2-1 2,5 0-2,-4 2-2,1 1 6,-11 1-3,17 0-2,-10 1 1,2 5-1,-2-5 0,0 5-1,-2 0-3,5-4 3,-7 5 2,3 0 1,-1 2-5,-2 0 4,-1 1 1,-2 4 3,0-3-5,-2 4 1,-4 1 2,-1 1-4,1-3 1,-7 1-2,4 0 6,1 0 1,-11 5 8,2-6 1,-1 1-2,-2 2 2,5-5-5,1-1 0,0-3-2,-2 2 1,2-1 2,3-2-11,-5 2 10,8-2-5,2-1 4,-2 1-9,3-5 1,0 2 4,2-1 0,3-3-1,0 0 2,-5 6-2,5-6 11,0 0 5,16 1 5,-16-1 0,30-1-5,-11-3 3,10-1-2,6-1 0,-4 0-4,10-2-2,4-2 1,-4 1-5,5 1 3,-16 3 0,5 3-2,-12-2 0,0 1-17,-6 2-16,0 2-17,-10-1-11,5 0-16,-1 0-13,-11 0-1,13 7-10,-13-7-18,6 1-17,-6-1-19,5 2-142,-5-2-311,0 0 138</inkml:trace>
  <inkml:trace contextRef="#ctx0" brushRef="#br0" timeOffset="407454.7133">21881 18501 53,'3'5'147,"-3"2"-12,4 0-16,-4 0 3,8-3-9,-8 4-14,3-4-9,-3 4-2,0-8 4,6 9-3,0-7-7,-4 4-3,-2 0-4,5-2 0,-5-4-3,1 6 1,-1-6-6,5 4 2,-5-4 0,0 0 2,5 6 0,-5-6 5,3 1 2,-3-1-1,0 0 3,0 0-2,0 0-4,0 0-7,0 0-5,0 0-5,0 0-1,-3-16-8,3 9-6,-2-3-6,-6 1-1,7-5-3,-4-1-6,2-7 1,3 3-4,-8-8-2,5-2-4,3-7-1,0-2-3,0 8 3,3-7-8,0 4 1,2 5 0,-4-3 1,6 2 4,-6-9-5,7 12 0,-3 7-1,-3 3 0,7-3-5,-4 2 0,4 3 2,-4 2 1,6-2-3,-8 7 0,4 4 0,4-7-2,-2 5-2,-1 3-2,5 0 2,3 2-1,1 0 5,-3 3-3,2 3-3,0 0 1,1 2-2,-1 2 2,0 1 0,-2 5 1,8 1 1,-7 2-2,0 3 3,1-3 1,0 0-3,-5 5 3,-1-3 1,-1 2 1,-1-2 3,2-2-1,-3 6 2,0-5-2,-6-4 3,9 2-1,-5-1-4,-1-1 0,4 1-1,-6-3 0,3-5 3,-1 3-4,3-3 2,-6-1-3,1 1 2,-1-7 1,3 5-4,-1-2 3,-3-5-3,3 7 7,-1-3 0,-2-4-7,3 7 0,-3-7 4,0 0-12,0 0-16,0 7-21,0-7-23,0 0-22,0 0-20,0 0-23,0 0-13,0 0-20,0 0-12,-2 7-38,2-7-122,0 0-365,0 0 161</inkml:trace>
  <inkml:trace contextRef="#ctx0" brushRef="#br0" timeOffset="407782.8748">21997 18396 81,'0'0'187,"0"0"-7,-2-5-9,2 5-12,0 0-12,0 0-11,0 0-13,0 0-12,0 0-6,0 0-14,0 0-5,16-11-4,-6 6 5,4 0-12,3-2-4,4 1-4,4-2-9,-6-1-5,0 4 0,6 0-11,-6 2-3,4-3 0,-9 2-10,3-1-1,-7 4 1,2-1-5,-4-5-1,7 7-4,-11-4 1,-4 4-6,11-1 2,-11 1 3,11 0-12,-11 0-3,0 0-4,8-2-19,-8 2-15,7-4-12,-7 4-15,0 0-8,0 0-16,0 0-13,0 0-20,0 0-11,0 0-26,12-3-123,-12 3-299,0 0 133</inkml:trace>
  <inkml:trace contextRef="#ctx0" brushRef="#br0" timeOffset="408281.0437">22681 18004 95,'0'0'208,"1"-8"-5,-1 8-8,0-6-8,0 6-8,0 0-13,0-7-12,0 7-10,0 0-10,0 0-7,0 0-5,-1-7-6,1 7-10,0 0-4,0 0-12,0 0-6,0 0-10,0 0-8,0 0-3,0 0-8,0 0-8,0 0-8,0 0-5,0 0-4,0 0-3,0 0-3,0 0-6,0 0 1,0 0-1,11 21-1,-10-5-1,1 0 2,1 2 7,3 1 2,-1 4 1,1 5-7,-1-4 3,2 3-1,-1 0-2,2-1 0,-3 3-20,-2-3 2,3-7-1,-4 4-1,1-4 3,0 1-1,5-4 3,-7 2-2,1-6-2,1-2 0,-1-1 0,1 0 2,0-1-3,-3-1 6,2 1-6,-2-6 1,0-2 0,1 10 5,-1-7-2,0-3 1,2 6 0,-2-6-1,0 0 1,0 0 2,0 0-4,0 0-13,0 0-26,0 0-32,0 0-41,-13-19-17,13 10-13,-1-2-27,1-5-34,0-1-204,-2 1-436,-1-3 193</inkml:trace>
  <inkml:trace contextRef="#ctx0" brushRef="#br0" timeOffset="408627.1179">22649 17950 39,'0'0'163,"3"-10"-1,0 7-11,-1-2-3,-1 1-23,6-1-4,-4-2-8,2 4-10,6-3-8,1-1-7,3 4-3,-3-2-9,6 0 4,-2-3 1,1 8-4,2-1-3,0 4-8,3 0-11,0 0 5,5 5-1,0-1-3,-2 4 1,-4 4-8,3-1-7,-8 0 2,3 2-2,-4 8 1,-2 1-3,1-4-2,-4 3-4,1 1-2,-8-7-2,3 6 1,1 2-6,-6-2-3,-2-6 1,-1 6 1,-11 2-5,4-1-1,-5-3 0,-4 4-1,-2-4-3,-9 5 2,9-6-3,-14 5-21,9-7-21,1-4-24,2 0-30,-5-5-16,8 3-29,2-6-24,3 0-34,-2 0-153,2-1-367,-1-1 164</inkml:trace>
  <inkml:trace contextRef="#ctx0" brushRef="#br0" timeOffset="409516.6547">21603 18129 115,'-5'-4'144,"5"4"-12,0 0-2,0-8-1,0 8-6,-3-4-10,3 4-9,0 0-8,0 0-6,0 0-1,0 0-11,-3-5-6,3 5-4,0 0-9,0 0-5,0 0-6,0 0-8,0 0-4,0 0-1,0 0-6,0 0-7,0 0 2,12 16 2,-7-11-5,-2 2-5,7 3-1,-1 1 2,-2 1 0,2 4 0,-4-3-2,9 2 1,-8-4-5,5 4 5,-4-3-2,2 1 0,-2-5-2,-1 4-2,0-8-3,-3 6-2,4-3 2,-6-1 0,4 1 1,-3-1-12,2 0-19,-2-3-9,-2-3-16,5 6-11,-5-6-12,3 3-20,-3-3-30,0 0-43,0 0-84,0 0-269,-2-15 118</inkml:trace>
  <inkml:trace contextRef="#ctx0" brushRef="#br0" timeOffset="409711.138">21750 18050 25,'0'0'119,"0"0"-16,0 0 0,-10 18-11,3-10-20,0 5 1,-4 1-10,2 0-5,-1 4-6,-1-1-6,2 4-6,-1-2-22,1 0-32,-4-2-42,2 1-77,4 1-143,0-7 64</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04:36.828"/>
    </inkml:context>
    <inkml:brush xml:id="br0">
      <inkml:brushProperty name="width" value="0.05292" units="cm"/>
      <inkml:brushProperty name="height" value="0.05292" units="cm"/>
      <inkml:brushProperty name="color" value="#FFFF00"/>
    </inkml:brush>
  </inkml:definitions>
  <inkml:trace contextRef="#ctx0" brushRef="#br0">3535 3474 126,'0'0'188,"-1"-6"-22,1 6-16,-3-4-4,3 4-12,-8-3-17,8 3-12,0 0-9,0 0 0,0 0 7,8 13-4,-4 7 1,-4-1-3,7 10-6,-6 9-1,5 8-5,1 0-7,1 6-5,-2 0-6,2-3-7,-6 2-3,1-3 9,-3 2-7,1-4-4,-1-2-6,0-2-3,0-5-7,-1-9-2,2-4-3,-2 1-4,-2-8 1,3-3-3,3-2-4,-6-7 2,3 7-4,-2-8-2,2-4-2,0 0 1,0 0-4,-14-16-3,14 2-7,0-12 3,-7-7-5,14-11 0,-14-2-3,6-5-3,1-2-1,-7-20 0,6 21-2,-5-3-1,6-1 0,0-16-5,0 21 0,0 2-5,1 0 6,-2 3 0,2 5 0,-1 11 0,5 2-2,-4 5 5,-1 4-1,4 5-1,-1 0 0,-3 4 2,8 3 2,-8-2-5,6 5 2,-3 1 3,-3 3 12,14 10 8,1 1 1,7 11 5,2 10 1,3 3-3,-2 5 1,0 9 1,-1 0 2,-2 0-3,11 15 0,-12-12 2,4-8-4,-6 7 0,5-7-4,-8-1 0,4-1-3,-4-3 1,0-5 1,-6-5-2,1-3-3,0 0 2,-3-1 4,0-6-13,-7-4-19,2 3-15,0-3-16,-3-6-22,-1 1-23,-1-1-26,-1 0-34,2-4-67,-12-5-170,13 0-422,-19-5 186</inkml:trace>
  <inkml:trace contextRef="#ctx0" brushRef="#br0" timeOffset="165.5382">3570 4073 111,'-6'-4'271,"-2"1"-31,8 3-21,-7-5-25,7 5-18,4-7-16,-4 7-10,11-11-12,8 4-8,-3-2-16,14 1-13,1-4-9,14-4-9,-1 0-21,3-2-34,1 3-25,-5-3-36,1 6-37,0-3-39,-3-1-42,-9 5-168,6-5-344,-3-3 152</inkml:trace>
  <inkml:trace contextRef="#ctx0" brushRef="#br0" timeOffset="615.5471">4409 3405 180,'-6'-10'234,"-1"-5"-20,4 7-6,0-2-5,-5 2-4,5 1 1,-3 0-9,1 0-18,3 2-14,-1-1-17,0 1-31,3 5-11,-8-5-3,3 2-19,5 3-6,-1-7-6,1 7-10,0 0-2,0 0-5,-5-9-3,5 9-9,-2-2-4,2 2-2,0 0 0,0 0-2,-3-7-8,3 7 2,0 0-5,-3-7 0,3 7-5,0-9-3,-6 6 3,6 3 0,-4-7-2,0 0 0,2-2-6,-4 7 2,4-4 0,-3 4 0,4-9-6,-2 7 5,3 4 1,-8-7-1,5 4 2,3 3-2,-4-5-3,4 5 1,-4-7-1,4 7-1,0 0 3,0 0-2,-7-4-4,7 4 2,0 0-2,0 0 0,0 0 1,0 0-4,0 0 1,0 0 0,0 0 0,0 0 1,0 0-1,-6 18 2,6-11-1,-8 3-1,8-2 1,0 4 2,0 2 0,-1 1 0,1 1-1,1-5 4,-1 4-5,0-1-1,0-2 0,0 2 0,0 0 2,3 0 2,-3-3-3,5-1 1,-5 1-10,3 3-9,0-6-8,-3 3-17,4 0-11,-1-4-20,-3 1-14,6 4-27,-3-6-40,2 0-13,1 2-61,-1-3-134,6-2-393,-3-3 175</inkml:trace>
  <inkml:trace contextRef="#ctx0" brushRef="#br0" timeOffset="1084.4629">4732 3765 46,'0'25'182,"-6"1"-21,4 0-4,2 2-12,2-7-14,-2 5-6,3-1-3,-3-1-3,4 1-6,-2 1-12,3-3-9,-4-4-7,4-2-14,-3 1-3,-2-3 1,0-5-12,0 2-6,1-4 4,-1 3 1,3-8 8,-3 4 9,0-2 7,0-5-8,0 0-8,0 0-8,0 0-4,0 0-5,-20-20-7,12 2-4,2-3-2,-5-5-5,4-12-4,-4 2-3,0-13 0,3 8-5,0-10-6,2 7 2,4-6 0,1 4-1,1 1-1,-3 15 1,6-10-3,-2 14-2,6 0 2,-4 7-3,5-6-1,6 5-3,-8 2 0,9 6 3,-1 1-3,5 2 3,3 4-5,-3 4 0,1 2 7,9 10 3,-5 3 5,1 9 4,4 6 3,-6 3 1,3 7 1,-3 2-6,-2-3 1,-5 1-4,4 2 0,-5-14-2,-4-1 1,1 3-2,-2-7-4,4 0-1,-6-4-9,-2 1-15,1-4-14,-6 0-19,6-4-21,-4-4-23,-3 3-15,0-3-16,0-4-31,0-3-42,0 0-178,0 0-406,0 0 180</inkml:trace>
  <inkml:trace contextRef="#ctx0" brushRef="#br0" timeOffset="1245.03">4762 3831 42,'-14'0'256,"1"0"-28,13 0-25,-17 1-21,9 2-18,8-3-15,-8 2-14,8-2-16,0 0-4,0 0-6,0 0-9,30 1-10,-10-2-14,9-4-3,-1 1-17,2-2-22,16-2-25,-14 0-26,0-1-32,-2 2-38,-2-3-51,-9 3-171,-1 2-333,1-1 147</inkml:trace>
  <inkml:trace contextRef="#ctx0" brushRef="#br0" timeOffset="1700.9402">4612 3509 1,'-7'-11'236,"-1"4"-14,4-3-14,2-2-5,-4 5-13,6-10-16,-5 8 1,3 0 2,2 0-12,0 3-7,0 0-20,0 6-16,0-10-11,0 10-8,2-4-14,-2 4-5,0 0-2,25 14 10,-18-1 0,7 12 3,3 7-8,1 13 1,-1 8 4,-3 1-13,8 12-3,-7-10-10,-4-4-8,3 3-3,-1-3-4,-4-5-6,-3 0 3,2-3-14,-3-1 0,-2-14 0,2 2-2,-5-2-6,3-1-7,0-4-3,-3-6 4,0-2-3,0 0-3,-3-6 0,3 2 2,0-5 8,-3 0-6,3-1-20,0-6-18,0 0-23,0 0-37,-11-14-26,9-1-36,-4-14-30,4 1-29,10-18-36,-6-3-52,1-1-159,8-19-486,-1 13 215</inkml:trace>
  <inkml:trace contextRef="#ctx0" brushRef="#br0" timeOffset="1943.2951">5063 3312 40,'0'-10'304,"0"-1"-19,0 6-26,0-1-24,1 1-23,-1 5-21,0 0-17,0-9-8,0 9 20,0 0 16,7 33 1,-7-13-13,1 16-8,5 8-13,2 7 6,0 1-26,11 20-3,-11-18-7,5 17-9,1 1-20,-6-19-9,5-5-10,4 22-6,-6-18-6,2-4-5,1-3-9,-6-5-8,5-2-8,-7-9-10,2-2-31,-5-1-21,3-5-29,-4-1-25,1-3-32,0-5-28,-3-1-22,3-3-28,-3-1-33,0-7-57,0 0-291,0 0-604,-19-12 268</inkml:trace>
  <inkml:trace contextRef="#ctx0" brushRef="#br0" timeOffset="2136.774">4811 4042 265,'-19'-9'329,"-3"2"-30,6 4-30,3-1-24,4-2-27,1 2-23,2 2-20,1-2-14,5 4-10,0 0-14,0 0-5,0 0-13,0 0-7,27-4-5,-5-1-6,8-2-11,10-5-11,7-2-8,8 2-3,1-7-13,-4 3-7,-3-3-33,-5 5-24,2-2-25,-17 8-39,-1-3-37,-10 4-35,2 3-34,-2-1-33,-9-1-235,1 3-483,-6-4 213</inkml:trace>
  <inkml:trace contextRef="#ctx0" brushRef="#br0" timeOffset="2365.2225">4767 3507 211,'-15'-13'276,"9"7"-19,-5-1-20,5-2-19,1 5-24,0 0-16,4-3-20,-3 1-17,4 6-15,0 0-13,0 0-11,0 0-2,0 0-4,10 25-9,-2-7-6,0 8-2,1-2-11,4 15-6,1-1-6,0-2-10,-9-7-23,6 9-25,-1 0-28,-2-12-35,0 11-34,-1-8-38,-2-4-38,5-2-61,-10-2-126,4-2-390,-4-3 173</inkml:trace>
  <inkml:trace contextRef="#ctx0" brushRef="#br0" timeOffset="2840.9957">3306 5064 145,'-11'0'382,"1"-1"-42,-1 2-35,11-1-30,0 0-31,0 0-19,0 0-9,0 0-12,46-8-12,0-5-17,12 1-12,25-9-14,12-7-5,4 6-13,53-20-12,2 8-18,3-7 1,-7 0-17,-6 5-7,-8-3-12,-38 17-8,35-10-13,-43 19-11,-12-2-24,-19 7-11,-6 2 4,-4 2-23,-6-2 1,-10 2-5,-4 1 7,-12 5 1,4-7 2,-8 4-1,-4 0 9,4 1-2,-7-4 5,-6 4 1,10-3-7,-10 3-2,4-4-20,-4 4-13,0 0-18,0 0-29,0 0-26,-20 12-28,7-6-30,-1-1-28,-4 2-61,-7 3-185,1 5-487,-7-4 215</inkml:trace>
  <inkml:trace contextRef="#ctx0" brushRef="#br0" timeOffset="3218.4914">4444 6084 220,'-11'19'324,"3"5"-34,-2-10-33,4 1-21,3-8-25,-2 1-9,0 1-12,4-6-8,-1 3-7,2-6-16,0 7-17,0-7-7,0 0-17,0 0-18,3-29-3,0 3-24,4 0-4,-4-5-7,2-11-3,-2-6-13,-2 3-6,6-4 2,-2 4-11,-2-1 0,5 1-6,-5 2-1,5 1 26,-5 12-11,6 4-9,-2-4 7,2 8-5,4-3-6,-5 6-3,-2 1 1,4 6-1,2-2-5,-1 4-2,-3 4-3,6 5-2,-1 1 1,3 3 0,-2 8 3,7 6 0,-1 5 7,9 7-3,-5 2 3,-4 6-5,1-4-1,1 4-1,-3 0-1,-5-4 7,0-4-18,-6-2 2,5-1-15,-4 1-17,4-4-18,-11-5-29,2 3-20,-2-3-39,4-3-34,-4 2-40,1-10-32,-6 6-277,1-9-559,-6 3 247</inkml:trace>
  <inkml:trace contextRef="#ctx0" brushRef="#br0" timeOffset="3405.5097">4377 5946 289,'-22'0'389,"5"0"-41,-2 0-34,9 3-35,-4-3-27,14 0-25,-14 0-25,14 0-1,-7-8-13,7 8-5,0 0-20,27-14-8,-1-1-22,10-4-7,10 2-28,3-6-19,2-1-23,25-9-27,-5 5-35,-20 3-42,4 5-37,-8-2-50,4 5-65,0 3-74,-10-7-221,2 4-534,-2 1 236</inkml:trace>
  <inkml:trace contextRef="#ctx0" brushRef="#br0" timeOffset="3656.8352">5558 5211 280,'-17'-2'328,"-4"-1"-21,0 6-24,-7-1-23,-4 5-4,2 7-9,3 3-9,-4 6-12,4 7-8,0 3-4,0 2-19,8 3-12,6 3-21,1-1-14,8 5-1,4-4-32,-4 0-10,16-4-10,3 4 2,-1-18-22,0 3-10,7-1-13,2-8-25,6-1-27,-4 2-30,5-7-28,-1-3-19,7-7-35,-3-1-42,9-9-36,-9 2-55,8-10-61,-16 0-220,4-1-568,-9-1 251</inkml:trace>
  <inkml:trace contextRef="#ctx0" brushRef="#br0" timeOffset="3983.0191">2350 4947 2321,'-46'-12'-4,"-2"-4"24,4 5 3,16 4 16,9 3-7,4-2-8,-1 0-7,5 4-7,5-3-1,-2 2 0,5-1 5,3 4 12,0 0 7,8-11 11,6 9 3,8-4 1,12 0-3,15-2-4,6-3 3,21-3-9,2 2-4,1 3-12,-21 4-11,20-6-9,-23 8-32,-1-2-40,5 3-44,-12 2-41,-1 0-58,-13 0-174,-3 0-422,-1 2 187</inkml:trace>
  <inkml:trace contextRef="#ctx0" brushRef="#br0" timeOffset="4125.6726">2687 5043 3397,'-44'18'78,"-1"-8"0,14-3-22,-1 2-27,3 3-10,10-5-9,5-1-13,-3 1-9,12-1-4,-1 1 1,6-5 3,0-2 7,28 5-1,1-5-15,12-5-32,9 3-41,12-5-59,22-6-66,-27 2-291,21 0-552,-18 4 244</inkml:trace>
  <inkml:trace contextRef="#ctx0" brushRef="#br0" timeOffset="4980.0392">2418 7831 112,'-7'-2'324,"7"2"-34,-15-3-22,11 1-35,4 2-23,-11-4-21,11 4-22,0 0-15,0 0-7,0 0-16,0 0-11,23-5-12,-8 4-7,12-2-12,7-7 14,8 1-13,6 2-6,-2-3-15,3-1-24,-7 1-39,-7 3-34,0 5-40,-10 1-47,-9 1-43,11-4-59,-13 9-184,-1-5-438,-8 2 194</inkml:trace>
  <inkml:trace contextRef="#ctx0" brushRef="#br0" timeOffset="5143.602">2535 8138 118,'-13'9'332,"9"-1"-36,2-1-30,-6-3-30,8 7-19,0-6-18,5 3-20,0-6-19,6 2-13,9-8-11,10 4-16,15-7-13,2-7-23,4 2-29,6-3-41,3 4-46,-11-4-55,0-1-41,-2 2-86,-18 3-154,-1 2-398,-4 0 176</inkml:trace>
  <inkml:trace contextRef="#ctx0" brushRef="#br0" timeOffset="10248.6682">4569 7401 19,'0'0'98,"0"0"-13,0 0-2,0 0 2,0 0-8,-7-5-10,7 5 1,0 0 3,0 0-13,-6-8 1,6 8 1,0 0-9,0 0-7,0-6-3,0 6 6,0 0-3,0 0-12,0 0 4,-1-5-2,1 5-2,0 0-1,0 0-6,-5-5-4,5 5 0,0 0 3,0 0-6,0 0-1,0 0-3,-2-10 1,2 10-4,0-6 13,0 6-6,0 0 2,0-7 7,0 7-13,0-7 3,0 7 19,0 0-4,0-9 1,2 5-2,-2 4 3,0-7-7,0 7-6,0 0 7,0-8-8,5 5-5,-5 3 7,-5-11-6,5 11 9,5-8 2,-10 1 6,5 7-4,0-11 2,0 11-1,0-5 0,0 5-5,-2-6 2,2 6-7,0 0 4,0 0-1,0 0-5,0-7-1,0 7-2,0 0-5,0 0 4,0 0-7,0 0 0,0 0 3,-6 20 6,4-1 6,-4 9 5,-2 11 8,2 7-4,-5 3-3,9 2 11,-4 0-3,-1 1-4,6-4-4,-5 0 3,6-1-8,0-5 0,-7-2-4,6-14-2,-4 0-1,5-6 1,-2-3-5,1-1-3,1-6 0,0 1 1,0 0 0,0-3 0,-3 0-2,6-1 0,-3-1 1,0-6 1,-3 7 6,3-7 2,0 0 3,0 0-9,0 0 1,0 0-3,0 0 0,3-32-2,-6 13 1,3 4-4,3-12-4,-3-4 4,0-4-10,0-10 2,0 4 0,0-4-3,3-4-8,-5-2-1,2 3-6,0-1 3,0 0 2,0 2 0,2-4 4,-2 6-2,0 17 6,-2-12 1,2 15 0,0 6 4,0 4-1,0 1 2,0-1-1,0 5-4,0 5 0,2-4 4,-2 3-2,0 0-1,0 6-3,5-5 4,-5 5-1,0 0 5,14 19 8,-6-5 14,6 12 0,0 11-1,5 4 3,2 5 1,-5 1-4,7 4 5,1 1-6,-3-1 0,1-2-1,2-4 0,-5 4-3,3-7-2,0 1 1,0-7-3,-5-2 2,-2-8-5,-1-1 2,0-3-3,-6-3 2,-2-4-2,4-5-2,-5 2 1,1-1-3,2-8 3,-5 6-1,0-3 1,-1-2-1,-2-4-2,0 6-17,0-6-21,0 0-31,0 0-34,0 0-33,0 0-48,-16-25-40,8 16-165,-6-8-418,1 1 185</inkml:trace>
  <inkml:trace contextRef="#ctx0" brushRef="#br0" timeOffset="10438.1646">4441 7775 113,'-8'5'200,"8"-5"-13,0 0-26,0 0-14,0 0-8,0 0-1,19 5-12,-19-5-8,19-5-10,-2-3-9,12-3-9,-4-3-10,8 0-10,7-5-10,-2-2-2,0 3-19,0 2-23,-13 1-39,2 6-41,-2-3-49,-7 3-179,-3-1-316,0 2 140</inkml:trace>
  <inkml:trace contextRef="#ctx0" brushRef="#br0" timeOffset="10906.9162">5113 7674 154,'0'14'220,"3"0"-20,1 5-14,-3-7-12,6 2-14,-6 0-12,1-4-7,1-1-9,3-1-6,-3 0-15,2 0-13,-3-4-7,2 2-10,4 0-5,-8 0 2,7-5 3,-7-1 6,0 0-1,8 6 13,-8-6 1,0 0-8,0 0-12,0-18-5,1 8-14,-1-8-3,3-5-5,-6-3-8,3-5-4,-1-7-5,-7-2-3,8-1-4,0-4-9,-2 0-1,-3-2-2,5-3-4,0 5 2,0 3-3,-6 2 0,6 9-2,0 4-1,0 1 2,6 7-2,-12 3-3,12-1-2,-6 8 0,0-1 1,0 2-5,7 2-3,1 1 3,-2 5 0,-6 0-3,22 7 0,-9 8 9,7 4 6,2 4-3,5 13 4,0-2-4,-5 4 0,-4 1 3,9-2-4,-3 1-3,-4 0 2,-1-3 0,3-2-2,-11-5 1,4 0 2,-1-5-5,-5 2 1,6-3-2,-11-5 1,6-1 3,-2 0-2,-5-8-15,5 5-14,-5-6-19,0 0-14,2-2-18,-2 3-19,-3-8-19,0 7-28,0-7-47,0 0-65,0 0-167,0 0-454,-11-20 201</inkml:trace>
  <inkml:trace contextRef="#ctx0" brushRef="#br0" timeOffset="11103.8823">5109 7567 244,'-8'0'257,"8"0"-29,-10-1-23,10 1-22,-9-4-17,9 4-16,0 0-12,0-7-12,0 7-8,11-9-12,5 3-9,4-4-11,1-2-8,7-2-7,12-5-9,-4 4-3,-4 2-16,-4 1-22,2 1-21,-6-2-34,-2 7-36,-4 5-40,-2-10-52,-2 8-182,-8-4-373,7 0 166</inkml:trace>
  <inkml:trace contextRef="#ctx0" brushRef="#br0" timeOffset="11420.0987">5477 6583 156,'-6'-4'235,"6"-3"-27,-3 2-16,3 5-21,-2-7-14,2 7-15,0 0-16,0-5-13,0 5-2,0 0-8,5 18-1,-5-5 2,6 5-7,-1 0-5,0 6-8,1 5-5,0 1-6,2 9-6,0-12-10,5 3-1,-11-2-8,4-4-8,2 2 0,-3-5-4,-2-6-8,3 4-6,-1-2-23,-5-8-25,3 6-26,0-1-26,2 1-33,-2-8-35,-3 1-64,0 3-143,0-8-382,6 4 169</inkml:trace>
  <inkml:trace contextRef="#ctx0" brushRef="#br0" timeOffset="14026.9214">5830 7185 13,'-4'-4'161,"8"-3"-17,-8-1-13,8 1 5,-4 0 6,0-1-14,0 0-12,8-1-7,-8 1-13,7-6-8,-6 3-6,7 2 0,-3-1 2,-2 1-3,2 1-2,-1-1-8,-2 2 4,6 2-7,-8-6 0,5 7-4,-5-3 2,0 7 1,1-8-5,4 6-4,-5 2-5,2-6-8,-2 6-7,0 0-5,0 0 1,0 0 7,0 32 11,-2-7 4,-3 17-7,4 8 8,-4 6-6,8 21-3,-6-3-7,3 8-1,0-9-4,0 2-2,3-18-3,-3 15-10,2-21 3,-1-4-4,6-4-2,-7 1 0,6-7 2,-3-11-9,-3-2-13,0-5-10,0-3-17,3-7-18,-1 6-26,-2-5-20,0-2-28,5-1-31,-2-2-35,-3-5-218,0 0-438,0 0 194</inkml:trace>
  <inkml:trace contextRef="#ctx0" brushRef="#br0" timeOffset="14513.7184">6231 7445 200,'0'0'278,"-7"-4"-33,7 4-22,0 0-23,-8-3-24,8 3-14,0 0-5,0 0 5,4 17-4,-1-8-5,-2 9-12,10 1-11,-4 7-9,10 9-11,5 0-6,-4 1-4,6-2-9,-9-8-4,11 6-4,-10-8-5,1 2-9,-1-3-3,0-1-7,-2-9-5,-5 1-7,6-2 2,-9-4-7,2-1 0,-2 2 2,-1-4 2,1-1 6,2 3 2,-6-3 6,4-3 9,-6-1-4,0 0-8,0 0-12,0-14-6,0 1 5,-6-5-6,4-7-3,-11-4-16,1-11 0,-4-4-3,2-3-6,-13-23-7,8 3 0,-6-4-4,4 3-2,-4-1 0,7-4 1,2 2 4,5 19-2,7 3-5,-8 3 3,8 1-2,4 7-2,-2 9 5,2 3-1,2 4-5,-2 4 2,4 1-2,9 4 3,-3 2-1,7-1 0,0-1 5,12 3-5,-5 3-3,9-4-1,8 8-19,-11-3-6,3 5-9,1 3-14,-4-1-17,-3 4 4,1 1-27,-10-1-13,-1 2-20,-1 0-21,-2 1-28,-5 2-25,4-4-33,-7 3-232,1-1-506,-2 0 224</inkml:trace>
  <inkml:trace contextRef="#ctx0" brushRef="#br0" timeOffset="14848.9258">6794 7159 50,'-11'0'318,"11"0"-36,0 0-29,0 0-25,0 0-22,0 0-22,0 0-19,0 0-16,0 0-13,0 0-13,0 0-8,0 0-13,0 0-10,0 0-6,22 19-8,-12-7-10,-2 1-2,-2 0 0,2 12 1,-6 1 0,2-1-2,-10 4-5,6-2-6,-6 0 1,4 1-1,-7-2-12,4 2 4,0-3-1,3-9-3,-2 1-2,4-2-4,0-4-3,-8-2-3,6-2-2,2-2-3,2 3 0,6-2-2,-2-3-1,7-3 1,7 0-5,4-1-1,5-7-13,4 4-18,-2-5-14,9-4-26,0 0-24,1 0-27,-3-1-30,-8 2-31,11-2-43,-9 6-66,-13 1-163,0-5-474,-2 6 210</inkml:trace>
  <inkml:trace contextRef="#ctx0" brushRef="#br0" timeOffset="15445.037">4729 8747 15,'-22'0'253,"6"0"-25,3 0-20,4 0-2,-4 0-9,13 0-7,-16 2-10,8 0-13,8-2-11,0 0-15,-11-2-13,11 2-14,0 0-5,0 0-12,0 0 3,0 0-2,0 0 4,0 0-4,0 0 6,32-5-6,-15 3-7,8-5-6,6-2 15,11-1-17,6 0-5,2-7-2,31-7-3,3 2-12,14-10 16,46-13-2,0 1-9,8 2-4,3-2-2,7-8-4,5 3-6,11 0-10,5 1 10,3-3-19,-6 0 1,-3 3-13,-6-3-6,-5 6 1,-17-3-7,-2 4-1,-4-1 5,-47 17-11,-4-1 0,2 2 5,-12 3-2,-5-1 0,-24 6 1,-7 8 0,-7-2 1,-14 4 3,-4 2 8,-5 0-15,0 2 6,-4 2 3,-4-1 0,2 2 7,-2-3-9,0 4 16,-8 1-3,7-3-9,-7 3 1,0 0-2,13-3-3,-13 3 2,2-3-9,-2 3-19,0 0-25,0 0-25,0 0-33,0 0-39,0 0-48,0 0-46,0 0-54,0 0-283,-8 16-620,-5-15 275</inkml:trace>
  <inkml:trace contextRef="#ctx0" brushRef="#br0" timeOffset="18182.6206">4699 9541 2538,'-4'-6'71,"-2"-1"-20,3 1-5,0 1-15,3 5-10,-8-7-15,5 3-3,3 4 0,-2-4 0,2 4-4,0 0 2,0 0 12,0 0 12,0 0 2,19 23 1,-5-8 3,7 0 2,3 5-1,6 7 3,3 1-3,2-3-4,-2 6 4,3-6-6,-7 1 0,3-2 6,-9-3-5,1-4-1,1 0 1,-1-2-4,-3 3 1,-7-9 1,0 5-3,-1-8 3,0 3 8,-6 2 3,1-8 2,-1-1 6,1 3 0,-4-2 17,1-1 13,-5-2 1,0 0-16,0 0 4,0 0-5,5-18-13,-5 1-4,-8-2-3,2-5-3,-4-4-2,-3-13-7,-1 0-3,2-6-1,-7-3-7,4 3 2,3 1-6,1 0-3,1 0 1,5 0 4,1 11-3,-4-7-3,8 14-9,0-3 7,1 2-1,2 3 3,5-2-6,3 4 1,4-2 1,-3 0-6,9 5 3,-8 5 12,6-2-27,-4 4-5,1 4-8,3 1-14,-5 1-14,5 1-9,-3 3-11,5 1-10,-5 1-14,-5 2-23,0 2-27,3-2-24,-1 3-14,1-1-24,-1 1-33,-7 3-216,0-1-497,-1 3 221</inkml:trace>
  <inkml:trace contextRef="#ctx0" brushRef="#br0" timeOffset="18575.7668">5409 9409 145,'-8'1'244,"8"-1"-10,0 0-13,-9-7-12,9 7-12,-5-7-9,5 7-17,-1-6-18,1 6-9,4-13-18,-1 6-10,4 1-10,1-1-12,1-2-7,4 1-8,3 0-2,4 1-7,-4-1-7,1 2-10,4 5-1,-5-2-2,3 3 3,0 4-15,-6-1-4,-2 1 0,1 6-4,-2 2-2,-2 4 2,-4-3-6,3 8 5,-7-2-5,1-3 0,-9 8-1,4-4 5,1 3 1,-2 2 0,-5-7 0,6 1-4,-4-5 1,4-2-6,3 0-2,-5-5-3,2 0 3,4 5-5,0-9-2,-3 4 7,6-1-8,-3-1-1,0-5 4,15 5-4,-3-5 2,3-5-4,2 0 2,2-1 0,9-1-6,2-4-9,2-5-16,6-2-23,-1 1-23,-9 1-28,2 2-33,-6 0-51,12-9-55,-10 11-237,-11 0-510,8-4 225</inkml:trace>
  <inkml:trace contextRef="#ctx0" brushRef="#br0" timeOffset="19076.6221">6661 9398 252,'0'0'295,"0"11"-30,0-11-26,0 0-24,5 5-23,-5-5-4,0 0-20,2 5-10,-2-5-8,0 0-17,6 2-12,-6-2-11,0 0-9,0 0-5,0 0-7,0 0-4,0 0-6,11-12-9,-11 0-2,3 4-7,-3-9-8,2 1-2,-2-4-11,-2-6-3,-1-4-3,1-9-3,-4-1 2,3 0-9,-3-5-3,2-2-3,1-3 2,-3 2-6,4-3-1,1 5 4,1 1-4,0 5 10,0 13-4,0-2-3,0 5-2,1 8-3,1 0-1,0 6-3,1 0-4,-2 3 4,2 5 0,2-2-3,-5 4-2,14 4 1,-1-2 11,1 13-12,2 3-1,2 8 4,4 7-2,3 5 1,-6 1 0,2 1 1,2 7-3,-4-7 0,4-2-1,-1-1 1,-2 0 1,-1-4 1,-6-7 0,4-3 2,-1-1-5,-5 1 0,2-7 2,-4-2-8,4-2-10,-7-3-10,1 0-10,-1-2-14,-3-1-21,5-3-10,-5 3-13,-1-2-19,-2-4-29,0 0-33,0 0-25,0 0-44,0 0-175,-11-16-452,6 9 199</inkml:trace>
  <inkml:trace contextRef="#ctx0" brushRef="#br0" timeOffset="19251.1553">6766 9173 95,'-27'-4'231,"1"3"-18,4 1-15,5 0-15,-2 1-19,2 3-15,4-2-10,8 0-12,5-2-5,-14 0-12,14 0-6,0 0-2,0 0-1,0 0-7,0 0-6,0 0-5,30-8-4,-11 4-9,11-3-7,3-4-3,10-3-6,1-3-14,4 0-23,-2-5-13,-10 8-24,5-5-36,-11 7-42,-1-2-44,-7-2-90,-8 4-125,0-4-387,1 4 171</inkml:trace>
  <inkml:trace contextRef="#ctx0" brushRef="#br0" timeOffset="19485.5319">7195 8719 210,'0'0'249,"0"0"-21,0 0-30,0 0-16,0 0-11,0 0-10,0 0-4,15 25 10,-3-10-4,-3 6-6,5 6-13,2 9-10,-5-5-12,7 1-10,2 9-9,-4-7-6,-3 4-11,7-3-8,-12-8-9,3-1-5,-4 2-8,0-2-3,3-2-5,-4-6-22,-1-3-26,0 1-26,-2-5-27,-3 2-32,0-4-27,2-2-20,-4 0-18,2-3-37,0-4-228,0 0-451,0 0 200</inkml:trace>
  <inkml:trace contextRef="#ctx0" brushRef="#br0" timeOffset="19693.9911">7153 8763 236,'13'-4'234,"-3"-3"-20,10 6-25,7 2-12,2 3-13,15 2-3,3 7 1,-1 0-2,7 2-2,0 3 3,-4 2-12,4 5-6,-11 1-9,1 4-9,-13-1-17,0 1-3,-12-4-13,-7 4-9,-2-2-9,-1-2 5,-8 16-7,-20-9-17,1 5-12,-2-1-16,-11-2-40,-9-4-28,0 1-69,-5-1-55,-3-5-32,-19 1-267,13-5-502,2-1 223</inkml:trace>
  <inkml:trace contextRef="#ctx0" brushRef="#br0" timeOffset="20281.4">3493 11442 11,'0'0'311,"-5"-3"-28,5 3-31,0-8-28,0 8-19,0-10-14,6 5-16,2 2-10,-3-3-10,9-3-10,7-6-10,7 0-13,12-3-5,-2 4-15,3-2-17,3 1-23,-7 5-34,-4 4-35,-5-1-33,1 1-46,-2 3-38,-7 1-35,-4 2-56,-6 0-142,2 0-385,-7 7 170</inkml:trace>
  <inkml:trace contextRef="#ctx0" brushRef="#br0" timeOffset="20430.0499">3656 11524 84,'-29'11'318,"4"-1"-28,6-2-33,0-2-28,8-1-22,0 0-23,0-2-19,1-2-18,10-1-12,-5 6-12,5-6-7,0 0-9,0 0-7,48-7-11,-6-6-9,8 1-22,-3-4-37,5 1-34,4-4-40,1 6-47,-2-7-51,0 4-66,-9 2-146,0 1-393,-8 5 174</inkml:trace>
  <inkml:trace contextRef="#ctx0" brushRef="#br0" timeOffset="21144.8005">4776 11653 47,'0'0'203,"2"4"-14,-2-4-20,0 8-8,0-8-7,0 0-3,4 4-9,-4-4 2,0 0-7,0 0-10,0 0-9,10 3-5,-10-3-7,0 0 5,0 0-9,0 0 2,0 0 3,0 0-9,0 0 2,0 0 6,0 0-5,0 0 7,0 0-15,0 0-4,0 0-10,9-12-9,-7 5-5,4-3-4,-6-6-2,7-1-5,1-8-15,-2-1-4,2-5-3,-7-6 1,4-6 3,5 3-8,-6-4-2,-4 0-4,8 3-2,-6 0-2,1-4-4,-1 2-4,-2-5 3,-2 4 2,4 17-1,-2-5 10,0 5 7,3 3-4,0 0-9,-3 5-3,3 1-5,-3 4 4,5 4-3,-5-1-3,0 2 3,6 1-6,-6-3-8,8 4 21,-8 0-13,0 7-2,14-5 2,-14 5 0,16 4-3,2-1 3,-4 4 1,5 9 0,6 2 6,-1 12 3,-3-3-3,4 11 1,-1 1 5,3-2-7,-1 7 6,-3 0-4,-3-3 2,1 5-4,-1-3 2,2-3 2,1-2-3,-8 0-7,0-10-1,-3 0-2,1-2 5,0-5-1,-2 1 1,1-7 1,-4-1-3,2 0-2,-2-3-15,0-1-2,-7-3-15,6 0-7,-1 1-19,-4-4-16,-2 2-15,0-6-19,4 6-32,-4-6-44,0 0-49,0 0-52,0 0-225,-6-24-547,-5 10 242</inkml:trace>
  <inkml:trace contextRef="#ctx0" brushRef="#br0" timeOffset="21369.3386">4939 11468 17,'-8'0'264,"-4"0"-25,4 4-29,8-4-17,-16-4-18,16 4-15,-8-1-12,8 1-12,0 0-6,0 0-8,0 0-11,0 0-10,14-11-5,-4 8-7,9-3-8,4-2-8,4-4-8,5 1-7,-2 0-9,0 0-5,3 1-4,-6 2-15,3 0-12,-6 4-25,-3-2-28,-4 3-36,0-1-35,1 3-28,-4-3-44,-1 4-164,-5-4-375,-8 4 166</inkml:trace>
  <inkml:trace contextRef="#ctx0" brushRef="#br0" timeOffset="21928.8482">5753 11405 42,'3'9'208,"2"-2"-24,-4-1-7,6-1-19,-1 3-2,0-2-5,-4-3-3,4 4-5,-3-3-10,0 1-4,-3-5-11,10 7-13,-7-5-9,-3-2-11,8 6-1,-8-6 1,0 0 3,6 4 4,-6-4 3,0 0 4,0 0-5,0 0-8,0 0-10,2-16-8,-4 6 0,2-6-15,-3-1-5,0-10-9,-2-2-1,2 3-5,-3-15-5,-1 0-3,3-3 0,-4-1-6,6 0-2,-3-1-5,-2 0-1,5 1 3,2 10-6,-5-7 3,5 14-3,0 9-3,0 0-1,0 3 3,5-1-2,-3 6 0,-2-1-1,7-2-1,-2 4 2,3 1-4,-2 5 0,4-3-2,1 4-1,11 0 0,-8 8 2,1-1 1,4 0 0,-5 6 3,10 5 1,-4 2 1,-1 4 2,8 12 4,-9-7 5,4 4 1,-8 0-4,5 3 3,-6 4 0,-2-9-3,1 0-4,3 1 1,-9-3 1,7-1-2,1 5 11,-8-3-13,2-6 4,0 2-5,0-5 0,5-6-2,-7 2-1,2-5-3,-2 1 2,0-1 4,-2 0-10,4-6-7,-5 5-12,5-4-13,-2-2-9,2 0-10,-5 1-20,-3-3-23,0 0-27,0 0-36,14-10-19,-14 3-27,3 0-43,-6 0-150,2 1-430,-6-4 190</inkml:trace>
  <inkml:trace contextRef="#ctx0" brushRef="#br0" timeOffset="22184.1613">5738 11199 187,'-11'0'230,"2"0"-18,-2 0-18,11 0-11,-14-1-7,14 1-13,0 0-13,-10 0-14,10 0-7,0 0-11,0 0-7,0 0-14,24-12-5,-7 9-4,-1-1-12,11-8-1,-2 5-7,2 0-8,0-4-5,8 3-8,-10 0-5,4-4-6,-9 7-1,-1-2-11,0 0-15,-3 5-21,-2-3-18,1 3-22,-9 2-12,3-2-20,-4-1-12,-5 3-16,10 0-16,-10 0-21,8-2-44,-8 2-120,0-7-337,0 7 149</inkml:trace>
  <inkml:trace contextRef="#ctx0" brushRef="#br0" timeOffset="22770.6708">6205 10484 74,'0'0'154,"0"0"-11,-14 2 4,14-2-9,0 0-1,0 0-13,0 0 1,-14-2-10,14 2-3,0 0-8,0 0-5,-8-4 0,8 4-12,-6-4 3,6 4-8,0 0-3,-10-6 2,10 2 1,0 4-6,-9-5 0,4-2-7,-1 4 0,2-1 0,4 4-3,-9-7-4,7 4-6,-2-1-2,4 4-2,-7-12-4,6 11-4,-4-5 3,5 6-3,-2-7 3,2 7-5,-6-9-3,6 9 1,0 0-4,-2-5 0,2 5 5,-4-6-12,4 6-5,0 0-2,0 0-3,0 0 0,0 0-7,0 0-1,-3-3-2,3 3 0,0 0 0,3 21 11,0-12-4,6 5 2,-4 4-2,5 1 0,-2 2-1,3 3-4,-10 2 3,9 1 1,1 1 6,-3-4-13,4-7-1,-10 2 2,4 4-2,2-10-6,-3 2 4,3-4 1,-7 0-2,4-3 2,-5 0-2,3-1 2,0 0-6,4-1 1,-6-1-6,-1-5-7,4 7-6,-4-7-19,3 5-13,-3-5-30,0 0-33,0 0-32,0 0-32,0 0-29,0 0-250,0 0-493,-18-17 219</inkml:trace>
  <inkml:trace contextRef="#ctx0" brushRef="#br0" timeOffset="25700.1773">4858 12135 149,'0'0'146,"0"0"-6,0 0-6,0 0-4,0 0-1,0 0-6,0 0-7,0 0-13,0 0-4,0 0-1,0 0-7,0 0-4,0 0-5,0 0-1,0 0-3,0 0-3,0 0-2,0 0-3,0 0-2,0 0 0,0 0-4,0 0-8,0 0 4,0 0-6,0 0-2,0 0-8,0 0 1,0 0-1,0 0-2,0 0-1,0 0-3,0 0-1,0 0-4,0 0 1,0 0-4,0 0 1,0 0-3,0 0-1,0 0 2,0 0-3,0 0-2,0 0 5,0 0-1,0 0 3,18-1 7,-4-3 2,4-2-8,8-2 4,3-3 4,10-10-5,11 4-3,3-5 1,25-10 8,9-2-13,5-2-5,38-14 0,-2-5-3,-2 5 2,9 1-6,-8 0-1,1 1-4,5-2 4,1 3-6,-44 14-1,9 5-1,-8-2-6,-11 7-6,-20 8-7,-11 4-8,-7 4-7,-11 3-4,-12 0-1,-4 0-2,-2 4 2,-2-2 6,-6 1 0,-5 1 5,0 0 0,0 0-1,0 0-1,0 0-8,0 0-16,0 0-2,-29 7-15,17-7-38,2 1-2,10-1-14,-22-1-15,16 1-27,6 0-37,-18-2-180,7 0-406,11 2 180</inkml:trace>
  <inkml:trace contextRef="#ctx0" brushRef="#br0" timeOffset="26340.4656">5207 12631 6,'-10'-4'182,"10"4"-9,0 0-6,0 0-2,-5-1-9,5 1 2,-9-2-5,9 2-3,0 0-9,-5-5-9,5 5-9,0 0-8,0 0-5,0 0-4,-9-2-10,9 2-7,0 0-8,1-12-8,7 7-7,-3-1-5,9-6-6,0 1-3,12-8-5,-1 2 3,11-2-6,-1-2 4,6 5-13,-10 2-2,-5 5-6,9 1-2,-9 4-3,-3 2-1,-5 4-4,-2 0-1,-2 7-3,0 0-1,-4 5 0,-3-1-2,-3 6 5,-4 5-6,0 3 2,-7 3-2,-7 6-1,-2 3 0,-4-2 0,-6-2-1,3 2-2,-3-3 1,-2-5 4,-2 3 0,9-11-2,-1 0-2,3-2 4,5-5-3,4-7 3,2 1-3,2 0-2,1-1-2,0-4 5,1 1-4,4-4 3,0 0-2,0 0 6,0 0-4,44-11 2,-20 0-4,15-9 6,6 4-3,2 0-3,4-5 2,-1 2-1,3-2 0,-7 0-4,1 0-5,-6 11-25,-14 1-21,3-1-29,-11 5-34,-5 3-32,1-2-30,2 3-41,-7 1-202,-2-4-452,-2 2 200</inkml:trace>
  <inkml:trace contextRef="#ctx0" brushRef="#br0" timeOffset="26835.1406">6213 12808 103,'3'4'283,"-3"3"-30,0-7-22,4 9-29,-1-7-16,-3-2-14,1 7-10,-1-7-12,7 4-5,-7-4-4,4 7-13,-4-7-9,4 6-12,-4-4-7,0-2-6,0 0-1,14 4-3,-14-4 1,0 0 2,6 3-4,-6-3 2,0 0-5,0 0 2,0 0-6,0 0-7,10-9-9,-10 0-2,0-2-11,1-7-2,6 2-4,-7-15-7,0-8-3,0-1-3,-4-4-6,4-5-6,-3-6 0,3 1 2,3-21-6,-3 5-2,0 14-5,0 5 8,4 2-8,-4 2 13,-4 0-16,4 9 2,4 12 2,-4 8 5,4 2-1,-4 1-8,4 3 19,-4 1-19,0 4-8,0 0 0,0 7 0,3-7-1,-3 7-1,0 0 18,27 19-10,-10 1 6,-3 2 4,13 13 2,-3 0 0,1 12-3,4 0-3,4 16 2,-11-18-3,0 3-8,7-1 26,-10-6-21,3 2-3,0-7 4,-8-8-4,4 7 1,-4-11 1,-3-9-10,-3 0 6,5 1-13,-7-6-19,2 1-17,-3-3-20,-2-1-19,3-1-13,-4-2-7,-1-1-19,-1-3-32,0 0-39,0 0-56,0 0-68,0 0-160,-12-25-518,5 11 229</inkml:trace>
  <inkml:trace contextRef="#ctx0" brushRef="#br0" timeOffset="27013.6648">6259 12523 281,'-20'0'276,"4"0"-29,-2 3-24,6-3-22,1 2-22,11-2-18,-13 3-15,13-3-7,0 0-5,0 0-1,0 0-13,0 0-7,36-15-14,-6 4-8,-3-3-10,19-6-11,-1 3-16,-1-7-17,5 3-21,-3 1-27,-3 0-34,-2 0-40,-16 5-54,13-6-43,-13 9-209,-6-4-421,0-3 187</inkml:trace>
  <inkml:trace contextRef="#ctx0" brushRef="#br0" timeOffset="27338.9748">6824 11995 20,'0'0'292,"-1"-8"-29,1 1-32,0 7-21,0 0-21,0-5-19,0 5-14,0 0-7,0 0-5,0 0 7,0 0 1,0 0-19,20 12-6,-10 2-3,-4-3-7,7 6 4,1 3 1,-1 3-13,2 6 1,0-2-2,4 9-10,-5-2-5,-1-5-2,-1-4-15,-4 6-5,6 3 13,-2-10-13,-6 4-11,3-2-4,-2-9-10,1 0-2,-4 0-4,3-2-1,-3-2 0,3-1-12,-4-3 0,0 1-6,-1-5 1,1 1-9,-2-3 0,3 2-2,-4-5 0,1 7-13,-1-7-11,0 0-28,0 0-27,0 0-30,0 0-24,0 0-15,-11-21-15,3 12-21,3-1-7,1 0-11,-3-3-4,1-2-9,-2-3-24,2 3-181,-4-1-441,-1-2 196</inkml:trace>
  <inkml:trace contextRef="#ctx0" brushRef="#br0" timeOffset="27732.9185">6884 12167 5,'-3'-11'149,"-5"2"-12,7 0 4,-2-1-8,1 1 1,0 4-4,-4-7-7,5 3-9,-3 2 1,3 4 9,1-4 1,-2-4-1,-6 6 4,8 0-4,0-5 1,-4 3-1,4 7-2,-2-9 0,2 9-8,0-6-5,0 6-6,0 0-10,0-10-3,0 10-13,6-9-2,2 2-5,-5 0-12,2 0-2,5 0 1,1 0-3,1-3-1,-1 6-4,4-2-8,2-4 1,-1 4-5,-2 0-4,2 3-5,6-1-2,-3 1-3,-1 3-1,-1-1 1,2 1-3,3 1-4,-1 1 1,1 2-1,-3-1-1,11 2-3,-14 3 1,1 2-1,4-4-1,-5 7-4,-1-3 1,0 6 10,-4-1-10,3 5-1,0 2-4,-1-1-4,-5 4 14,-5-6-7,5 6 0,-5-1 1,-3 2-6,-5-3 9,-1 3-1,-2-2-1,-5-1-5,4 6 2,-7-6 3,-1 3-1,-6 4-4,-7-2-3,2 2 1,-5-5-2,3-2-9,3-3-12,-2-3-15,7-1-14,-2-2-21,8-3-23,2-4-27,0 1-33,4-2-39,1-6-43,3 5-248,6-5-524,0 0 232</inkml:trace>
  <inkml:trace contextRef="#ctx0" brushRef="#br0" timeOffset="27919.4218">7590 12264 194,'4'-3'279,"-4"3"-63,12 3-51,-12-3-28,0 0-25,0 0-25,13 7-29,-13-7-17,0 0-41,0 0-47,-5 9-160,5-9-225,0 0 99</inkml:trace>
  <inkml:trace contextRef="#ctx0" brushRef="#br0" timeOffset="30846.2775">6493 10096 47,'-1'-8'119,"-5"0"-15,4 0-4,-9 1-18,6 2-6,-4-2-7,2 0-6,-1 1-5,2-2-12,-2 3 4,-3-4-2,2 2 0,-1 2-10,-4-1-6,3-3 6,-10 3-7,5-1-5,1 2-4,-6-3 8,4 1-9,-9 1-1,4-2 6,-5 0 5,7 8-11,-9-4 10,2 0 1,0 3 0,0-4-8,-1 3-1,-1 0-3,12 1-4,-12 1 10,1 0-8,0 0 3,1-4 0,0 8-4,-8-1-3,8 2-3,-2-1-1,6 1 7,-6-3-7,4 5 4,-4-2 2,6 1-8,-4-2-5,0 0-1,8 1 6,-6 1-10,4-1 2,-8 2 5,7-1-2,2-2 1,-6 7-1,6-4 4,1 0-6,-2 0 6,1 1-2,1 1 4,-5 1-10,3 0 3,1 2-5,-1-4-1,-1 5 9,-5 0-1,11-2 3,-11 1-2,4-2-3,-3 6-1,-1-3-7,5 0 9,5-2 1,-1-1 2,-2 1-10,4 0 3,2-3 1,-4 3 1,9-3 2,-5-1-8,-1 5 3,1-4-1,0 0 5,3 1 1,1 1-1,-2 1-3,2-4 2,-4 3-6,4 3 7,-1-1-3,-3-4 4,3 6-3,3-4-2,-6-2 4,6 7-7,-5-4 0,4 1 8,-2 1 1,0-1 0,1 0 0,1 0-5,1 1 10,-5-3-8,5 2 4,2-1 1,-2-3-2,3 3-5,-4-2 1,1 1 5,6 0-5,-1-1-2,-6 4 6,4 0 1,-2-2-8,1 8 5,5-6 0,-9 2 4,5 3-7,-3-4-1,7 2 6,-7 0 8,3 1-2,-1-6 0,4 1 2,2 2-4,-6 2 0,6-5 0,-2 4 2,2 1 0,2-2 2,-2 3 0,0-1 1,0-2 0,0 4 1,0-3-2,0-4-1,5 4 2,-5 1 0,1 2 2,-1-3-2,0 2-4,0-1 3,0 0 0,0 0 0,2 3-3,4-3 0,-6-2-1,6 4 3,-6-4 5,7 2 2,-1 0 2,-1 2 2,6 0-6,-5-3 7,5 6-6,5 0-1,-3-7 1,0 2-3,7 1 1,-4-5 0,3 6 0,2-1 0,1-3 0,6 2-9,-7 0 6,6-1-2,-7-1 1,-6-1-6,10 0 2,-2 0 2,-4-1-4,-1-4 3,5 3-7,-7 0 3,2-3 0,-3 3 3,2-2 0,0-2-2,0 2 2,0 1-3,-1-5 3,4 3-4,-4-1-2,5-3 4,-6 1 0,9 1-2,-8-1-4,3 2 3,-2-4 0,4 6-8,1-7 7,-5 5 0,-1-3 3,4-1-2,-3 2-2,-1 1 5,2-1-2,-1-3-1,0 6 2,-2-3 1,0 1-4,-1-1 3,-5 2-5,3-4 1,0 2 2,-2-3 3,1 6-5,2-4 3,4 3 3,-9-1-2,4 0 0,0 5-7,0-4 7,3 4-3,0-3 4,-3-1-4,2 4 6,0 1-1,-1 2 1,-2-2 1,3 7 0,-5-6-1,-2 7-3,2-2-1,0 0 4,-5-3-1,2 3 3,4 3 2,-7-1-1,-1-1-2,7 4 1,-6-2-2,-2 2 2,3-4 1,-2 1-1,1 4-1,4-7 0,-2 5-5,2 0 4,0 2 1,2-1-2,2-9 1,-1 11 0,4-3 1,1 1-4,0-5-1,5 4 5,-3-7-7,5 7 5,-4-3-3,-1-7-1,0 7 0,0 2 0,1-3 3,0 1 1,2-1-4,-6-4 1,-2 5-1,7 1-5,-7-6 5,1 4-1,1 3 3,-4-4-3,9 3 2,-7 6-1,2-10 0,-5 3 3,4 5-2,1-3 1,-5 1 1,0 0-2,4-5 1,-4 4 0,5 2 0,-4 1-6,2-3 4,1 2 5,-1-1-3,3 0-2,-5-5-1,2-1 1,-3 3-3,2-7 7,1 7-5,-2-9 2,-1 8 2,3-6-3,-3 0 1,0-3-5,-1-2 4,1 2 2,-2-4-3,5 5 3,2-6 0,-4 1-2,4-5 1,-2 0 1,8-5 2,-3 2 0,11-5-1,1 0-4,7-11 3,-2 7 0,7-6 0,2-7-2,-2-1 0,7 4 0,-1-1 1,2-2 1,-1-4-1,-4 3 0,3 3-1,-5-1 4,2 4-3,-4 0 1,-10 2-2,-2 0 1,3 4 2,-6-5-4,3 4 2,-1-3-1,-3 2 0,4-1 0,-5 3 0,3-3 0,0-1 1,-4-1-1,6 0-1,-7-2 1,14-4 5,-4-2-1,-3 4 5,-7 2-2,2 3 3,-1-2 3,1 2 1,-5 0-1,1 1-1,-4 2 3,-6-1-3,3 4 3,0-3 4,-3 4-4,2 0 0,-6-4-3,4 4 4,-8-7-3,3 4 0,-3-2-3,-4-8 2,1 7 0,-2-8-1,0 6 8,-4-5-6,2-3-4,-7-13-4,0-2 2,-2 2-3,0-2 1,-3-3 0,0 0-3,-5-4 2,2-2-3,-2 0 0,-1 6 2,1-4 0,-4 7 3,-1-2 5,1 3 0,6 0 4,-5 2-1,3 5-4,-1 1-2,-1-2 4,1 2 1,5 9-3,-11-8-1,16 10-2,-20-7 0,3 2-1,2 1-3,-6-1 2,2 1-2,1-4-1,-2 4 4,4-4-4,-12 3-2,2-3-1,0-2-1,-8 5 0,-2-1-1,4 1 3,-9 5-9,2-1 0,0 4-7,4 5-12,-7 0-8,5 4-25,-1 3-19,0 7-25,7-2-45,12 2-29,1 2-251,3-2-464,8-2 206</inkml:trace>
  <inkml:trace contextRef="#ctx0" brushRef="#br0" timeOffset="33000.2726">16122 3974 69,'0'0'87,"-13"-1"-1,7 0-13,6 1 0,-15-6-3,15 6-13,-9-1-4,1-3-10,-2 1 4,10 3-4,-14-1-7,8 0-4,6 1-3,-11 0 7,11 0-4,0 0-6,-19 1 5,19-1-12,-14 0 6,14 0-7,-13 0-3,13 0-5,-13 1 5,13-1-7,-8 0 4,8 0-4,-14-2 0,14 2-1,-11 0 0,11 0 3,-14 1-4,9 0-9,5-1 4,-13 0 1,13 0 0,-16 3 5,16-3-2,-11 0-9,11 0-1,-17 4 15,11-4-7,6 0 0,-15 2 0,1 3-1,6-4 0,0-1-10,-3 2 14,3-2-14,8 0 6,-19 2-4,10-2-9,-4 0 3,4 3-1,-1-3-4,10 0-1,-24 0-12,12 0 11,-4 2 0,0-1-2,-1 0 1,1 2 1,0-3 2,2 4-6,-4-4 7,1 0-1,1 0-3,-3 0-21,5 0 3,-8 0-3,3 3-74,3 1-123,-3-4 55</inkml:trace>
  <inkml:trace contextRef="#ctx0" brushRef="#br0" timeOffset="39397.662">3921 14741 65,'0'0'276,"0"0"-35,-12 0-27,12 0-22,0 0-21,0 0-16,0 0-16,0 7-14,0-7-11,14 5-10,-1-4-11,1 0-9,8-2-15,7 1-14,1-1-31,3-4-19,3 3-30,-6-3-20,4 1-34,-1 1-43,-13 2-188,3 1-334,-4 1 148</inkml:trace>
  <inkml:trace contextRef="#ctx0" brushRef="#br0" timeOffset="39545.2661">4183 15043 205,'-5'5'310,"-3"-1"-50,8-4-44,-2 8-36,2-8-24,0 0-18,8 4-13,-8-4-12,16 0-10,3-2-26,10-8-38,9-1-63,7-2-61,-2 0-218,2-1-327,-1-2 146</inkml:trace>
  <inkml:trace contextRef="#ctx0" brushRef="#br0" timeOffset="40281.9269">5629 14361 159,'0'-9'200,"0"1"-10,-1 0-11,1-1-4,-2 3-3,2 6-6,2-11-13,-1 2-4,-1 4-12,0 5-10,3-11-8,-3 3-8,0 5-6,0 3-6,5-10-8,-5 10-5,0-6-7,0 6-4,3-6-6,-3 6-10,0 0-6,0 0-6,4-3-2,-4 3 1,11 14 11,-3 0-4,-1 3 0,8 6-1,2 15-4,-3 3-1,2 0-5,-2 3 3,1 5-8,0-2-4,-2-5 10,0 3-17,4-5-2,-4-3-1,0-5-5,1-5 2,-2-4-4,3 5-14,-7-12-18,4 1-13,-2-3-24,1-1-24,0-2-25,0-4-22,3-4-30,2-4-34,0-4-43,-2 2-195,0-5-462,-1-7 204</inkml:trace>
  <inkml:trace contextRef="#ctx0" brushRef="#br0" timeOffset="40480.3948">5699 14651 46,'-30'-1'302,"0"-1"-25,11 2-32,-3 2-17,4-4-28,7-1-20,0 6-17,11-3-14,-11-4-8,11 4-24,0 0-7,0 0-12,27-15-12,-3 1-8,18-1-30,3-3-27,2 1-32,10-3-21,16-6-29,-19 7-18,-4 4-27,7 2-33,-4 0-59,-7 3-113,7 2-336,-12 1 149</inkml:trace>
  <inkml:trace contextRef="#ctx0" brushRef="#br0" timeOffset="40840.5486">6524 14430 227,'-18'4'222,"-2"3"-18,-9 0-16,2 1-1,0 3-11,0 3-1,-3 1-6,7-4-16,0 5-16,8 3-12,-3-2-14,4 5-6,0 0-13,10 4-6,0-7-8,8 4-7,0 2-9,10-10-8,-5 1-1,14 0-6,-3 0-7,7-8-11,2 3-10,1-10-12,1-1-13,4-1-12,-5-10-8,3 4-6,-4-1-1,1-7-4,-8 3 7,2-2-3,-8 4 4,-4-2 4,-4-3 6,-5 0 1,1-2 4,-4 1 4,-4 0 4,0-5 5,-6-3 0,1 7 3,-4-9 18,4 10 2,-4 3 12,3 1 16,-2 1 6,7 1 2,0 3-8,-1 3-8,0 1-5,6 3-4,0 0-5,0 0-1,0 0-3,-5 19-2,10-10-2,1 9-2,8 3-3,0 3-17,1-2-28,-1 3-25,0-2-28,2-1-32,3-3-28,-2-3-30,4-6-45,-4 0-152,1-4-400,2-4 176</inkml:trace>
  <inkml:trace contextRef="#ctx0" brushRef="#br0" timeOffset="41212.591">7006 14444 281,'0'0'266,"0"-7"-33,0 7-18,0 0-25,0 0-12,0 0-12,0 0 1,7 16-14,-6-6-4,1 0-11,4 3-9,-1-2-10,3 10-5,-7-9-11,4 6-11,3-3-6,-3-1-14,-2 0-4,2-3-2,-2-3-10,-2 1-6,3 1-4,-3-2-6,1-1-2,1-1-1,-3-1 6,0-5-10,0 6-2,0-6 2,0 0-7,0 0-4,0 0-3,-21-13-4,17 6 2,-6-8-8,4-1-6,-4-3-5,-2-4 3,5-3-4,-1 2 1,4-4-1,2-2 0,4 4-3,2 3 3,4-3-5,2 4 4,9 0-3,-2 1 3,1 2 1,7 5-1,0 1 1,2 3 0,6 2-1,-4 3 0,-2 6 0,4-1 1,-4 6-2,-3 4 2,1-1 3,-7 1-4,1 4 0,0 6 1,-8-5-7,2 3-14,1-5-24,-8 5-24,2-3-25,0 1-26,-2-2-40,1-3-38,2-1-63,-6-2-138,4-4-435,-7-4 192</inkml:trace>
  <inkml:trace contextRef="#ctx0" brushRef="#br0" timeOffset="41545.5251">7719 14174 42,'0'0'358,"-4"-9"-38,4 4-32,0 5-29,0 0-29,0 0-18,0 0-16,0 0-12,0 0-14,0 0 0,-3 26-19,6-12-15,1 2-9,3 5-13,5-2-15,-3 6-10,10-3-6,-5-3-8,-4-3-5,9 3-2,-5-8-9,5 1-9,-3-5-1,6 2-8,-5-4 1,2-5-7,5-1-1,1-7-8,-2 3-2,2-8 1,-3 0-2,-6 0-1,-2 1 4,-4-3-10,-4 2 14,-4-2-12,-2-3-4,-2-1 5,-9-2-12,1-3 4,-9-2-2,-1 6-2,-7-3-2,-8-3 5,10 13 4,-15-7-14,12 8 5,-9 1-4,10 8-8,-4 0 5,-6 2-15,14 2-10,-6 2-11,13 2-15,-1 4-24,4 1-20,1 1-28,7 0-24,-6-3-31,9-3-23,7 6-30,3-4-244,-8-7-515,14 5 229</inkml:trace>
  <inkml:trace contextRef="#ctx0" brushRef="#br0" timeOffset="41780.4637">7744 13786 213,'-11'-13'226,"4"-3"-10,0 4-18,0 1-16,6 3-15,-6 2-20,7 2-14,0 4-8,0 0 3,0 0 0,21 30-3,-12-3-11,6 4-9,4 13-5,3-3-5,-3 7-8,8 18-5,-5-21-7,0 10-9,-3 14-8,3-19 0,-3 2-11,-8 0-3,10-4-7,-7 0-15,-1-3-18,-4 1-26,4-7-24,-7 3-25,2-12-35,-8-3-41,5-8-56,-4 1-196,-1-6-430,0-4 190</inkml:trace>
  <inkml:trace contextRef="#ctx0" brushRef="#br0" timeOffset="42195.3549">6804 15333 3672,'-53'1'94,"1"-2"-41,3-3 2,5-6-25,7 10-12,11-2 2,-3-1-9,7 3-1,8-4 2,4 2 2,7 1 6,3 1 5,0 0 4,19-16 21,11 0-2,13 3-11,7-5 8,33-8-9,7-3-2,10 2-9,36-19 12,-3 4-12,-5-4-10,-31 10-1,34-11 10,-39 14-9,7 2-4,-7 3-2,-8 2-9,-25 12-17,-4 4-22,-14-3-21,-12 9-5,-2-2-7,-10 5-7,-4 0 5,1 1 4,-9-4 2,-5 4-4,0 0-11,0 0-24,0 0-15,-15 13-33,1 0-19,-3-2-21,1-2-26,-3 4-49,-11 5-155,3 1-459,-2-5 204</inkml:trace>
  <inkml:trace contextRef="#ctx0" brushRef="#br0" timeOffset="42510.5747">7054 15589 272,'-5'2'291,"5"-2"-30,0 0-29,0 0-21,0 0-21,10-19-14,10 9-12,5-5-8,13-3-9,2 2-16,0 0-8,-1 6-11,4-1-12,-10 5-10,-4 5-12,1 1-9,-8 4-6,3 4-7,-9 4-3,-3 4-5,-1 5-8,-4 5 2,-1 0-8,-7 6-4,-7 6-5,-1 2-1,-4-1 1,-3-2-2,1 2 1,8-14-2,-7-2 1,4-1 0,1-4-8,3-7 1,2-3-2,3-1 2,3 0-2,2-3 4,-5-4-5,30-11-18,-2-3-24,12-9-25,3-5-30,3-5-46,14-14-56,1-7-70,-16 14-198,18-17-491,-6-1 218</inkml:trace>
  <inkml:trace contextRef="#ctx0" brushRef="#br0" timeOffset="46640.9265">9189 14413 135,'0'0'219,"0"0"-25,24-5-24,-5 3-11,-2 0-15,5-2-25,7-2-4,6-1-13,4-6-22,-6 6-25,10 0-33,-13 1-38,0 4-50,0-3-38,-15 6-118,0-2-240,-4 1 107</inkml:trace>
  <inkml:trace contextRef="#ctx0" brushRef="#br0" timeOffset="46809.6191">9263 14689 147,'-12'7'235,"7"1"-22,-5-1-23,6 2-17,-4-2-16,8-1-17,0-6-13,8 8-9,3-3-13,5-4-11,6-1-14,8-1-29,16-5-29,4-1-29,1-6-45,23-11-44,-18 10-188,-9-5-305,2-2 135</inkml:trace>
  <inkml:trace contextRef="#ctx0" brushRef="#br0" timeOffset="47699.2387">10976 13509 130,'-5'-5'147,"4"-1"2,-6 0-6,1 0-19,1 2 5,-4-2-4,4-1-10,-6 1-12,3-1-9,2 2-10,-1 0-8,-4 1-3,8-1 3,-11 2-6,6-4-8,2 7 0,-9-4-13,3 1 3,4 6-2,-5-3-4,-1 4 4,-8-1-4,3 4-1,3 0 1,0 2 1,-3 3 0,0 6-1,3 1-6,-1 2 13,1 0-2,0 5-3,5 0-6,-2-1-1,7 2-5,4-1 2,-4 1-7,6-3 0,3-3 0,0-1-8,-1-1 4,8 2 2,1-1-6,4-1 2,1-1 0,5 1-3,1-5-1,2 0-2,6-3-2,0-2 2,3-2-4,10-2-2,1-2-3,2-4 2,0-6 2,1-4-4,1 0-2,-4-2 6,-1-3-5,-3 5-1,-12-4-4,5 6 1,-9-5 1,-5 0-1,2 3 2,-7-1 1,-5 1-3,2-5 0,-3 2-5,-4-4 4,-1 2 0,0-8-4,-9-1 1,-2-3-1,-2 2-2,-10-7-2,-6 0-2,9 8 5,-15-8-3,2 6-1,2-1 2,-9 4-5,10 7 2,-11-5-1,2 2-4,9 8-8,-2 9-12,-2-1-14,-6 2-8,6 2-10,-1 1-18,4 4-18,1 0-5,0 8-12,0-3-11,6 3-18,4-4-19,1 4-177,-1-2-368,7 0 163</inkml:trace>
  <inkml:trace contextRef="#ctx0" brushRef="#br0" timeOffset="48127.0959">10764 13123 22,'0'-7'162,"-3"3"-17,1 0-4,2 4-6,0 0 3,-2-11-8,2 11-10,0-7-7,0 7-11,-1-4-4,1 4-8,0-7-2,0 7 1,0 0-4,0 0 1,0 0 3,0 0-8,0 0-2,-2-7-4,2 7-4,0 0-9,0 0 0,0 0-4,0 0-6,0 0 4,0 0 5,0 0 4,5 20-1,-3-10 1,1 4 10,2 7 4,-2 5 0,0 5-6,5 9 0,-5 1-14,13 3 0,-11 1-10,4 2-2,-4-6-8,6 4-1,-2 0-5,-1-5 1,7 2-8,-9 0-2,8-7-3,-6-6 1,2-3-8,1 1 2,0 1 4,-8-7-11,3-1-11,1-2-18,-3-2-13,-1-4-16,2 2-18,-2 2-17,-1-6-22,0 2-18,-2-3-19,3 0-17,-3-2-20,1 0-30,-2 1-190,-4-1-432,3 0 191</inkml:trace>
  <inkml:trace contextRef="#ctx0" brushRef="#br0" timeOffset="48596.4235">10555 14352 76,'-10'-5'267,"6"-1"-17,-4 1-13,8 5-12,-8-5-13,8 5-13,-7-4-19,7 4-13,0 0-13,-3-6-21,3 6-6,0 0-12,11-4-2,4 2-2,0-1-4,17 1-11,9-7 0,7 1 1,4-1-9,29-4-5,3-2-6,0-4-7,1 0 1,7 0-5,-7 2-7,5-2-5,-4 2-7,-5 6-16,-18 3-10,-9-3-17,-5 10-25,-3-1-30,-16 4-27,-2-1-28,-10 2-27,-2 1-14,-10-1-25,2-2-13,-7 6-19,3-4-219,-4-3-458,-12 9 203</inkml:trace>
  <inkml:trace contextRef="#ctx0" brushRef="#br0" timeOffset="49340.059">11096 14730 117,'0'0'173,"0"0"-10,-12 3-11,12-3 1,0 0-10,0 0-2,0 0-9,0 0-8,0 0-9,0 0-4,0 0-6,0 0-1,0 0-7,23-15 1,-13 11-3,-2 0-4,0 1 2,4-3-8,-4 1-5,0-1-8,8 0 1,-5 0-4,3 3-3,5-4-5,-3 3-6,1-1-4,1 1-6,-2 0-1,4 4 6,-4-1-14,2 1-6,-4 0 3,2 1-10,-2 3-1,2 2-2,-5 3 3,-2-1-2,1 6-3,-5 1-2,2 3 2,-3 0 2,-4 8-3,-7 8 0,-1-7 1,-9 10-9,1-4 3,-6 4-2,1-4 0,-6 4-1,10-11 1,-8 2 1,7-6 4,-2-2 4,1 0 1,1-2-3,3-3 0,3-4 0,0 1 0,7-6-1,-3 2-1,5-2-5,3-2 0,0-4 5,9 4-3,1-4 0,7-4-6,12-3-10,15-8-12,2 0-20,5-5-19,4-1-18,19-7-20,4-2-22,0-1-22,-2 3-24,0 1-25,-2-2-73,-28 9-149,0 3-441,-7 1 195</inkml:trace>
  <inkml:trace contextRef="#ctx0" brushRef="#br0" timeOffset="50035.9705">11036 13924 114,'0'-6'185,"0"6"-6,0 0-18,3-6-3,-3 6-11,0 0-13,2-4-10,-2 4-16,0 0 3,0 0-8,0 0 0,8 13-2,-7-6-2,2 2-3,-1 6-14,0 1-4,2 1-13,-2-1 1,3 3-8,-4-1-8,6 1-4,-6 2-7,4-6-12,-3 3-22,4-3-26,-5 0-24,3-3-32,-3-2-37,1-1-42,-1 1-182,3-3-366,-1-3 162</inkml:trace>
  <inkml:trace contextRef="#ctx0" brushRef="#br0" timeOffset="53327.326">15731 8260 73,'0'0'108,"0"0"-2,-7 4-16,7-4 6,0 0-5,0 0-1,0 0-7,0 0-6,0 0-7,0 0 0,0 0-10,0 0 2,0 0-11,0 0 10,0 0-5,0 0-11,0 0 6,0 0 0,0 0-6,0 0 1,0 0-13,0 0-1,0 0-5,0 0 1,22-11-4,-15 9 5,5 1-4,-12 1-5,19-3-2,-3-3-1,-3 6 2,1-3-2,0 2-2,2 1-8,2-3 7,-3 1-5,3 1-4,-2 1 4,-2 0-1,0 0-2,0 1-3,-1 1 2,0 1 1,-4-2-3,2-1 2,4 3-5,-1 0 3,-6 0 3,4-2-6,-1 4 1,-3-1 3,2-1-4,3 4-1,-7-4 5,7 3-4,-4-1 5,-3-1-4,4-1-1,-1 1 4,-4-1-5,5 2-2,-4-1 6,2 1-5,0 0 8,-5-1-2,2-1-4,1 2-3,-3-1 13,0 1-8,-3-5-1,10 2-3,-5 3-1,-5-5 1,3 2 1,-3-2 1,0 0 2,0 0-13,0 0 4,0 7-9,0-7-9,0 0-15,0 0-8,-18 0-16,18 0-5,-17-4-29,6 0-23,3 3-114,-8-6-253,0 1 112</inkml:trace>
  <inkml:trace contextRef="#ctx0" brushRef="#br0" timeOffset="53807.2856">15758 8085 119,'7'-4'130,"-7"4"-15,0 0-13,0 0-9,0 0-9,0 0 3,0 0-15,0 0-7,0 0-10,0 0-4,0 0 3,-14 14 7,9-8-9,-2 1 1,0-1-5,-2 2-11,-4 3 6,4-4-12,-4 0 1,-1 4-18,-2-3 8,3 3 2,-1-3-2,0-2-4,-2 2 0,9-1-4,-4-2-2,0 2 9,-1-1-8,-1 1-2,-1-1-2,4-2 0,-2 3-2,2-4-3,4 3 7,-1-3-8,7-3 0,-12 4 9,12-4-9,-7 3 0,7-3 0,0 0 0,0 0-2,0 0-1,0 0-21,35 0-8,-19 0-22,2-1-16,2-1-32,1 0-35,-4-1-74,2-1-224,-2 0 99</inkml:trace>
  <inkml:trace contextRef="#ctx0" brushRef="#br0" timeOffset="54185.2826">16256 8158 44,'0'0'91,"0"0"-1,0 0-5,0 0-9,0 0 2,0 0-7,0 0-14,0 0 7,16 4-2,-11 0 3,-5-4-5,15 5-8,-5-3-7,-5 3-2,6-2-7,-6 3-2,6-2-11,-8 1 9,2 2-4,2-2-10,-2 1 4,-3 2-4,4-1 0,-4-2-5,-2 2 3,0 2-4,0-2 1,-7 2-9,1 1 4,-3 0-8,1 1-25,-8 1-15,2-5-30,-2 2-121,0-4-206,0 2 91</inkml:trace>
  <inkml:trace contextRef="#ctx0" brushRef="#br0" timeOffset="54940.9284">14745 4113 76,'0'0'93,"0"-4"-9,0 4-12,0 0-4,22-3-11,-5 3 0,5 0-1,13 0-3,-5 3-11,18-3 7,-1 2-13,5-2 1,5 2-11,2 1-10,1-3-8,19 2-3,3-4 1,-2 4-11,-20-1-2,24 0 3,-5 4-18,-2-3-3,-17 2-21,1-3-76,-1 3-133,-5-2 59</inkml:trace>
  <inkml:trace contextRef="#ctx0" brushRef="#br0" timeOffset="55101.1443">16334 4157 14,'-8'-4'76,"8"4"-14,0 0-13,0 0-5,0 0-14,0 0-10,-10-1-13,10 1-17,0 0-39,0 0-53,0 0 24</inkml:trace>
  <inkml:trace contextRef="#ctx0" brushRef="#br0" timeOffset="61296.1439">18531 13596 86,'0'-3'136,"-4"-4"-4,4 7-23,-8-8-2,8 8-8,0-4-3,0 4-3,-3-7-5,3 7-5,0-11-16,0 11 11,0-5-2,0 5-1,-8-6-7,8 6-9,-6-3 3,6 3-3,-5-7-3,2 3-5,3 4-6,-8-5-4,3 2 4,5 3-2,-11-5 3,10 3-4,-7-3-6,8 5 3,-13-6-4,13 6-7,-9-5-1,1 2-6,1-2 5,0 2 2,-3-1-2,-1 2-4,0 1-1,3-2-8,-5 0 2,-1 3-1,3-1 1,0 1-2,-3 0-3,-2 0 1,-6 0-6,4 1 1,-1 5 0,0-3 0,3 1 2,-4 4-2,-1-1-3,2 0-1,-1 1 2,-1 4 0,1 2-9,-4 2 9,3 1 4,1 1-3,1 7 1,0-2 5,1 4-4,2-1 3,-9 9 3,6-1 2,7 4 1,0-1-3,3 0 3,1 2-1,2-11-2,6 12-2,0-3 1,0-6-2,0-3 4,6 0-1,4 2 2,2-2-3,2-3 0,-1-1-1,9 0-1,-6-6 2,5 2 1,2-2-3,1-2 0,-2-8 0,7 0-2,-2 2 0,1-1-1,5-9 1,-9 1 0,9 5-2,-6-12 0,5 5 5,-2-5-7,-1-1 1,-4 0-1,2-3 3,-2 3-5,0-3 1,-1-1 3,3-3-1,-5-2 0,4 2-1,-7 2-7,-5-2 6,0 2 0,-1-2 0,-2 3 0,-3-4-1,-2-1 3,2 4-5,-5 3 4,-3-6-1,0 4-2,0-1 0,-3 1-1,3 1 0,-6-1 0,-2-2 1,0 3-2,-2 3 3,-1-1-2,-1 1-2,2 3 1,-9 0-1,-2 0 2,2 2-3,0 1 2,-3-2-3,2 3 5,2 0-3,-5 0-3,2 4 5,0-1-1,-1 1 2,3-1-3,2 1 0,-2 0 0,8-1 0,-2-3-1,5 4-1,2-1 5,-2-2-1,8-1-1,-11 3-2,11-3 2,-10 1 0,10-1 4,0 0-2,0 0 0,0 0 0,35-5-2,-14-2-1,4 0 4,7 0-1,-2 0-1,13-2 0,-2-3 2,1 2-7,-13 1 5,6 2-1,-4-5 2,-2 4-1,-2 0 4,0 0-5,-5 5-1,-3-2 1,-3 0-1,-4 2 3,-4-1-1,3 2 1,-3 1 0,2 0-3,-4-2 3,-6 3-1,13-5 3,-13 5-2,12 0-2,-12 0 1,0 0-3,0 0 3,15 8 6,-14-1 3,4 0 2,3 2 0,-6 4 1,9 2-1,-10 3 1,12 4 1,-10-4 1,3 8-3,4-2 3,-5 1 1,4-3-4,-3 4 6,1-1-9,-3-1 0,3-1 0,-1 2-4,-1-6 2,3-3 2,-7 1-2,4 2-1,-2-3 1,4-4-1,-4 0-2,-2-2 3,-1 0-4,4-3-3,-4-4 6,7 3-2,-7-6 2,0 10 0,0-10-1,0 5 1,0-5 0,0 7-2,0-7 4,0 0-8,0 0-11,0 0-4,0 0-17,0 0-31,-15-24-17,13 16-14,-3 0-18,1-6-32,0 4-45,-2-1-202,0-2-422,4-2 186</inkml:trace>
  <inkml:trace contextRef="#ctx0" brushRef="#br0" timeOffset="61569.7082">19273 13620 64,'-5'-8'212,"5"8"-18,0-8-20,0 8-16,0 0-4,0 0-18,0 0-9,0 0-9,16-1-11,-16 1-8,16 9-9,1-9-7,2 0-6,13 0-2,-4 0-13,6-7-5,8 6-4,1-2-4,1 3-8,-10-1-20,-3-3-21,-2 2-38,2 2-28,-13 0-41,1 2-50,-10-2-141,2 0-321,-11 0 142</inkml:trace>
  <inkml:trace contextRef="#ctx0" brushRef="#br0" timeOffset="61743.0812">19146 13924 152,'-14'7'232,"5"3"-27,1-6-21,4 3-18,-3-2-16,5 2-6,4 0 1,2 0-11,4-3-12,6 3-14,5-4-9,10-1-11,3 0-7,17-1-20,0-4-21,5-1-25,4-4-30,-1 4-27,8-8-39,16-4-29,-4 0-203,2-1-340,-20 1 151</inkml:trace>
  <inkml:trace contextRef="#ctx0" brushRef="#br0" timeOffset="62728.572">20376 13172 90,'-14'3'174,"14"-3"-6,-13 0-5,13 0-4,-8 3-12,8-3-9,-12 1-11,12-1-13,-15 7-7,12-7-6,3 0-5,-11 2-1,11-2-6,-11 3-6,11-3 0,-8 6 2,8-6-8,-6 5-1,1-3-4,5-2-8,-5 4-7,5-4-4,-4 7-2,4-7-8,-7 6-2,7-6-2,0 5 1,0-5-1,0 0-8,7 8 3,-1-7-4,-6-1 1,19 7 1,-5-4-3,7 1-1,1-1 0,9-1-6,-2 0-4,3-2 1,14-2 0,-8 0-1,-4 0-6,9 2 1,-10-5-3,-3 2 0,8 3-1,-6-7-1,-2 3-1,-3-1 1,-8 5-3,0-2 2,-5-1-1,-1 3-2,-4-2 0,1-2 2,-10 4-3,13 0 0,-13 0 0,4-1 0,-4 1-1,3-6 1,-3 6-4,0 0 0,0 0 3,-17-4-1,17 4-1,-22 0-1,6 0 2,-4 1-2,2 4 0,-2-3-1,1 3 5,-7 2-4,-1 4-3,2-4 0,0 7 1,-5-3 5,1 4-3,-6 9-1,4 3 2,-3 0-2,6 2 3,6-7-3,1 1 3,1 10 0,4-9 3,-6 11-6,9-10 3,5 2-3,0-2 5,-1 2-1,9-7-2,0-2 0,4 1 3,4-2-1,-1 2-2,4-3 3,1 1 0,1-6 1,9 1-7,5-2-9,-8 0-16,3-4-14,5-2-28,2-1-16,-1 1-22,-9-1-27,13-7-34,-4 1-53,-6-3-156,15 4-410,-10-10 181</inkml:trace>
  <inkml:trace contextRef="#ctx0" brushRef="#br0" timeOffset="63315.0781">21495 13293 106,'0'0'160,"0"0"-7,0 0-6,0-6-7,0 6-5,0 0-12,0-7-7,0 7-6,0 0-2,0 0-7,0 0-4,2-6 2,-2 6-3,0 0-2,0 0-4,0 0-4,0 0-5,0 0-7,0 0-3,0 0-7,-7-10-2,7 10-2,-3-3-8,3 3-4,-6-5-7,6 5 1,-6-4-7,6 4-2,-4-3-5,4 3 11,-11-7 5,11 7-1,-3-5 1,3 5-4,-6-2 0,6 2-5,0 0-1,-3-5-3,3 5-2,0 0-1,0 0-7,-24 5-2,18 2 1,-7 5-6,-6 9 9,0 1 5,-2 11-1,-4 8-2,4-4 5,-1 7-4,-5 8 3,-4 18-5,1 0 4,-2-1-3,3 1 2,6-2-3,-4-1-5,5-14 3,3-2-4,0 19 0,3-18-2,-5-4-2,5-2-3,1 0-3,0-3 4,6-15-4,-5 2 3,6-11-5,0-1-2,-2-1 3,2-1 1,2 1-4,0-3 4,-2-1-2,1-5-2,3 3-9,1-6-2,-4 2-8,7-4-7,-3 4-8,3-7-13,-6 8-25,6-8-22,0 0-23,0 0-22,0 0-20,-19-11-17,14 4-5,5-1-27,-3-1-200,-2-5-435,7 5 192</inkml:trace>
  <inkml:trace contextRef="#ctx0" brushRef="#br0" timeOffset="63877.5683">21699 13938 17,'0'0'180,"0"0"-5,0 0-6,-1-7-4,1 7-10,0 0 0,-3-5-14,3 5-20,-8-4-2,8 4-14,-5-4-11,5 4-4,0 0-4,-16 0-5,16 0 0,-22 4-5,11-2 2,-3 2-4,-1 2 2,-1 1 0,1 2-3,-3 0-7,-7 6-5,4 0-1,-2 0-6,4 3-2,0 0-5,-4 2-4,8 1 0,-1 2-7,2-1 1,-2 1-1,8 0-6,-5 1-2,4-2-2,7 2-3,0 0-3,2-3-2,2 0-2,1-7-2,5 8 1,2-5 3,-2 0-5,11 2 1,-5-5-4,2-3 4,11 0-6,-10-3-1,15-3 1,-5-2 1,1-3 2,-3 4 0,7-8-1,-2 3-5,0-6 1,2-1 0,-4 0 1,2-1 4,-1-1-6,-2-2-3,-5-4-1,0 1 3,-5-4-1,-1 2 1,-1-6-2,-1 3-3,-11-6 3,3 1-2,-1 1 0,-10-2-5,-1 8 1,-2-6-7,-5-1 0,-9 8-5,3-2 2,-11-1-3,2 6-3,-9-2-2,7 6-9,-3 3-8,3 1-13,-2 2-10,-1 5-21,12-1-8,2 0-34,2 4-18,0 1-19,2 1-31,3-5-175,2 1-396,4 2 175</inkml:trace>
  <inkml:trace contextRef="#ctx0" brushRef="#br0" timeOffset="64139.8712">21588 13825 22,'0'-9'199,"0"2"-7,0 2-11,0 5-7,4-11-16,-4 11-14,3-4-18,-3 4-9,0 0 20,0 0-4,9 27-1,-4 1-5,-2-2-3,4 16-6,-3 3-9,4 2-7,-6 4-7,3 3-9,-2 2-6,3 16-9,-6-16 1,0-5-13,5 5-2,-5-7-9,6-1-4,-6 0-15,5-4-19,-2-2-17,2-3-22,-5-8-32,1-2-35,3 0-37,-4-10-43,0 0-232,0-3-441,-4 1 195</inkml:trace>
  <inkml:trace contextRef="#ctx0" brushRef="#br0" timeOffset="65730.7843">19045 15710 167,'-13'0'194,"13"0"-15,-12 1-9,12-1-7,-16 7-7,5 0-8,-5 2-8,0 12-9,3-2-10,2-1-7,-6 7-7,6 2-11,-2 2-4,1 0-7,2-2-9,2 14-2,8-12-7,-5 3-7,5-4 4,5 1-7,0-3 2,0 1-6,7-6 1,-1 1-5,5 0-1,2-3-3,-4-7-4,8 4 2,-1-6-2,-4-6 0,8 2-5,2-2 0,0-4 2,3-4 3,13-3 4,-10-5-6,-4 1 0,9-5 3,3-1-5,-13 2-5,-6 1-2,1-2-2,-4-5-2,1 1-1,-6-1-5,1-8 1,-6 0-3,4-8-8,-8 8 1,-5 1-3,-8-10 0,-5 1-5,-3 2-3,-3 11-5,-8-8-5,5 14-1,-5 1-3,-11-2-2,-3 5-4,5 1 0,-1 7-3,-4 4-10,6 2-9,0 3-12,5 4-12,-3 4-25,5 1-11,1 3-26,1 3-16,11-2-15,0 3-21,4-6-59,-1 4-124,5-3-391,4-2 173</inkml:trace>
  <inkml:trace contextRef="#ctx0" brushRef="#br0" timeOffset="66032.9788">19107 15562 157,'-3'-13'244,"3"7"-12,-2-7-9,0 6-20,1 4-19,1-4-19,0 7-15,0 0-15,0 0 10,0 0 4,3 33-6,3-7-7,2 16-9,5 6-8,-5 5-10,12 17-8,-10 8-5,9 3-9,-10-8-10,6 1-4,0-3-7,-5-15-3,-1 14-9,1-19-3,-5-3-10,7 1 1,-10-4-6,9-1-8,-6 1 2,4-2-1,-7-14 6,-2-2-12,0-1-10,3 0-13,-3-7-10,-3-1-7,3-2-23,-7-6-17,6 3-18,-2-4-12,3-4-21,0 1-38,0-6-34,0 0-53,0 0-203,0 0-472,9-33 209</inkml:trace>
  <inkml:trace contextRef="#ctx0" brushRef="#br0" timeOffset="66247.4027">19957 15803 18,'3'-11'282,"-2"3"-25,7 2-27,2 4-25,1-6-15,5 2-18,7-4-17,4 8-20,7-4-8,10 5-16,5-2-8,-2 4-30,-12 1-39,-5-1-46,4 5-52,-3-4-41,-2 3-214,-12-2-345,-3 4 153</inkml:trace>
  <inkml:trace contextRef="#ctx0" brushRef="#br0" timeOffset="66407.9741">19944 16210 197,'-10'11'252,"6"-4"-24,-3 1-26,4 0-19,3 1-11,0 0-21,3-4-13,8-2-15,-1 4-12,15-2-19,10-3-32,6 0-41,10-4-51,6-5-64,-5 0-204,4 3-325,-6-9 143</inkml:trace>
  <inkml:trace contextRef="#ctx0" brushRef="#br0" timeOffset="67152.3341">21486 15087 134,'-5'-4'261,"-1"-1"-26,6 5-22,-4-8-15,4 8-17,0 0-15,0 0-8,0 0-4,0 0-5,24-2-13,-5 2-13,10 0-7,16 0-6,-5 0-11,8 0-10,-3-1-8,-2-2-5,0 3-5,-10 0-11,-6-2-9,-6 2-2,1-1-4,0 0-5,-11 0-7,6-6 0,-2 3-3,-7 0-3,4 1-4,-4-2 7,-3 3-9,-2-3-7,-3-2 2,0 7-3,0 0-2,-8-8-5,-1 4 2,-4 1-3,-6 3 0,0 0-2,-6 3 4,-1 2-5,-1 0 0,1 4-1,5 3 0,-6 2 1,7 7 0,-7-3-3,11 8 1,-6-2 1,3 11-3,-2 0 2,13-4 1,0-3 0,0 13-4,7-14 4,-2-2-1,7 15 2,4-3-3,0-7 6,0-1-3,6-4 2,-1-3 0,3 4 2,-4-5-6,9-3-8,-5-6-24,0 0-6,7-3-19,-2 2-31,-4-4-40,4-2-44,7-4-53,-2-6-202,4-2-464,0-1 206</inkml:trace>
  <inkml:trace contextRef="#ctx0" brushRef="#br0" timeOffset="67448.5301">22563 15151 141,'-3'-3'236,"0"-4"-25,-5 2-19,5 1-15,3 4-11,0 0-8,-19 5-4,3 2-7,5 4-6,-6 8-14,-1 2-8,-1 5-9,-8 9-9,2 2 5,1 15-8,-12 11-3,6 2-5,0 1-5,6-17-8,-15 19-4,8-3-10,12-12-2,-3-2-3,-5 13-7,12-16-9,-3 1 3,-2-1-7,5-4-4,3-5-3,-3-5-1,4-4-4,2-4-5,4-5-3,-4-2-15,9 0-18,-2-3-21,4-3-17,-2 4-26,6-8-28,0-2-34,5-6-45,5 2-62,5-3-162,6-8-445,-2 3 197</inkml:trace>
  <inkml:trace contextRef="#ctx0" brushRef="#br0" timeOffset="68085.8278">22771 15869 180,'-7'-7'228,"6"0"-9,1 0-16,0 7-3,-6-12-12,6 8-11,0 4-16,0-9-8,0 9-15,-2-6-14,2 6-15,0 0-13,0 0-9,0 0-5,-8-3 1,8 3-3,0 0-2,-9 16-1,2-9 2,-1 9-9,-3-2-5,0 0 1,2 8-2,-10 1-4,4 2 1,3 1 4,-10 9-1,3 0 1,3-5-3,0 7-9,3-1-7,-1 0 2,9-6-1,-4-2-4,1 12-9,2-12-2,6-2 3,0 1-3,0-5-8,0-3 3,9 6-6,-4-6 1,3-5-6,-2 2 2,5-4 0,3 0 9,-4 0-10,4-5-7,8-2-1,-6-5-5,9 0-1,4-3-12,-1 1 4,3-5-3,-5-2-5,-2-6-3,3-1 3,-2 0-3,-1-3-5,-3 2-2,-2-3 0,4 1 6,-13 5-3,1-2 2,3 1 1,-6 3-2,-2 1 3,-2-4 0,-3 6 1,-1 0 6,0-2-4,-1 4-1,-3-5 7,1 9 0,0-5-6,0 2 6,3 6 1,-2-9 1,2 9-1,-3-3-5,3 3-1,0 0 1,0-9-3,0 9 0,0 0 3,0-6-1,0 6 1,0 0 0,8-8 4,-2 6 0,-1-4-3,8 2 0,3-3 1,0 0 3,-1 1 2,0 1 1,0-2-3,1 3 3,-1 0-2,2 2 5,-1-2 0,3 4 0,3 3 2,-3 1 7,-5 2 9,5-1-2,-5 7 1,5 0-2,-4 4 4,-4-2 0,6 6 1,-1 4-2,-3-2-2,-7-5 2,0 3-5,-1 4-4,-2-5 2,4-1-2,-4 1-2,-2-3-9,-1 1-19,3 1-12,-1-6-29,4 2-34,-6-5-33,0 3-32,0-2-33,4-6-53,-3 2-205,-1-6-490,11 1 216</inkml:trace>
  <inkml:trace contextRef="#ctx0" brushRef="#br0" timeOffset="70771.3906">5944 16876 135,'-9'-7'228,"4"7"-28,5 0-20,-13-4-14,13 4-15,-4-3-18,4 3-10,-7-5-13,7 5 3,0 0-8,0 0-7,38 5 4,-12-3-7,2-1-9,8 4-10,6-4-7,4-1-12,9 3-29,-8 0-29,2-3-28,-6 10-40,-13-4-30,0 0-40,-11 1-181,-4-3-347,-3 4 154</inkml:trace>
  <inkml:trace contextRef="#ctx0" brushRef="#br0" timeOffset="70917.9963">6044 17197 164,'-17'3'242,"2"3"-28,3-3-23,4 2-17,1-3-19,1 3-16,6-5-12,0 0-13,10 9-10,2-7-8,10-2-13,8-2-13,18-5-16,9-5-27,24-2-24,10-5-26,-5-5-45,12 2-25,-11-4-76,-5 0-99,10 4-289,-14-5 127</inkml:trace>
  <inkml:trace contextRef="#ctx0" brushRef="#br0" timeOffset="72866.4724">7833 16269 96,'-10'-3'157,"10"3"-5,0 0-6,0 0-16,0 0-7,0 0-7,0 0-14,-2-4-7,2 4-10,0 0-6,0 0-10,0 0 0,0 0-3,0 0-3,0 0-7,0 0 5,0 0-7,0 0 6,0 0 2,0 0 6,0 0-2,0 0 3,35 4-2,-24-4-5,7 1 2,2-1-3,-4 0-3,11 0 10,3-1-3,-1 1-6,4 0-2,-1-4-6,10-2-9,1 1-2,-11 1-2,2 0-7,-5 1 2,1-1-6,-3 1-4,-6-2-2,-4 4-1,2-1-4,1-2-1,-4 3-2,-5-1 0,-1 0 1,3-3-2,-7 4-1,-6 1-4,8-3 1,-8 3 0,8-5-1,-2 3-2,-6 2-2,0-7 2,0 7-2,-13-7-3,5 5 2,1 1 2,7 1-1,-29 1-1,10 3-4,-2 1 1,-1 2-1,-1 0 7,-4 2-4,-2 2-4,1 2 3,-1-2 2,9 5-2,-9 1 4,10-1-2,-8 6 4,10 3-1,-1-1-2,4 1 1,0 0-1,3-1 2,6 2-1,5 2 0,0-2 2,5 0-3,3-1 1,-2-6 0,7 5 1,1-10-1,3 5 1,-1-8-2,5 3 0,4-4-5,4-1-11,-12 0-14,7-4-25,4-3-25,-6-1-35,-1-1-32,8-7-29,-9 2-64,-3-3-150,9-1-420,-1-5 186</inkml:trace>
  <inkml:trace contextRef="#ctx0" brushRef="#br0" timeOffset="73190.799">8895 16176 236,'-2'-3'229,"2"3"-15,0-8-12,0 8-16,-11-5-9,11 5-14,0 0-6,-14 13-9,-2-2-7,2 7-9,-2 7-2,-10 11-7,3 1-7,-6 3-2,2 5-12,0 6 10,-1 15-10,-7 4-13,3 1 0,7-4-2,-3 1-13,7-18-10,-3 17-7,5-19-6,5 0-4,-7 0-5,2-2-1,8-2-6,-1-6-6,-1-1 1,-1-6-2,7-3-5,-2-3-15,1-8-13,2-1-25,-1-1-23,1-2-25,3-1-22,0-5-14,-4 1-35,4-2-17,5-1-19,-2-5-32,0 0-197,0 0-448,0 0 199</inkml:trace>
  <inkml:trace contextRef="#ctx0" brushRef="#br0" timeOffset="74340.9405">9141 16843 168,'0'0'169,"0"0"-11,4-7-3,-4 7-11,0 0-7,1-6-7,-1 6-8,0 0-7,0 0-4,8-6-3,-8 6 0,0 0-1,0 0-2,0 0-2,0 0-2,0 0-2,0 0-4,0 0-1,0 0-8,0 0-1,0 0-3,0 0-1,0-6-4,0 6-5,0 0-3,0 0-2,-9-8-5,9 8-2,-4-4-6,4 4-5,0 0-7,-1-8 3,1 8-4,-8-3 3,8 3-5,-5-7 1,5 7-3,-8-7-6,8 7-4,-8-3-7,0 1-1,8 2 1,-11 0-1,11 0 2,0 0-4,-25 0 2,14 4-6,3-4-1,-6 4 4,0 2-4,-4 1 1,2 2-5,1 2 6,0-6 2,1 5-6,-2 2-4,4 6 4,-3 1-3,1 2-2,1 0 4,7 0 4,-8 4-8,4-1 3,1 2-2,4 0-2,-1-5 1,1 7 1,-3-2-4,7-1 7,1 1-4,-4-2 1,4 2-2,4-3 7,2 2 8,-3-3-16,3 3 8,2-8-10,3-1 0,-3 1-2,-1-1 0,2-2 6,5 2 1,-1-6-6,0 1 0,-2-3 6,3-1 0,0 0 2,0-3-8,4 3 0,-2-4 5,-5-3-5,5 0-2,-1 0-7,3-3 1,-2-1 1,-2-1-1,2 0 1,3 0-5,-5-3-5,0-3 0,2 3 0,-3 0 0,-1-3-7,1 1 1,-3-4-2,2 5 6,-2-5 2,-6 2-1,6-1 1,-5-2-6,3-1 2,-4 6-3,1-8-1,-2 5 8,-1 0 1,-2 6 2,5-6 2,-5 5-2,0-4 3,0 3 4,-4 2 0,4-3-2,-1 3-1,-1 1 3,-1-1 2,0 3-4,1-2 0,2 6 4,-9-5-3,4 1 5,-6 3-3,11 1 3,-16 1-5,7 3 4,-1-3-3,1 1 4,-4 3-2,5-2 3,-3 1-3,5 0 2,-4 1 1,4 1 2,-2-3 0,2 1-5,-2 0-1,3 0 6,5-4 0,-8 4 3,2-1-4,6-3-2,0 0 3,-5 4 2,5-4-4,0 0 2,0 0 0,0 0 2,0 0 2,0 0 4,0 0-8,0 0 3,0 0-1,24 0 3,-24 0 0,16-8-3,4 4 3,-7-2-4,1 1 3,0-2-3,1 3 3,2-3-3,-1 1 2,0 0-3,-4-1 3,3 4-4,-6-4 6,7-2-5,-7 6-2,-1-2 4,3-1-2,-4 3 0,2-1 1,-4 3 0,1-3-3,-6 4 2,8-3 0,-2-1 0,-6 4 1,0 0-2,8-2-1,-8 2 1,0 0-3,0 0 2,0 0-1,0 0 0,0 0 1,18 9 0,-15-5 4,0 3 3,2 0 3,-2 1 1,3 8 3,2-4-3,-1 5 3,-6 2-3,7 1 1,-6-1 0,2 5-4,4-7 2,-3 0-1,-3-2 0,6 3 0,-4-4 1,3 0 0,-4-4-1,2-1-5,-5 3 2,6-3 0,0 1-1,-4-3 1,4-3-7,-4 2-1,4 2-10,-3-6-9,-3-2-6,3 6-12,-3-6-10,0 0-11,8 3-19,-8-3-29,0 0-36,0 0-31,0 0-46,0 0-213,0 0-472,0 0 209</inkml:trace>
  <inkml:trace contextRef="#ctx0" brushRef="#br0" timeOffset="75137.6901">8597 17270 50,'0'0'153,"13"2"-5,-4 0-10,-9-2-3,8 7-11,0-4-7,-5 3-17,7 0-7,-7-2-5,0 3-1,5-1-6,-5-2-7,0 2-7,-3 0-3,5-2 4,-5-4-11,5 7 2,-5-7-1,0 9-1,0-6 2,0-3-5,0 0-6,-3 9 0,1-4-2,2-5 1,0 0-9,-8 3-3,8-3-4,-14 0-1,14 0-6,-16-3 2,5-2-6,6 2-4,-4-5 1,1 4-1,-2-2-5,-1-3 1,0 1-4,2 1 3,4 0 0,-5-4-6,7 4 2,2 4 0,-7-9-4,8 5-1,-2-1 0,2-3 2,2 2 0,-2 3-4,8-4-1,-4 3 4,7 0-5,-1 0 0,-2 2-1,0-2 4,6 2 1,-6-2 0,6 5-4,-4 0 0,2 2 4,3 4-2,-4 3 3,0-2 4,1 7 2,-1 2 5,-7 5 3,4 5 2,-2 3 2,0-1 2,-4 3 5,-2 1 1,0-1-3,-2-2-3,-4 3 3,0-2-1,2 2-5,-8-4 6,2 0-1,-2-1-3,-1-3 4,-1 2 0,-7-3-2,0 1-6,2-5 4,-7 0-5,7-1 0,-4-2-2,8-6-3,-4-2 7,0-1-6,3 1 0,2-5 4,-1-1-1,1-1 1,1-7-4,5 3 1,-4-4-4,5-2 1,6-2-1,-1-4-2,1 2-2,2 3 0,2-2 2,4 2-4,1 3 0,3-3 0,3 3 1,2 0 0,3-1 3,9 3-2,-1 4 3,8 0 0,-5 0 7,14 3-1,1 4-5,1-1 0,1 9 2,-2-2-1,-3 0-1,-2 2-19,-12-4-25,1 1-26,-1 0-23,-10-1-34,2 3-38,-1-7-44,-1 4-245,-6-4-480,-1-1 213</inkml:trace>
  <inkml:trace contextRef="#ctx0" brushRef="#br0" timeOffset="93362.6288">10332 16639 94,'0'0'148,"-2"-7"4,2 7-6,0 0-2,0 0-6,-3-4-5,3 4-12,0 0-10,0 0-12,0 0 0,0 0-9,-2-7 0,2 7-3,0 0-5,0 0-6,0 0-9,0 0-2,0 0-8,0 0-7,0 0-4,0 0-4,0 0-9,0 0-2,0 0-2,0 0 2,0 0-2,0 0-1,0 0-1,0 0 1,40 5 3,-18-3-3,7-5-4,12 3 0,2 0-1,4 0-2,0-4-3,1 0 1,6 1-3,-5 2-5,-2-3 3,2 2-3,-6 4-3,0-2-5,-8 0-4,-4 1-12,-2 3-7,-2 1-13,-7-5-25,1 2-13,-8 3-9,-4 1-16,4-2-6,-7 2-10,-6 4-4,0-3-26,-6 3-155,-7 0-322,-1-3 143</inkml:trace>
  <inkml:trace contextRef="#ctx0" brushRef="#br0" timeOffset="93646.8969">10596 16891 70,'-9'4'149,"9"-4"-2,0 0-9,-8 2 3,8-2-18,0 0-5,0 0-13,0 0-7,0 0-7,0 0-3,0 0-9,0 0 2,0 0-4,22 5 8,-13-5-5,13 0-7,4 0-5,7 0-9,7-3-5,7-1-4,-3 0-4,4 4-6,1-1-6,3-2-2,-3-1-4,-1 2-5,-6 1-25,-7-2-7,-3 2-22,-7 1-12,5-2-14,-9 5-22,1-3-26,-3 3-21,-5-2-28,-4 2-109,-1 0-282,2 0 124</inkml:trace>
  <inkml:trace contextRef="#ctx0" brushRef="#br0" timeOffset="94820.4389">6506 16738 55,'0'-7'122,"-6"-3"-1,4-1-7,-3 4-15,4-1 9,-5-1-3,1 2-11,-3-3 2,2 2 12,-2 1 6,6 0-1,-4 0-10,-2 0-15,3 2-7,-3-2-5,2 0 5,4 2-1,-4 2-7,6 3-8,-8-6-3,8 6-11,-3-5-3,3 5-7,0 0-4,0 0-5,0 0-7,0 0 1,0 0 0,0 0-3,0 0-4,14 18-2,-4-6 2,5-2-4,0 2 0,10 2-2,5 4 1,3-1-2,8 2-3,-4-2 0,6 3 0,2-6-4,3 4 3,-1-3 1,-1-1 3,0 3-5,3-3-2,-3-1 3,-5-1-3,-1 0-2,-10-5 3,-1 2-3,-3-4 2,-5 2-2,-7-3 2,-1 0-4,1 0 1,-6-2 3,-2 0 3,2-1-3,-1 1 1,-4 3 0,-3-5-3,0 0 1,0 0-1,0 0-1,0 0 3,0 0 11,0 0-4,-18 7 0,4-5-3,-3 3 0,-5-1 1,-2 5-3,-3 1-3,-2 3 0,4 0-1,0 5 3,-2 3-1,-2 5 7,1 7-3,3-2-10,1 2 2,2 0 1,3 4-14,-3-1-13,1 2-11,7 0-7,6-9-18,-3 5-17,1-5-22,7 0-17,1-5-22,2 0-34,0-1-142,5-4-341,5-6 151</inkml:trace>
  <inkml:trace contextRef="#ctx0" brushRef="#br0" timeOffset="98255.116">11924 16110 30,'-3'-6'146,"3"6"-6,0 0-4,-6-6-6,6 6-5,0 0-5,0 0-6,-4-6-8,4 6-4,0 0-10,0 0-7,0 0-3,0 0-9,0 0-9,0 0-5,0 0-7,0 0-6,0 0-3,0 0 1,0 0 0,0 0-3,0 0-5,15 16 8,-1-10-5,0 2 0,2-5 4,4 3-4,9 0-2,4 0-1,10-5-2,1 2-4,4 0-4,-2-6-2,0-1-1,-4 0-1,-1-3-4,-9 4 3,1-2-7,-1-1-2,-7 5 4,-3-5-3,-3 3-5,2-7 1,-8 4 3,-2 6-1,1-4-6,-7 0 4,5-2-3,-6 1 0,0-2-1,0 0 0,-4 0-2,0 0 0,-4 0 3,-1 3-7,-5-4 1,2 1-2,-6 3-1,0 3 2,-3-3-1,-1 4 0,-2 0 2,-1 4 0,4 1-4,-7 2 2,6 3-2,-1-3 3,-3 9-1,2 3 0,4 0 3,-2 2-4,3 4 2,5 1 1,-4-1 0,8 2-1,-2 12 4,4-11-4,1-2 2,3 0 3,3-1 1,5-3-2,-3 4 1,0-10-4,3 3 3,0-1 1,1-3-1,4-1 0,1-1-1,0 2 0,2-4-14,2-1-4,-3-3-23,14 5-32,-12-6-15,13-3-31,-11-1-45,0 0-177,5-2-366,-3-2 161</inkml:trace>
  <inkml:trace contextRef="#ctx0" brushRef="#br0" timeOffset="98547.0705">12146 16865 26,'0'0'167,"-7"4"-13,7-4 1,0 0-2,0 0-9,0 0-6,0 0-7,0 0-11,0 0-7,0 0-10,40-5 1,-10 3-10,19-6-2,0-2-10,2-2-9,6 2-5,4 5-9,17-10-3,-26 1-8,7 4-5,-1-2-4,1 1-12,-12 8-6,-13-1-16,-6 3-22,4-3-13,-13 8-23,0-4-13,-10 3-7,-2 1-6,-6 1-29,-4 2-30,-11 5-138,-1-2-298,-11 6 133</inkml:trace>
  <inkml:trace contextRef="#ctx0" brushRef="#br0" timeOffset="98781.4569">12168 17174 37,'0'0'201,"0"0"-5,-2-5-11,2 5-19,0 0-16,0 0-18,0 0-13,0 0-7,0 0-5,0 21 17,0-5-4,0 8-4,0 0-2,0 6-3,0 9-11,0-1-3,0 0-6,0 2-7,2-3-4,3 5-8,-4-14-3,7 4-6,-2-3-1,2 10-6,-3-12-5</inkml:trace>
  <inkml:trace contextRef="#ctx0" brushRef="#br0" timeOffset="99992.7244">12111 17174 158,'0'0'213,"-5"-5"-6,5 5-8,0 0-8,0 0-11,-8-5-18,8 5-11,0 0-12,0 0-14,0 0-12,0 0-9,-1-6-14,1 6-7,0 0-8,20-6-5,-4 5-7,11-4-4,1 3-6,6-3-6,8-2-3,3 4-4,-1 1-4,-3 0-2,5-1-4,-18 1-6,3 2-7,-1-2-14,-8 2-11,5 2-19,-5-2-12,-6 0-19,1 2-23,1 3-13,-7 0-25,1-1-26,-1-1-35,-4 3-147,-4 0-353,2 0 156</inkml:trace>
  <inkml:trace contextRef="#ctx0" brushRef="#br0" timeOffset="100231.5964">12154 17633 37,'-7'2'157,"7"-2"0,-3 5-4,3-5-4,0 0-11,0 0-14,0 0-12,0 0-2,0 0-8,0 0-10,43-8-7,-15 2-11,1 0-4,2 0-6,17-1-8,-12-2-10,-2 2-12,0 3-4,7-5-16,-10 3-21,-1 3-22,-5-1-23,5 1-9,-13 3-30,1 0-33,-5 0-116,-6 0-260,-7 0 115</inkml:trace>
  <inkml:trace contextRef="#ctx0" brushRef="#br0" timeOffset="100449.0668">12152 17836 132,'-6'8'149,"4"-7"-3,-3 7 0,5-1-11,0-7-10,0 9-6,0-2 1,7-4-7,5-1-15,3-2-7,8 6-7,3-5-5,5-1-14,1-1 0,14-2-10,-3-2-9,-2 2-8,3-4-27,-11 0-25,7 5-22,1-6-14,2 0-38,-13 2-40,-2-5-123,12 2-271,-16 0 121</inkml:trace>
  <inkml:trace contextRef="#ctx0" brushRef="#br0" timeOffset="100977.7318">13534 15696 2,'-8'-5'124,"3"-2"-1,2 3-3,-5-3-5,2 5-11,6 2-3,-13 0-7,13 0-13,-16 11 15,8-1-7,-11 13-7,3 3 10,-3 11-5,-3 8-8,3 5-1,-1 17-6,5 5 2,0 4-1,2-6-5,8 0-6,4-12-9,4 18 1,3-7-9,4-16-3,5 17-4,0-18 5,4-5-10,0 1-1,4-6-3,-2 0-4,6 1-8,-3-9 4,1-5-8,3-2-19,1-5-11,-8-3-33,4-5-15,-1-1-21,6-6-31,-3-1-203,1-6-347,1-6 153</inkml:trace>
  <inkml:trace contextRef="#ctx0" brushRef="#br0" timeOffset="101258.4739">13974 15954 64,'-3'-8'144,"-1"-1"-4,1 1-16,-3 4-18,6-2-10,0 6-5,0 0 10,0 0 5,0 0-9,-6 28 10,6-2-7,-2 11-4,2 5-4,0 4-6,2 3-7,-1-1-7,4 4-5,1-6-8,-1 4-5,3-6 0,-5 1-10,2-6-5,-2 0 0,0-12-4,3 3-11,-6-4 6,2-2-5,-2-8-18,5 3-14,-5-8-19,0 6-30,1-5-22,1-3-31,3-4-25,-4 1-161,-1-6-319,0 0 140</inkml:trace>
  <inkml:trace contextRef="#ctx0" brushRef="#br0" timeOffset="101487.5108">14314 16351 1520,'0'-12'39,"0"2"-4,0 2-3,-2-1-14,-1-1 2,3 4-11,0 6-7,3-7-3,-3 7 3,2-3 3,-2 3 6,0 0 10,0 0 10,0 0-1,0 0 0,16 13 6,-8-5 2,4-3 1,4 2-2,8-2 4,-2 3-1,8-2-4,11 3-6,1-4-1,5 1-5,-1-5-10,-3 3-5,-10-2-12,0-1-15,-4 2-42,-1 0-21,-7-4-24,-5 2-30,-4-1-162,-2-3-320,-6-1 143</inkml:trace>
  <inkml:trace contextRef="#ctx0" brushRef="#br0" timeOffset="101697.5448">14532 16139 19,'0'0'151,"0"0"-21,0 0-11,0 0-2,0 0-4,0 0-14,0 23-8,2-8-1,1 2 1,-3-1-8,5 10-5,-2 0-6,3 1-13,-4 1-5,1 2-3,10 7-4,-10-10-8,-1 0 2,6 1-23,-4 1-7,6-1-22,-6-4-22,6-2-27,-1 0-13,1-4-40,1-1-102,2-3-230,7 0 101</inkml:trace>
  <inkml:trace contextRef="#ctx0" brushRef="#br0" timeOffset="102235.1118">14982 16715 111,'0'0'170,"0"0"-9,0-6-8,0 6-6,2-14-12,-2 5-7,1 0-7,4-7-14,-2 6-4,0-9-8,4 0-7,2-5-12,-1-2-8,6 0-8,4-11-1,1 3-11,0 0-2,1-2-4,2-5-7,-4 3 3,1 0-5,-2-1-5,-3-1-8,-1 2 5,1 1-2,-9 10-6,6-5-7,-9 9 5,-2-1-2,3 6 2,-3 3 5,0 6 0,1-2-4,-1 4-5,0 0 4,0 7-8,0 0-3,0 0 3,0 0-2,-20 25 2,12-7-1,-5 9 4,-9 9-5,8-2 3,0 5 2,-1-1-2,6-1-1,4-7-2,-1 0-1,7 0 4,-1-2 0,5 3-3,1-7 1,2 1 0,0-7-5,7-2 7,-8 0 0,6-3 0,1 1-1,4-3-1,-4-1 3,8-2-2,0 3 0,-3-9-2,5-4 3,1-2-11,2-3-13,0-6-13,10-3-8,-12-3 2,-3-2 0,-3-2-2,0-3-3,-5-1-1,7-9 4,-12 7-8,-1-1 15,-3 3 0,-3 0 3,-2 4 16,-2 4-3,4 2 15,-4 3 3,2 2 2,0 5-3,0 1 1,-5 2-2,5 4 3,0 0 3,0 0 3,-12 23 1,10-9-1,-4 4 0,6 6 0,0 1 5,-2-1-5,4 1-1,1 1 2,2-2 4,4-1-5,-1-4 2,2 1-2,-1-3-1,4-2 0,-4 2-2,4-6-3,-2 4-9,5-7-13,-2 1-21,0 1-10,-6-7-20,8-2-30,5-2-35,-9-2-171,9-5-329,-5-3 146</inkml:trace>
  <inkml:trace contextRef="#ctx0" brushRef="#br0" timeOffset="102478.9907">15879 15448 1697,'-8'-37'3,"7"10"60,-7 9-33,6 2-23,2 4 14,0 8-4,0 4-11,15 4-3,-1 8-3,5 8 5,11 14 8,3 10 2,12 17 7,-6 5 10,-4 6 1,-3 8-1,-4 4-4,-7 42 2,-7-39-2,-3 40 1,-13-41-4,-6 42-5,-1-42-7,-18 44-13,5-45-25,-3 3-19,-12-3-35,-2 1-10,-7-5-17,-7-8-14,-5-6-17,-4 3-125,-9-14-285,6-4 126</inkml:trace>
  <inkml:trace contextRef="#ctx0" brushRef="#br0" timeOffset="103452.8893">13204 15352 51,'-17'44'117,"-4"3"11,-20 28-8,-6-2-15,-20 35-3,-10 0-5,-7-1-13,2-2-1,-10 0-12,-2-3-8,3-6-7,-12-5-7,36-24-11,-4 0-23,6-1-11,3-9-8,21-14-6,5-4-22,7-7-7,10-10-18,2 2-30,6-11-72,1 1-173,4-7 76</inkml:trace>
  <inkml:trace contextRef="#ctx0" brushRef="#br0" timeOffset="104128.2573">9422 15607 104,'-16'-7'126,"-3"6"-18,-11 1-11,-10 8-14,-4 10-5,-10 4 0,-24 19 3,-35 26-6,-1 14 3,-5 4-26,-8 13 10,-7 8-7,-12 6-1,-12 10-6,-4 7-7,1 19-1,-13 13-7,14 1-12,-8 4-31,4-3-30,2-6-29,13 8-131,-6-6-216,25-10 96</inkml:trace>
  <inkml:trace contextRef="#ctx0" brushRef="#br0" timeOffset="124211.0857">16664 18043 176,'-4'-7'203,"-1"-1"-18,-3-7 5,5-2-9,-2 4-7,-1-6-2,4 6-7,-1 1-7,3 1-10,0 1-7,0 3-10,0 2-12,-3-3-11,3 8-12,0-10-8,0 10-9,0 0-8,0 0-4,0 0-8,3 30 5,-3-1-1,5 18 22,-7 9-7,2 20-9,-6 4-6,0 0-3,-2-3-5,1-5-3,6-17-5,-6-2-13,6-2-25,-2-5 0,-5 0 0,3-1-2,-1-1 1,2-18-5,0-2 0,4 0-6,-2-5-8,-3-8-3,5 0 0,0 0-3,-3-3 3,3-1 1,0-7-4,3 4-4,-3-4-8,0 0-1,15-28-3,-4 8-4,5-4 6,-2 1 7,5-1-1,-5 3-4,5-2 1,2 4-2,1 9 2,-5-2-12,4 5 1,-4 2-4,5 4 6,0 2 0,2 0 2,0 6 9,1 4-1,-4-6 0,1 5 6,0 8 0,-4-10-2,5 8-6,-7-9-13,0 5-7,-2-2-16,0 1-18,-1-2-23,0-2-11,1-1-35,-6-2-34,0-2-110,-2-1-321,-6-1 141</inkml:trace>
  <inkml:trace contextRef="#ctx0" brushRef="#br0" timeOffset="124405.5558">16938 18527 2364,'-28'-7'29,"-1"2"29,1 2-20,1-1-15,2 8-7,7-4-2,4 3-4,-4-2-3,12 2-2,-3-2-4,9-1-4,-7 5 8,7-5 10,0 0-1,0 0-4,29-6-3,-4-5-3,5 2-18,18 0-24,-7-12-33,6-2-24,1 0-30,-4-4-35,-6 3-193,-1 2-381,-17 3 168</inkml:trace>
  <inkml:trace contextRef="#ctx0" brushRef="#br0" timeOffset="124565.1334">16693 18195 152,'-21'0'233,"2"0"-20,-1 0-26,12-1-21,-3 1-18,11 0-14,-5-6-19,5 6 1,0-7-9,10-1-6,10-3-9,4-5-8,19-5-15,7-5-17,2 2-32,21-8-44,-16 17-45,14-11-59,-25 7-167,2 8-319,-2 0 140</inkml:trace>
  <inkml:trace contextRef="#ctx0" brushRef="#br0" timeOffset="124755.6244">17586 18258 196,'0'0'221,"0"0"-20,0 0-21,38-16-11,-13 9-17,3-7-15,1-1-22,10-1-31,1 1-37,0 1-46,4-1-60,-16 8-71,-4 1-89,1 5-238,-6 1 105</inkml:trace>
  <inkml:trace contextRef="#ctx0" brushRef="#br0" timeOffset="124891.2592">17772 18541 82,'-12'12'258,"1"3"-26,3 0-27,3-7-28,3-1-19,2 2-26,4-3-10,5-1-10,4-5-13,6 0-25,9-9-46,12-6-57,14-7-68,-9-4-163,24-8-279,2-2 123</inkml:trace>
  <inkml:trace contextRef="#ctx0" brushRef="#br0" timeOffset="126498.8268">18876 17860 142,'0'0'130,"0"0"0,8-5-10,-8 5 5,0 0-18,0 0-1,0 0-6,0 0-5,0 0-7,7 7-7,-7-7-4,0 0-2,0 0-7,0 0-5,0 0-2,0 0-1,0 0-5,0 0-2,0 0-5,0 0-6,0 0-2,0 0-3,0 0-6,-15 9-6,15-9 3,-7 5-5,-1-2 2,8-3-5,-9 2-4,9-2 4,-13 4 1,13-4 2,-8 2 0,8-2-1,-9 0 0,9 0-1,0 0-3,-11-6 1,11 6-2,-5-5-3,5-2-2,0-1-1,5 0 1,-4 0-1,9-5-3,-1 0 1,6 0 1,-6 2 0,10-1 1,5 1-1,-7 0-1,10 4 0,-2 0-2,-2 2 2,2 3 4,-1 2 9,3 9 3,-4-1 4,3 8-2,-11-6-2,1 9-2,2 6 2,-1 9 3,-6-4-2,-8-1-4,0 12-2,-6 0-1,0 0-3,-8-1 0,-5 3-2,2-3 4,-7 0-19,2-4 0,-6-2-1,6 0 0,-5-13-1,4 2 4,2-2-3,-5-5 8,0 2-8,6-7 4,3-4 11,0-1-3,-1 0-1,4-5 1,2-1-1,9 0-1,-13-1-2,8-7 0,4-1-5,1-6 1,0-3-1,6-3-2,4-1-1,2 0 2,2-4-2,4 5-1,4 4 0,-5-1-1,-2 7-2,4 0 1,-3 4-6,-1 0 2,4 2-3,-8 3 2,4 2 3,-1 3-2,2 8 4,-4-6-4,6 8 2,-12 0 0,5 0-4,0 0 4,-3 1-8,3 0-10,-3 5 1,0-3-21,-2-3-1,2-1-15,-1 2-11,2-2-5,-4-2-16,8-5-25,-9-1-9,14-4-34,-9 0-152,-9 0-338,18-7 150</inkml:trace>
  <inkml:trace contextRef="#ctx0" brushRef="#br0" timeOffset="127056.852">19825 17649 26,'-3'-16'220,"2"7"-24,-1-1-15,-4-2-12,-1 1-3,7 4 2,-1-5-4,-6 5-18,1-1-11,1 2-12,-3 1-13,5 3-10,3 2-10,-14-1-9,14 1-12,-17 3-4,7 13-8,-6-6-1,-1 13-7,3 2-1,-5 13-3,3 0 3,1 2-4,1 7-2,6-3-5,0 5-2,4-1-2,-1-2-8,2-2 2,0-4 2,3 0-4,6-9-2,-1-4-4,-1 1-1,4-6-2,-1-3-3,7 2 1,0-5 2,-6-4-3,6 2-4,1-7 0,2 0-3,0-7 2,6 0-2,-4 0-8,1-4-8,4-7-7,-5-1-5,6-6 1,-6 2-3,2-5-8,-7-1 5,0 0-1,-1 0 3,-4 4 3,-4-1 1,-3 4 4,-2-4 0,0-1 2,-2 3 1,-1 3 1,1-1 4,-6-4 1,7 5 8,-2-2 3,1 9-4,-6-4 0,11 0-3,2 1 1,-3-2 5,2 1 0,9 0-4,1-1 3,1 1 3,2 1-2,8-2 0,1 4 2,-3-3 1,8 8 3,-6 3 5,-3 1 3,2 1 5,-2 5 4,5 3 2,-8 4 14,5 4-11,-10 1 8,0 4-3,0-1-4,-4 6-1,-2 1-9,0 3 3,-8-5-5,0 0 8,0 0-11,0-2-5,0-1-2,0-5-12,0-5-12,-2 0-17,0-4-19,-2-2-27,4 5-19,-2-8-18,2 3-20,2-5-25,-2-3-46,0 0-161,0 0-397,0 0 176</inkml:trace>
  <inkml:trace contextRef="#ctx0" brushRef="#br0" timeOffset="127348.0829">20775 17309 19,'-10'-9'265,"4"5"-28,-2-1-22,0 4-24,8 1-8,-20 10-8,10 6 1,-4 8-7,1 4 5,1 16-8,4 3-11,-7 24-1,8-1-12,-1 7-13,1 7-5,3 5-13,4-14-10,-2 10-5,4-4-9,-2 0-9,19-7-13,-12 1-5,1-5-10,3-18-11,1 0-3,-3-8-6,1-4-17,4-3-10,0-11-14,-8-4-12,10 0-16,-3-7-17,-2-4-18,2 1-28,-2-8-24,9-2-38,-1-4-35,2-16-46,-1-2-156,-2-2-435,7-11 193</inkml:trace>
  <inkml:trace contextRef="#ctx0" brushRef="#br0" timeOffset="127591.6171">21285 17576 197,'-5'-12'257,"-8"-1"-15,8 6-9,-1-5-17,1 5-10,-3 3-16,2 1-21,6 3-16,0 0-7,0 0 8,-14 25-2,11 2-1,0 10-11,-5 5-5,8 8-14,0-2-16,0 3 0,3 1-18,5-4-7,-8 0-14,3-11-1,8 10-3,-9-5-11,2-13-6,-1 2-6,7-4-21,-5-1-24,3 2-16,-7-13-27,2 3-37,-1-3-26,4 0-34,-3-5-30,2-2-46,0-5-239,1-3-500,-6 0 221</inkml:trace>
  <inkml:trace contextRef="#ctx0" brushRef="#br0" timeOffset="127781.1037">21541 17984 247,'2'-1'276,"-2"1"-28,3-11-26,-3 11-19,3-7-11,-2 3 2,9-1 0,3-5-2,2-1-16,6-1-15,3 0-15,1 1-13,7-1-16,-2 8-15,-2-4-29,2 0-30,-1 1-41,-1 4-32,-7-2-41,7 3-47,1-5-42,-10 2-57,-8 4-171,0-3-420,-11 4 186</inkml:trace>
  <inkml:trace contextRef="#ctx0" brushRef="#br0" timeOffset="127989.853">21902 17640 78,'-5'-7'257,"0"2"-27,1 1-24,0 1-15,4 3-19,0 0 0,0 0 2,-11 16-2,5-2-4,6 5-13,-2 5-15,-1 8-11,6 4-15,-1 4-6,1 3-14,8 0-12,-8 4-7,5-2-6,-1-4-9,5 4-18,-4-8-20,2 1-23,1 1-25,-5-8-32,4-7-39,-4 2-50,5-8-51,-11 1-200,3-3-430,-3-3 191</inkml:trace>
  <inkml:trace contextRef="#ctx0" brushRef="#br0" timeOffset="128544.9393">22293 18220 120,'0'0'260,"0"0"-29,0 0-20,0 0-21,0 0-16,0 0-11,0 0-15,0 0-13,-8-14-12,11 10-11,7 0-8,1-4-9,3-4-10,8-4-10,-1-3-5,2 1-8,-2-1-7,1-2-5,-1-1-6,-5 1-2,3-5-9,1 0-6,-10-1-6,4-11-20,-5 0-20,-1-3-3,2 1 2,-9 0 2,-1 0 2,-1 1 1,-4 10 2,-3 3 2,2 1 14,-5 9 11,3 4 12,-2 2-2,7-2-5,-5 6 0,2 5-3,-5-3 1,11 4-2,-18 8 0,15 0 2,-5 6 4,2 1 7,1 10 2,0-1 2,5 6-7,0-4 2,5 13-6,2 2 5,-4 1-6,9-7-4,-4-4 4,0-2-4,8-3 2,1 7-2,-2-8-7,-3-9 2,6 2 2,-6 0-7,3-6 0,-6 0-1,12-3-2,-7-4-2,-1 1-13,2-5-4,0-4-10,5-3-8,-5 0-8,0-7-11,3-6 3,-2-7-11,-2 2-7,-3-3 1,3-11 0,-1 3-6,-7-4 9,2 0 6,-3 0 1,1 13 17,-3-2 4,-3 9 35,2 3 15,-4 2 17,2 4 2,0-1 3,0 4-7,0 0-1,0 7-5,0 0 11,0 0 17,0 0 1,2 26-3,1-10-3,-3 6 3,0 5-9,6 1-5,-1 12-4,3-2-4,-5-9 0,2 1-3,4 7-3,-7-9-3,4 3-1,1-4-6,-6-5-31,6 1-33,-4-13-28,0 7-32,0-4-39,-1-4-29,1 1-212,-3-8-424,0-2 187</inkml:trace>
  <inkml:trace contextRef="#ctx0" brushRef="#br0" timeOffset="128787.2933">22966 17031 128,'-2'-3'263,"2"3"-29,0 0-19,0 0-14,20 19-15,-2-1 9,-4 4-10,8 11 0,5 5-7,2 6-8,-4-3-12,5 6-10,-3 2-16,0-1-10,0 1-18,-2 2-11,-9 1-3,5 0-15,-9-1-20,-2-2-21,-2 0-16,-8 3-21,-8-5-27,1 5-25,-8-1-32,-6-3-41,-1-3-56,-16 14-263,3-14-485,-17 8 214</inkml:trace>
  <inkml:trace contextRef="#ctx0" brushRef="#br0" timeOffset="131046.7247">23375 16902 29,'8'-5'173,"-4"3"-20,-4 2-13,7-4-16,-7 4-3,8-3-10,-8 3-8,0 0-2,0 0-9,8-4-7,-8 4 3,0 0 4,0 0 8,0 0-10,8 7-5,-8-7 4,0 0 4,0 0-1,-16 11-4,10-6 2,-2-2 1,-3 1-7,-5 3-2,0-2-1,2 1 1,-3-1-1,1 0-1,-2 0 4,-5-1-8,2-1-5,2 2-10,-8-3 22,-1 3-9,-1-5-10,2 1-4,-1 1-7,-2-1-4,-2-1-4,-11-1-10,2-1 0,6 2-3,-9-1-5,0 2 3,-5-5-7,1 2-2,1 1-3,-10-3-2,-5 8-2,2-5-8,-22 1 0,-9-5-4,3 10-2,2 2 0,-1-4-6,-3 1 1,-2 3-10,-3-1-1,-1 1-2,-9 2-6,-36-2-4,38 3 2,2 4 2,-37 0-3,42-2 2,-5 1 3,4-1 2,1-1 1,-1 5 1,-3 2 1,2-2-2,3 1-1,-3 2-3,-35 7-4,44-5 1,-1-2-3,-6-1-4,4 5 6,-5-2 5,9-1 1,-1-2 3,8 0-2,4-3 1,17-3 3,1-1-10,-17 3-2,21-9 9,1 5-5,5-1 4,-5-2 1,7-1 2,4 1 4,2 1-2,-5-4 2,16 1 2,-5-3 1,5 3 3,-3-3-1,-5 5-2,9-4 4,10-2-2,-5 3 3,-4-2 0,-1 3 2,2-3-1,-1 5-2,-4 0 4,1-4-4,-14 1 3,4 7 0,6-8 0,2 1 2,-10 0 0,10-1-3,0 4 0,-4-2 5,9-3-1,-7 3 0,7-2-1,-4 1-2,7-3 3,-4 3 7,1-2-10,4 2 10,0-4-8,-1 4 0,-2-5-2,8 1-1,-2 1 4,-1-2-2,0-1-1,-2 2 0,-3-1 3,-3 1-2,3 0-1,-1 1-2,-7-1-3,-6 0 0,6 0 1,-9-1-8,0 4-3,-2-3-5,-3 1-1,1-1 4,2 2 1,0 2-3,0 2 8,-1-2 2,1-1 3,2 4-2,14-1 3,-16 1-1,14 2 0,0-5 0,2 2 5,0 3-6,2 2 5,-2-3-2,4 2-5,1 2-2,-2-3 0,2 4-3,0-1-4,-2 3 2,3-6 0,-1 6 3,-1-2-4,6 1 1,-7-1-5,5 4 2,-4-2 11,6-1-1,-6-3 3,-1 4 1,4-2-3,-3-1 3,1 2 1,1 0 1,-4-2-1,9-4 4,-2 8-4,-4-8 2,0 6 1,2-2 2,-3 3-3,-1-4 0,8-2 3,-7-2 1,4 3 0,-6-1-7,9-2 8,3 0-3,-2 2 1,-4-6 2,5 4 1,-2-5-1,-3 5 0,3-4 4,-2 1-2,7-2-2,-4-1-2,3-1 2,2 2 1,5-2 1,-3-2 0,11 2 2,-14-1 1,6 0-2,8 1 8,-8-1-6,8 1-3,-8-7 4,8 7-2,-8-4 2,8 4-1,0 0 1,0 0-1,-6-3-4,6 3 2,0 0-2,0 0-3,0 0 0,0 0-1,0 0-3,0 0-10,-7 14 8,7-14 4,7 9-3,-7 0 3,6 6 1,2 1-1,2 10 1,-4 2-1,8 13 4,-1 2-1,-1 4 0,4 4 0,2 1 0,-1 2 3,4-2-3,7 13-2,-4-14-1,8 15 2,-6-17 0,8 13-1,-9-13 2,0 0 0,10 17-1,-11-18 1,6-5 2,-8-2-2,3-3 6,1-1 0,-6-3-12,1-8 6,-1-5 1,-2-1-1,-1 1-3,-1-9 6,2 3-4,-4-4 1,0-1 6,0 1-4,2-4-6,0-2 9,-2 1-3,-4-2 1,9-2-4,-5 0 5,3 3 0,-2-4-3,-3-2 3,7-4-3,-1 5 1,-1-1-1,2 1 1,0-1-1,2 1-2,1-2 2,5 2-3,1 0 4,2 3-2,-6-2 2,3 5 1,1-1 0,1 2-5,3-2 4,-1 2-1,4-4 2,11 6 0,-3 1-2,3-1 4,-5-7-7,6 3 5,1 4 10,-1-9 8,2-2 4,10-10 5,1 5 8,21-9 4,-2 6 0,-3-14-4,1 7-1,1-5-5,-24 8 3,23-7-6,-17 5-6,-7 4-4,5 1 0,2-2 0,-1 0 2,-2 3-4,0 5-6,-2-4 3,2 0 1,-3 4-7,0-4 5,0 0-4,-2 2 0,3 0 2,-2-3-3,0 4 3,-4 0 7,4-6 3,2 1 4,4 4 4,-1-1-3,-7 1-3,6-4 2,-7 4-1,11 4-3,-9-2 0,6-1-4,1 1 2,-4 3-2,2-5-1,5 2-2,-5-2 1,2 3-5,-2 1 1,0 1 0,0-1-5,-4-6 5,3-1 2,4 3-2,-9-2-2,7 0 4,-6 0 1,7 1 0,-2-5 2,5 5-3,-4-6 2,20-2 2,-28 5-5,7-3-1,0 7 0,-1-9 3,2 8-5,-5-1 2,-1 1-6,2 1 4,-1 0 0,-4 3-3,-6 1-1,6-1-1,-4 4-2,-4-6 3,-5 3 2,-6 0-5,3 3 1,-2-1 0,0-1 1,-1 2 0,0-1 1,-1-2-3,1 2-3,2-1 5,-2-2-1,3-1 2,6-4-2,-4 4 1,8 1-4,0-3 2,-2-3 2,3 0-6,-3-1 3,2 4 2,3 0-2,0 0-2,-14 2-1,17-1-16,-7 0 1,-1 4 2,-7-2-1,-1 3 0,-5-2 1,1-1-3,-2 0 6,0-3-2,0 6 5,-5 0-2,-3-4 0,1 4-1,3-1 6,-4-5-3,9 2 4,-11-1 1,14-1 0,-8 0-2,12-2 1,-11 2 0,4-1 2,1 4 2,6-3 1,-4-3 1,-1 3 0,12-2-3,-12 2 0,1 0 5,-1 2-5,0 0 3,0-1-2,4 1-2,1 0 2,-4 2-10,-6-3-2,6 4-2,-3-3-3,-9 2 3,0-1-4,5 0 3,-7 3 2,-1-4 2,-3 3 4,-4 2-1,5-3 3,-4 3-2,-2-4 2,0 3-3,3 0 4,-5 0-3,5-6-1,-3 6-4,-8 1-4,10-4-3,-4-3-4,0 3-4,-3 1-1,-3 3 0,13-12-7,-8 2 5,4 6-11,-4-11 3,1 7-1,2-5-7,0 1 4,2-2-6,-5 0 1,2-1 3,0-1 3,2 2 5,-4 2-2,1-3 0,-1-2-5,1 5-5,2-5 2,-6 4-3,4-6 2,1 7 2,-6-4-13,2 3-9,-1-4-4,6 1-4,-7-4-17,3-5-28,-1 1-96,-2-2-236,9-11 104</inkml:trace>
  <inkml:trace contextRef="#ctx0" brushRef="#br0" timeOffset="131394.8545">23510 17085 56,'0'0'148,"-10"-7"-12,10 7-2,-1-12-3,1 12-8,-5-4-4,5 4-16,0 0-14,0 0-6,-9-4-14,9 4 0,0 0-12,0 0-8,0 0 11,0 0-3,9 37 6,-4-7 0,-4 9-9,7 8-6,-3 7-2,0 23 4,-5-6-3,5 6-3,1-2-5,2 2-4,0 5-5,1-4-5,-4 5 3,1-5-5,1-1-1,1-2-7,3-3 8,-7 1-6,3-22-6,-4-4 0,8 4 1,-6-5-4,0-2-6,-5-4-15,6 0 0,-1-12-18,-2-3-6,3-1-24,-6-8-21,0-2-19,0-2-17,5-6-29,-7 0-119,2-6-289,0 0 128</inkml:trace>
  <inkml:trace contextRef="#ctx0" brushRef="#br0" timeOffset="131667.1273">24170 18237 247,'5'-9'241,"0"5"-27,-1 0-15,-4 4-11,2-6-4,-2 6-2,0 0-6,0 0 0,-6 25-3,-4 1-11,-12 14-12,-3 11-11,-15 16-15,-1 9-10,-5-6-13,3 1-12,-12-1-9,4 3-8,-4-3-7,10-3-4,-2-1-8,4-10-7,16-9-5,-1-9-15,6-1-23,4-6-25,6-7-18,2-1-28,2-5-36,2-4-30,3-3-37,6-6-17,-3-5-243,0 0-464,0 0 205</inkml:trace>
  <inkml:trace contextRef="#ctx0" brushRef="#br0" timeOffset="131847.6475">24282 18383 22,'11'-20'338,"4"7"-32,-11 0-29,6 4-34,-5 4-19,-5-1-16,6 1-10,-6 5-13,0 0-9,-6 23-12,-9 0-10,-5 15-18,-9 6-17,-17 18-12,4 5-28,-6 1-35,6-2-45,-6 1-57,-1-1-69,6 0-101,-11-4-200,-3-2-464,-6-11 206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09:03.337"/>
    </inkml:context>
    <inkml:brush xml:id="br0">
      <inkml:brushProperty name="width" value="0.05292" units="cm"/>
      <inkml:brushProperty name="height" value="0.05292" units="cm"/>
      <inkml:brushProperty name="color" value="#FFFF00"/>
    </inkml:brush>
  </inkml:definitions>
  <inkml:trace contextRef="#ctx0" brushRef="#br0">12097 4494 104,'0'0'124,"0"0"-12,0 0-9,0 0-17,0 0 4,0 0-10,0 0 0,0 0-5,0 0-14,0 0 2,0 0-7,0 0-6,0 0-8,0 0 3,0 0-6,0 0-3,0 0-10,0 0-1,0 0-2,0 0-3,0 0 0,0 0-6,0 0 2,0 0-4,0 0-2,0 0-7,0 0 12,0 0-7,0 0-3,0 0-10,0 0-14,0 0-12,0 0-26,0 0-10,0 0-39,-5 12-87,5-12-210,-8 14 93</inkml:trace>
  <inkml:trace contextRef="#ctx0" brushRef="#br0" timeOffset="1041.4584">11191 5642 93,'0'0'103,"0"0"3,0 0-14,0 0 5,0 0-9,0 0-11,0 0 3,-5-4-4,5 4-8,0 0 6,0 0-4,0 0-5,0 0 2,0 0-15,0 0 4,0 0-9,0 0 3,0 0-9,0 0-1,0 0-7,0 0-8,0 0 4,0 0-1,0 0-7,0 0-3,5 22 16,-2-11-3,4 4 6,-6 4-4,10 4 0,-3 3 0,2-2-3,-1 1 5,1 2-3,2-1 1,-2-1-2,-1 0-1,4-1-4,-5 2-1,3-4 5,0 0-1,-6-5 3,4-8-4,-4 7-10,0-7 5,1 1 1,-4-1-3,1-2-2,2-2-2,1-5 7,-6 0-3,16 2-1,-16-2 3,14-9-2,-1-5 7,-4-3-7,6-10-4,10-11 0,-5-4-5,1-3 3,1-1-3,13-18-3,-10 12-8,-1 4-13,12-15-2,-12 16-7,2 5-21,2 1-11,0 7-16,-5 2-11,-3 10-21,1 3-16,-7 5-20,0 3-176,-7-1-339,5 9 151</inkml:trace>
  <inkml:trace contextRef="#ctx0" brushRef="#br0" timeOffset="3189.281">11259 4272 76,'0'0'81,"0"0"-13,0 0-2,0 0-8,0 0-7,0 0-4,0 0-3,0 0-3,0 0 1,0 0-3,0 0-2,0 0-1,0 0-2,0 0-2,0 0 0,0 0-4,0 0-1,0 0 4,0 0-5,0 0 1,0 0-5,0 0 3,0 0-2,0 0-3,0 0 8,0 0-1,0 0-7,0 0-3,0 0 2,0 0-3,0 0-3,0 0-3,0 0 6,0 0-6,0 0 4,0 0-2,0 0 2,0 0 1,0 0 0,0 0-7,0 0 0,0 0 7,0 0-3,0 0 1,0 0-1,0 0 4,0 0-2,0 0 3,0 0-2,0 0-2,0 0 0,0 0 1,0 0-6,0 0 0,0 0 4,0 0-2,0 0-3,0 0-3,0 0 6,0 0 5,0 0 0,0 0-7,0 0-6,0 0 6,0 0-3,0 0-1,5-11 10,-5 11-12,0 0 11,0 0-13,0 0 6,0 0-2,0 0-1,0 0-2,0 0 3,0 0-2,0 0 1,-5-10-4,5 10 3,0 0-5,0 0 16,0-5-8,0 5 0,0 0-5,0 0 2,0 0-1,3-7 2,-3 7 1,0 0-5,0 0 4,0 0-4,0 0 6,0 0-4,0 0 3,0 0 0,0 0-6,0 0 5,0 0 6,0 0-6,0 0 0,0 0 5,0 0-6,0 0-15,0 0 11,0 0-1,0 0 5,0 0 0,0 0-5,0 0 3,0 0 2,0 0-1,0 0 5,0 0-3,19 12-6,-12-7 6,-1-3 8,-1 4-6,4-2 3,-4 8-3,6-4-1,-1 2 5,-1 2-4,2-1 3,-3 1-1,2-2-1,-4 1 4,2-1-3,0 1 3,0-3-2,4 7-3,-5-7-2,1-1 12,0 5 2,3-3 0,-8 0-6,5 0 2,-4 1 0,4-4-1,-1 2-7,5 1 7,-5-4 1,-1-1-6,-1 3 3,-2-3-2,6 0 3,-4-2 0,-5-2 1,21-5 5,-10-6 1,3-1-8,3-12 3,10-15 0,3-5-5,12-20-16,-6-8-15,5-4-16,2-5-28,20-36-23,-18 34-22,-3 4-172,-5-5-308,2 7 137</inkml:trace>
  <inkml:trace contextRef="#ctx0" brushRef="#br0" timeOffset="31399.7033">10406 9154 28,'0'0'126,"0"0"4,0 0-12,0 0-12,0 0-6,0 0-7,0 0-1,0 0-5,0 0-5,0 0 0,0 0-5,0 0 4,0 0 0,0 0-2,0 0-1,0 0-4,0 0-14,-11-11 0,11 11 1,0 0-5,-5-3-5,5 3 3,-3-5-2,3 5-1,0 0 5,-6-3-3,6 3-3,0 0 0,0 0-3,-3-9-5,3 9-5,0 0-1,0 0-6,0 0-3,0 0-2,0 0-9,0 0 8,0 0 1,0 0-7,0 0-5,0 0 1,0 0-3,0 0-5,0 0 1,0 0 3,0 0-3,0 0 1,9 22 11,-3-6-3,7 7 1,0-1-2,3 1 2,-1 14-3,6 1 1,0 2-2,-2-5 2,-4 7-2,6-4-1,1 4 1,-12-17 0,7 3-2,0-6 0,-1 1 0,-8-4 4,6 2-5,-2-7-1,0 2-1,-4-7 1,2 1 1,-6-3-2,6 5 1,-5-5 0,1 0 0,0 0-1,-1-3-1,-3-1 0,4 2 3,-6-5-3,6 4 1,-6-4-2,10 3 2,-10-3 1,11-1 3,-3-5-6,6-6 1,-5-3 1,12-10-2,-5 2 1,8-15 1,6-2-3,11-19 0,-6 13-6,7-22 1,3-3-4,5-1 1,4-3-1,6 0-1,-6 1-4,3 5-1,2 5-7,-1 4-3,4 8-8,-5 6 0,-16 13-6,-4 3 3,-6 7-3,-5 3 3,-4 6-2,-2 3-1,-6 4 7,-6 0-4,2 2 6,-1-1 1,-4 3 7,0 1-4,-5 2-3,0 0-16,5 15-13,-10-7-12,3 6-28,-2-2-28,0 1-58,-5 4-151,-4-5-358,2 4 158</inkml:trace>
  <inkml:trace contextRef="#ctx0" brushRef="#br0" timeOffset="41525.3187">17017 11006 46,'-1'-7'155,"1"7"-6,0 0-7,1-5-6,-1 5-10,0 0 3,0 0-4,0-7-3,0 7-8,0 0-10,0-6-2,0 6-7,0 0-6,0 0 0,0 0-5,0 0-7,0 0-5,-1-8-4,1 8-6,0 0-10,0 0-4,0 0-4,0 0-3,0 0-1,1 24 0,1-8 7,4 9 0,-6 18 9,2 7 3,1-1-1,-1 2-7,-2 1-3,1 1-9,7-3 1,-8-2-4,5-2-2,1 0-6,-3-2 6,7-4-6,-2 5-3,-2-6-5,2-3 3,-2-5-4,2-2-1,2 0-2,1-1-2,3-1 0,-8-1 0,12-2-3,-5-5 0,-1-5 1,2 0-1,4-2 0,-4-1-4,10-4 3,-7-2-2,12 2 4,-7-7-9,10-1 4,-4 1-4,2-3-3,2-3-13,-4-2-12,1-4-4,1 5-14,-5-5-15,0 0-12,1-1-19,-6-3-15,1-1-23,0-2-19,-4 4-33,2-6-46,-10-3-129,-1-1-382,0 7 170</inkml:trace>
  <inkml:trace contextRef="#ctx0" brushRef="#br0" timeOffset="41755.7013">17437 11440 135,'-16'0'213,"-1"1"-25,6 4-21,-1-5-13,1 2-12,3-1-8,-1 4-11,9-5-8,-14 4-12,9-2-1,5-2-6,0 0-5,-2 7-3,2-7-7,8 7-12,0-6-5,6 1-6,1 1-6,2-3-8,1 0-8,2-6-19,2 0-16,4-1-12,-3-1-30,3-4-25,-1-1-26,-1-1-23,-2-2-41,-11 2-143,0-2-324,-1-2 144</inkml:trace>
  <inkml:trace contextRef="#ctx0" brushRef="#br0" timeOffset="41974.1918">17226 10853 163,'-4'-3'154,"-6"-4"-29,5 1 2,5 4-18,0 2 1,-4-11-24,8 1 0,-2 5-12,3-2 0,7-7-6,6 5-8,5-6-8,3 1-7,12-8-7,1 1 4,4 2-6,0 3-10,-5-5-9,1 9-39,-7-3-7,-2 6-25,0-4-60,-3 7-99,-9 2-229,1-3 101</inkml:trace>
  <inkml:trace contextRef="#ctx0" brushRef="#br0" timeOffset="42185.1453">18122 10872 205,'-5'5'230,"4"-2"-33,1-3-24,6 9-18,-6-9-22,13 5-13,1-3-8,0-4-13,7-3-11,22-5-7,-9 4-15,12-8-15,2 7-40,-4-8-33,4 2-53,-7 1-54,-10 3-121,-4 0-269,-8 3 119</inkml:trace>
  <inkml:trace contextRef="#ctx0" brushRef="#br0" timeOffset="42353.6949">18455 11058 132,'-13'10'245,"10"1"-28,-5 3-18,5 2-15,3-5-24,0 2-15,8-6-8,1 7-16,5-3-3,8-3-9,-6-1-11,14-3-9,12-5-8,-6-2-17,5-2-26,7-3-19,-4 1-41,3-2-33,-1-3-36,-3 0-67,-18-3-147,9 5-331,-6-1 146</inkml:trace>
  <inkml:trace contextRef="#ctx0" brushRef="#br0" timeOffset="43293.2349">20175 10343 146,'8'3'192,"-8"-3"-18,0 0-17,0 0-13,14-5-11,-7 1 1,2-1-1,1 0-12,-3-4-8,6-3-14,-3 4-9,4-7-9,0 6-8,-3-8-6,0 3-10,-3-1-6,0-4-1,-2 2-7,-4-3-4,0-5-6,-2 7-2,0-6-3,-4-4-3,-7 2-2,2 3-6,-4 1 2,2 0-3,-5-2-3,-3 5-1,2 0-6,-7 5 7,4-5-3,-3 8-1,0-2 1,-1 4-1,2 3 2,1 3-3,1-1-3,-3 3 1,3 2 3,-10 5-2,8 0-1,-5 5 1,0 1-8,6-1 10,4 8-6,-8 0-1,6 0 0,3 2 2,1 4 3,3 1 1,2 0-1,4 2-1,3-2 4,3 5 1,3-6 3,3 1-5,2 0 2,0-3 0,6-2 5,7 4-5,-8-5-1,7-1-1,-1-2 0,8-5 3,3-1-6,-5-3 1,1-5 0,4 4-2,-2-7 0,-9-2-2,5 1 1,-5-3-1,2-1-1,-2-4 1,0-1 1,1-4-3,-7-2 2,7-1-11,-5-4 5,-4-5-1,3-1 2,-4-1 2,-4 1-8,-6-2 7,5 0-2,-7-1-1,2 4 1,-3-1-1,3 2 5,-6 6 2,6 0 4,-4 4 5,0 1 2,4 4 0,0-1-4,-2 6 1,2 0 0,-5-1-7,5 6 5,0-10-1,0 10-1,0 0-5,8 18 9,-1-1 0,2 9 5,-4 4 0,6 7 3,2 7-5,-1 6-2,-4 4 5,2-2 3,4 0 3,-5-2-1,2 2 2,0 2 2,4-2 2,-7-2-1,-2-4 4,-3 3-7,8-5-2,-8 1-4,1-5 3,-3-10-3,7-2 2,-6-3-6,-2-3-1,1-2 1,1-7-1,1 1-3,-3-3-1,3-1 3,-3-1-5,2-2-3,-2-1 2,0-6 2,0 6-11,0-6-15,0 0-24,0 0-7,0-24-24,0 10-13,0 0-21,0-5-21,0-8-28,6-2-33,-4 1-218,-2 0-438,1 4 193</inkml:trace>
  <inkml:trace contextRef="#ctx0" brushRef="#br0" timeOffset="43711.1146">20865 9908 152,'0'0'182,"-6"-6"-23,6 6 6,0-4-3,0 4-4,0 0 1,-5-11-6,5 11-7,-3-3-10,3 3-11,0 0-11,0 0-14,0 0-3,0 0 1,0 0-5,0 0-6,0 0 8,9 18 3,-2-3-1,-1 4-2,4 12-5,1 9 2,-3 3-9,3 4-4,4 1-6,-2 1-4,-3-2-6,1 0-10,-2 0-1,2-4-7,-3 0-7,5-5 0,-7-11-5,2 3-2,-2-6 0,1 5-3,-2-11-2,-2 1-3,1-3 2,-4-4-8,4-2-4,0-3-6,-2 4-10,-2-4-3,5 0 1,-4-4-11,-1-3-17,0 0-20,0 0-16,0 0-11,0 0-30,0-26-8,0 19-14,-1-12-30,1 1-18,0 1-32,1-4-206,7-3-451,-6-2 200</inkml:trace>
  <inkml:trace contextRef="#ctx0" brushRef="#br0" timeOffset="44073.516">21380 9842 160,'-5'-3'171,"3"-5"-13,2 8-11,-6-2-12,6 2-12,-8-1-12,8 1-7,-16 8-11,0 3 2,2 0-13,-5 6-9,-8 0-5,3 2-4,1 6-4,-6 1-4,1 4-2,7-1-2,-4-4 0,7-1-7,-1 1 5,5 1-7,-2-4-1,2 4-2,1-4-6,7-4-1,-2 6 4,7 0 2,1-6-4,1-1-3,1-1-1,6 0-3,1-3-2,2 1-3,8 4-1,2 0-2,-2-3-1,5 1-1,2-1-3,0-1-6,2-2 1,-4 2 5,3-1-5,-2-1-3,-3 0 0,-3-5 0,4 0 0,-8 0-2,0 1-2,-1 0-6,-5-1-8,1-4-3,-4 3-11,2-3-12,0 2-20,-2-1-25,-1 1-7,-2-2-25,-3-3-26,8 2-193,-8-2-361,0 0 159</inkml:trace>
  <inkml:trace contextRef="#ctx0" brushRef="#br0" timeOffset="44825.5035">22066 9662 110,'-4'-9'165,"-3"4"-4,3 1-13,-4-6-5,3 6-12,-1 1-3,-2-2-2,8 5-11,-14-1-8,7 0-11,-4-1-9,11 2-4,-19 4-6,8 2 0,-3 3 1,0 2-3,4 3-3,-4 4-2,0 6 2,-1 2-6,-1 0-3,-1 9 1,3-2-5,1 9-5,4-5-6,2 1 2,6 1-5,1-1-2,0-9-3,0 1 2,1-2-4,4 0-1,3 0-1,6 0-2,-7 0 4,5-3-2,2-1-6,2-3-1,-5-2-1,2-1-3,1-5-5,1 1-2,-1-3 1,5-3-2,-3 3-3,4-4 0,-4-2-1,3-4 2,2 0-10,-6-2 4,6 1-4,-4-3 1,4-1-2,-5-5 0,1 1-1,-3 0-2,4-1 0,-4-5-2,-1 2-1,1-4 2,-3 6-4,-8-4 1,5 1 3,-5-4-4,-3 8 2,0-3 0,0 1-1,0 1 0,0 1 4,-3-1-4,-2 3 3,-7 0 0,7-2 1,-3 2 0,2 4 4,-7-2 1,4 1-4,2 0 4,-1-1 1,-3 0-1,7 2 4,4 3-4,-10-1 2,10 1 3,-2-6-3,2 6-1,0 0 1,-4-7 7,4 7-9,0 0-4,9-9 2,-2 5-2,0-1 3,11-3-1,-5 6 2,4-5-4,-1 0-2,4 3 1,-4-1-3,6-2 4,-4 2-2,4 2 6,-3-3-5,1 5 4,-4-2 0,5 3-4,-5-1-1,1 2 3,-3-1 0,1 4-3,-1-2 5,-8 2 6,8 2 1,-1 0 5,-5 1 2,11 1 4,-16 3-8,11 1 1,-10 2-1,2-2 3,0-5-3,1 11-2,-6-4-2,4 1-1,-2-6-2,-1 5 0,1-2-5,-2-1 0,7-2-1,-6-1-14,1 3-14,-1-3-24,-2-2-16,0 0-14,0 0-21,0-6-30,0 8-28,0-8-39,0 0-258,0 0-493,0 0 218</inkml:trace>
  <inkml:trace contextRef="#ctx0" brushRef="#br0" timeOffset="45589.5308">19808 11505 24,'0'0'181,"0"0"-4,-10-4-16,10 4 8,0 0-3,-8 0 0,8 0 1,0 0-1,0 0-3,0 0-6,0 0-2,0 0-6,0 0-8,-11-3-6,11 3-5,0 0-3,0 0-3,0 0-9,0 0-2,0 0-1,0 0-6,0 0-4,0 0 2,0 0-2,0 0 18,0 0 5,40 7-11,-24-5-5,6-2 3,10-2-10,9-2-4,8 0-10,9-6 3,17-10-9,4 2-5,10-4-4,-1-7-9,47-11-2,-1-5 1,7-6-2,9 1-9,4 4-4,4-3-9,7 2-8,-2-7-3,3 6-16,5 0-1,-10-7-4,7 4-18,-14 5-5,-1 3-9,-12 2-13,-49 8 15,-2 4-26,-7-1-4,0 1 0,-27 9 3,-1 0 0,-10 2 4,2-3 5,-19 9 4,-4-1 9,3 4 3,-5-2 16,-1 5 7,-7 0 12,-8 0 6,6 3 2,-8 2 4,7-3-8,-6 2 5,-5 2-9,10-6 10,-10 6-5,6-3-4,-6 3 0,0 0-4,0 0-10,9-2-13,-9 2-11,0 0-10,0 0-15,0 0-15,0 0-23,0 0-13,0 0-2,0 0-25,0 0-28,0 0-15,-6 14-34,-2-10-34,0-1-54,-8 4-204,2 0-542,-3 0 240</inkml:trace>
  <inkml:trace contextRef="#ctx0" brushRef="#br0" timeOffset="47205.7042">20230 12108 8,'0'0'187,"-9"0"-9,9 0-14,0 0-7,0 0-4,-10-3-2,10 3-3,0 0-8,-6-4-4,6 4-7,0 0-8,0 0-2,0 0-10,0 0-2,0 0-3,0 0-7,0 0-1,0 0-4,0 0-1,0 0 9,0 0-14,0 0-3,0 0-4,0 0-1,0 0-4,13-11 1,-13 11-2,12-6-5,4 6-1,-1-5-6,4 2-5,0-6 0,11 2-10,0 2-2,1-4-7,9 2 0,-12-1-7,9 0-6,-13 3-3,10-1-2,-7 0-2,-1 1-2,0 0-2,-3 3-3,-6-2-5,5 1-4,-6 3 1,3-2-2,-6 2-4,-5 0 2,6 2-4,-14-2-6,14 0 5,-6 7-3,-5-4 3,-1 4 4,-4 2-1,1 3 1,-6-1-2,-1 2 0,-4 2 0,-6 5-1,4-2 3,-5-4 1,3 5 4,-6 0-4,1-1-4,10-6 6,-8 5-1,4-2-2,5-3 7,-4 0-2,4 0-4,-1-3 0,3 1-4,2-4 3,3 2 8,0-3-13,-5-1-1,8 1 1,0-5 0,0 11 7,8-8-7,-5 1 1,3-2 3,5 2-3,2-2 2,4 0 0,1 5 2,-2-3 0,4-1-5,2-3 4,5 5 1,-8 1-1,0 4 1,-1-3 2,1-4-2,-2 7 3,-4-2-2,3-1 0,-7 5 1,5-1 3,-4 3 4,1-4 4,-5 2-3,-6 0 5,5 1-7,-2 1 7,-3-1-1,-6 2-2,-2 2-1,0-1-1,-10 3-3,-2 3 3,4-5 1,-8 0 0,1 2 2,2-5-6,-7 1 1,12-4-1,-11-2 2,1 0 0,4-4-2,-6 1 1,14 0-1,-4-2-7,4-3 4,3 1-15,0-2-14,-2 0-18,7-3-22,6 3-18,-14-6-24,14 1-26,0-2-28,0-5-21,6-4-33,3 0-227,6-5-482,-4 2 214</inkml:trace>
  <inkml:trace contextRef="#ctx0" brushRef="#br0" timeOffset="47553.7944">21035 11961 123,'-2'-6'220,"2"6"-22,-3-6-17,3 6-13,-2-10-8,2 10-8,0 0-2,0-8-5,0 8-7,0 0-2,0 0-10,0 0-7,0 0-5,10 0-9,-10 0-1,0 0-8,12 12 0,-4-2 3,2 5 2,-4-3-8,8 11 5,-1 1-8,0 4-2,1 0-10,2 5 4,-4 4-6,-4-9 9,5 10-24,-4-8-1,-1-3-4,3 2-8,-4 2-6,1-5-2,-5-2-1,0-5-8,5 6-3,-6-6-3,-1-3-2,2 0-7,5-3-14,-5-5-14,-1 2-13,1-3-6,-1 0-10,-2 0-11,4-5-10,-4-2-26,0 0-29,0 0-43,10-16-26,-2-1-35,-2 1-40,-1-9-179,1-1-475,-3 2 210</inkml:trace>
  <inkml:trace contextRef="#ctx0" brushRef="#br0" timeOffset="47923.8852">21513 11762 186,'0'0'214,"0"-7"-20,0 7-20,0 0-17,0 0-13,0 0-10,0 0 0,-27 16-10,19-10-5,-3 5-9,-2 3-6,0 0-11,-1 5-6,0 0-5,0 6-10,-2 1-4,0 0-6,2-4-8,-4 1-5,4-3-2,0-4-2,1 4-6,0-3-6,-1-2-2,5 0 1,4-4-5,-5 0-1,4-4-6,3-1 1,-2 4-3,2-3 2,3 0-8,0-7 4,8 4-1,-8 7-2,6-8-2,5 1 1,4 0 2,0 0-3,1 2 0,6 0-1,-6-2-3,13 5 1,1-2 4,-5 0-4,5 2-1,-4 1-3,4-2 0,-8 7 6,0-12-7,-8 9 1,4 0 5,-1-1-7,-3 3 0,0-2 1,-2-2-6,-3 3-3,-4-6-13,6 0-15,-8 2-15,-3-3-23,10 0-29,-6-1-21,1 2-53,-5-7-217,5 3-424,-5-3 188</inkml:trace>
  <inkml:trace contextRef="#ctx0" brushRef="#br0" timeOffset="48215.1438">21948 12003 180,'-5'-2'302,"5"2"-34,0 0-25,-11-5-29,11 5-19,0 0-20,-5-1-13,5 1-16,0 0-2,0 0-9,0 0-7,0 0-15,21-8 4,-9 8-24,3-2-7,4-4 3,3 2-16,0-7-7,6 2-5,6 0 0,-6-1-10,15-7-7,-3 3-1,-1-5-6,-9 7-6,-1-4-3,1 5-11,-7-3-17,-4 7-14,-3-5-16,-1 3-22,-8 4-26,5-1-33,-9 0-23,0 1-35,3-4-26,-6 3-226,-9 0-454,7 1 201</inkml:trace>
  <inkml:trace contextRef="#ctx0" brushRef="#br0" timeOffset="48500.1432">22108 11636 90,'0'0'246,"-13"-5"-22,5 3-19,8 2-17,-6-2-19,6 2-8,0 0-10,0 0-9,0 0 2,-8 9 6,9 1-10,4 1-4,-3 4-12,4 3-4,2 5-3,-2-1-11,5 4-7,0-1-7,5 16 4,-6-14-10,2 10-7,-7-1-5,6-10-4,0 15-8,-3-17-5,-1 3-9,1-1-3,-1 0-5,6-2 1,-8-4-6,1-1-5,2 0-3,-2-4-20,-1-2-18,-2 3-17,4-8-12,-4 3-20,-3-3-16,6-4-15,-6 3-23,0 1-30,0-8-50,0 0-61,0 0-177,0 0-467,0 0 207</inkml:trace>
  <inkml:trace contextRef="#ctx0" brushRef="#br0" timeOffset="49556.0327">23225 11239 64,'5'-8'181,"-2"4"-15,-3 4-13,2-8-3,-2 5-7,0 3 2,1-6 4,-1 6-4,3-5-5,-3 5-8,0 0-8,0 0-5,0 0-5,0 0-7,-4-7-5,4 7-3,0 0-4,-13 0-5,13 0-1,-14 5 0,9-2 1,-11 7-6,5 1 3,-3 0 1,-5 7-6,1-1-3,3 6 1,-1-3-9,0 5-3,0-1-6,3 1 2,1 1 0,-1 0-9,5 4 1,-5-5-5,12 4-8,-12-2-2,12-1-2,-3 1 0,4-1-4,0 2 2,4-5 0,-4-4-18,1 0 1,10 6-1,-8-9-2,12-1 6,-6 2-4,2-1-6,2 0-5,1-7 0,2 6 17,1-7-22,-1-2 2,5-2 1,3 1 1,3-10 0,-2 3-3,0-3-15,4 1 3,1-3 3,-7-8-5,4 7-5,-1-7-7,-9 5 2,2 1-4,5-5 17,-10 3-10,-1-2-2,-1 4-6,-2 1 6,1-2 6,-8 2-2,2 1 2,-4-4-1,3-1-2,-4 3-2,0-3 4,0 3 3,0 2 2,-5-3 1,5-1-1,-8 4-2,2 1 0,-2-3 15,-3 4-12,0 1 0,-5 2 1,0 1 1,3 1 2,-3 1-1,-3 1 2,4 0-3,-1 1 1,3 1-2,-4 2 3,10-2 0,-5 0 2,2-3 2,5-1-3,5 0-1,-11 6 0,11-6-5,-12 1 3,12-1-1,0 0 0,-7 4 0,7-4-2,0 0-1,0 0 2,0 0 0,27-12-2,-19 5 6,6-1 1,5-2-2,-4 3 2,-1-5-2,2 2 2,4-1-3,-1 2 3,-3-3-3,5-2 4,-5 6 2,4-3-3,-9 0 5,3 3-5,4-1 0,-7 0 1,0 2-1,-3 2-1,0-2 15,-5 5-12,7 1 1,-6-4-1,-4 5 0,10-7 1,-7 5 5,-3 2 0,0 0 4,9-5 0,-9 5-2,7-2 2,-7 2 2,0 0 1,0 0-7,0 0 1,0 0 5,0 0-6,0 0 4,0 0 8,16 7 4,-12 1-3,0-2 2,2-3 10,-3 6-16,2 0 8,0 1-4,-4 3 5,4-2-3,1 5-4,1-2 5,-1 0 1,2 2-6,-3 2 1,4-1 1,-3 0 10,7 2 3,-2 4 2,0-3-8,5 2 3,-3-3-4,6 0-1,-10 1-3,2-4-4,5-3 6,-10 1-3,5 0-9,2 1 3,-8-8 1,4 1-7,-4 1-1,1-6-3,1 3 4,-2-2 1,-5 0-2,0-4 1,11 5-6,-11-5 5,1 2 7,-1-2-12,2 5 3,-2-5-1,0 0 0,0 0-5,0 0-17,0 0-9,-2-20-14,2 20-17,-5-6-18,-2 2-31,3-4-31,3 1-44,-9 5-45,10-4-58,-8 3-249,2-5-579,0 6 255</inkml:trace>
  <inkml:trace contextRef="#ctx0" brushRef="#br0" timeOffset="54823.5302">16425 10472 33,'0'0'121,"0"0"-5,-12-2-9,12 2 0,0 0-6,0 0-11,0 0 0,-3-5-5,3 5-6,0 0-9,0 0-2,0 0-5,0 0-3,0 0-12,0 0 4,0 0-3,0 0-3,0 0-7,0 0 7,0 0-4,0 0-5,0 0 2,0 0 3,0 0-4,0 0-11,0 0 0,0 0-6,0 0-3,0 0 2,0 0-1,0 0-3,0 0 11,-2 14 3,4-7-8,-1 3 0,6-1 4,-3 8-4,7 8 5,-1-3 2,7 15-2,4 8 5,1 10 2,6 11 5,4 15-2,14 38 0,-8 0 1,-6-30-6,23 40 2,-11 1-6,5-5 1,5 6-3,0 1-3,1-2 1,-4 3-4,1-4-1,-7-9-2,-10-36 0,4 1-6,-3 0 4,25 25-2,-22-42-4,-4-5-1,-5-16 2,-1-4 0,-1 1-4,1-3 1,-6-4-3,-1-1 2,-1-3-4,-4-6 1,1-7 0,-9-5 0,4-3 2,-10 0 0,4-5-3,0 0 2,-7-1-4,5 1 1,0-4 1,-2 1 1,-1-1 4,-2-3-3,0 0-7,0 0-3,0 0-8,0 0-19,0 0-17,0 0-11,-30-7-5,20 2-3,-1 2-27,-2-6-13,1-1-7,-1 0 0,-1-2-27,-4 0-157,-1-5-324,0 1 144</inkml:trace>
  <inkml:trace contextRef="#ctx0" brushRef="#br0" timeOffset="57355.8598">16740 10595 33,'-9'-4'141,"4"0"-16,5 4-5,-8-4 1,8 4-4,-11-4 2,11 4-6,-5-4-1,5 4-8,-7-4 2,7 4-7,-7-7-2,7 7 0,-5-2-5,5 2-2,0 0-3,-4-7 2,4 7-11,0 0 2,0-8 0,0 8-10,0-9-8,0 9-5,4-10 5,0 3-5,0-4-6,6-1 0,-2 0-1,4-2 1,12-7-1,9-3-2,7-5-1,3-2-2,28-12 4,6-6-11,4 2-1,46-22-1,4-2-2,1-1-5,10 2-4,-1 2 2,11-5-2,8 1-1,17 1-4,-1 1-1,12-1-5,-3 4-2,5 3 2,-3-2-9,3 2 1,3-4-2,-3 5-2,3-1 0,-17 1-3,-15 2 0,-6 1-4,-1 5-4,-12 4 0,-14 5-1,-37 13 0,-7-5 1,-7 9-1,-3-1 1,-23 7-1,-2 6-2,-8-2 6,-12 8 1,-5-3-1,-1 3 3,-8 1 1,-1 3 1,-6 0-4,0 0 6,1 4-8,-3-5 6,2 4-2,-6-3-1,6 3 7,-3-1-2,-5 5-4,4-7 0,-4 4 5,0 3-1,7-7 0,-7 7-1,8-6 0,-8 6 3,0-1-4,0 1-3,4-8 4,-4 8-1,0 0 0,0 0 0,0 0-2,0 0 3,0 0 0,18 0 2,-18 0-2,14 5-4,-14-5 3,17 3 1,-7-2 0,7 1-1,-4-2 2,1 1 1,2 3-1,0-4 0,3 7-2,-2-2-3,1-1 5,2 1-3,2 2 3,-4 0-3,6 3 2,-2-1 0,6 3-1,-1 2 3,-2 0 0,1 0-2,-4 4 1,8 8-1,2 2 2,-2 3-2,-3 5 2,3 0-1,-2 2-1,-1 3 2,3 4-1,-4 2-1,18 14 2,-6 2 1,-3-18 0,11 16-3,-13-12 0,17 7 3,-2 0-2,6-3 3,-19-14-1,7-2-4,-1 2 2,2-1 1,2 0 2,11 13 0,-16-15-3,4-1 0,-4 2 2,4-1 0,1-3 0,-4 1-1,-2-2-2,-4 1 3,6-2-3,-9-3 8,1-1-7,-12-7 1,2 1 1,-4-2-3,8 0 4,-6-1-5,0 3 2,-2-7-4,-4 2 11,0-2-2,-6 1-6,5-3-1,-1 4 1,0-6 1,-2 6-1,-2-3-1,-1 0 0,8-2 2,-8 1 0,3 0 0,0 1-3,-1-3 2,2 2-3,-2-1 2,1-1 1,-3 6-2,3-6 5,3 3-3,-4 3 2,4-8-4,-3 6 3,3 0-2,7-3 1,-7 2-2,3-2 3,-1 1 1,0 1-1,6 2-1,2 2-3,-2-3 4,7 2-1,-12-2 0,4 0 0,1 0-1,-10 2 2,7-6 2,0 2-6,-1 4 3,2 0 0,-4-2-3,3-5 3,-3 6 2,0-3-2,-2 4-1,-1-4 3,6 1 1,-3 1-2,-1 4-1,0-8-1,2 10 3,-1-7-1,1 6-1,-3-3-1,-1-1 0,6 5 3,-1-3-2,2 6 2,1-4-4,-2-2 2,1 5 0,2-4 2,-3 4-4,-3-2 0,3-1 2,-3-1 2,5 1-4,-9-5 2,-2 2 6,4-2-6,-3 1-2,-1 2 0,-4-5-1,-1 0 0,-2-3 2,3 3-1,-4-5-1,4 1 4,-3-1 1,2 2-4,-5-3 3,2 1 0,-1 0-1,-1-1 0,0 0 1,0-6-2,0 10-2,0-8 1,0-2 3,0 10 0,0-10-2,0 12 0,-1-5 3,2 4 0,-2-6-4,1 2 5,0 0-5,0 5 1,0-3 1,0 3 0,-2-1-1,-3 3 1,5-4 1,-3 0-1,3 0 1,-3-3 0,3 1-3,0 4 0,0-5 2,3 4 4,-3-8-3,0 8-1,0-6 0,0 2 1,0 0-1,0-2-6,0 4 6,0-2-3,0 1 6,0 3 3,0-3-4,0 0-1,3-1 2,2 3-4,-10-3 1,2-2 0,3 2 0,3 1-2,-6-1 1,6 0 4,-3 3-7,5-5 5,-10 0-1,5 2 2,0 0 0,0 0 1,-3 2-5,3-9 4,0 10 0,0-6 2,-6 3-2,6 1 2,-2-2-1,-4 4 2,0-1-3,2 2 2,-4-3 7,2 3-5,-5-4-2,0 4 1,-2-3 1,1 1-3,-1 4 2,-1-2-2,-8 3 1,-1 0 2,0-2-5,-6 2-1,-9 7 0,-3-7 0,0 2 1,0 5 4,-7-3-3,-1 1-1,-5-6 2,2 8-2,-22 4 3,15-10-1,-18 14-6,23-7 4,-22 2 1,-2-1-2,1 1-1,18-6 3,-18 5-3,1-2 4,-2 7-1,4-2 1,-4-2-3,-1-1 0,1 2 0,-1 1-3,-1-2 3,-1 5 1,3 0-2,-2-5 2,-3 4 1,9 2-1,-7-4 7,2 0 0,5-1-1,2 1-1,-2 0 1,15-7 0,-18 7-5,-2-3 2,-5 6 1,0-2 0,-3 2-1,-3-3-3,4-2 4,9 0 1,-7-2 0,5-1 5,23-5 3,-4 0 0,2 1-2,-1-3 0,0 1-1,7-4-4,-2 10 0,10-5-2,3 2 3,-5 1 1,-1-4-1,4 3-2,-5 0-1,6-2-3,-6 2 0,1-2 4,-1 3-4,-4-2-2,6-2 1,-5 0 2,2-4 1,2 4-2,1-6 0,0 1-2,-1 4 4,2-3 6,14 0-8,-9 2 0,-3-6-4,16 3-1,5-6 3,2 3 3,1-1 0,0 1 0,-7-1 5,12 0-8,0-3 0,1 1-3,2-1 3,2 1 0,-1-2-1,-3 1-2,5 1 4,-3-3-2,5 2 0,-3-2 9,9-1-8,-15 7 1,9-7-2,-3 5-2,1-3 0,-3 1 3,3 1-2,0-3 3,-2 1 0,4 3-2,-5-1 2,6 1-4,-9 0 4,-2 3 1,0-1-3,2-2 1,0 4-1,-4-3 1,2 3-3,2 0 6,-2-1-6,2 1 2,-2 2-1,0-4 3,2 1-2,-2 3-2,2-7 2,0 4-1,-5 4 4,5-5-2,-5-3-2,-4 6 3,3-3 1,-5 1-3,-4 0-2,2 2 2,-9-2 0,7 2 1,-4-2-4,-5 3 4,6-2-4,-2-2 4,7 7-6,-8-4 6,11-2 0,-8 0 1,6-1 0,-1 2 0,1-3-3,12 2 4,-8-5 0,3 1-4,1 3 2,3-3-3,-3-3 4,2 1-2,2 3 0,2-5 0,-3 2-1,3-1 0,4-1 11,-5 4-12,2-4 1,0 0 0,0 0 1,11 0-2,-14 0 3,14 0-3,-18 0 3,18 0-3,-14-4 5,14 4-3,-13-1 3,13 1-2,-9-2 2,9 2-3,-7-4 1,7 4 10,0 0-11,-9-1-3,9 1 5,0 0 0,0 0 8,0 0-13,0 0 5,0 0-2,-8-3 0,8 3 0,0 0 1,0 0-2,0 0 0,0 0 7,-6-4 7,6 4-14,0 0 0,-7-4-1,7 4 1,0 0 1,-8-8 2,8 8-2,-4-6-2,4 6 3,-5-4 0,-1 0-3,1-2 2,-5 1 2,6-2-2,-1 0 2,-5-4-3,2-4 4,-3-3-7,2 2 2,-2-8 2,-8-4-2,9 2 2,-10-11-6,1 1 3,0-4-2,1-8-3,-9 2 1,8-3-4,0-4 4,-4 3-3,-4 1-3,-2-21-7,6 24-9,-8-18-10,11 16-15,-7 3-21,3 2-28,-1 1-26,-4 3-52,12 1-56,-13 4-184,6 2-456,0 1 202</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11:13.775"/>
    </inkml:context>
    <inkml:brush xml:id="br0">
      <inkml:brushProperty name="width" value="0.05292" units="cm"/>
      <inkml:brushProperty name="height" value="0.05292" units="cm"/>
      <inkml:brushProperty name="color" value="#FFFF00"/>
    </inkml:brush>
  </inkml:definitions>
  <inkml:trace contextRef="#ctx0" brushRef="#br0">1114 8955 72,'0'0'143,"4"-7"-4,-4 7 2,0 0-9,0 0-7,10-1-5,-10 1-14,0 0-5,0 0-9,0 0-2,0 0-3,0 0 0,0 0 0,8-3 0,-8 3-2,0-7-4,0 7-4,0 0-3,0 0-3,0 0-2,0 0-1,-7-7-3,7 7-6,-1-8 10,1 8-6,-6-8-2,2 5-6,4 3-3,-9-5-6,9 5 2,-6-3-3,-2-2-6,8 5-2,-8-6-7,8 6-1,-13-1-1,4-2-2,9 3-3,-16 7-3,5 1-4,-2-5 2,-1 9 1,-1 2-3,-7 5 1,0 0-1,5 4 2,1 3 6,-8 6-4,4 1-2,-3 4 1,3 1 2,7-3-2,-1 5 1,-5 0-4,13-1 1,-5 2-2,6-11 7,-2 9-3,3 4-4,4-1 2,1-3 0,9-1-3,-7-6-2,6-5 1,4-2 1,1-3-1,2 0-3,6-2 1,-3 1 0,4-9-4,3 2 3,3-3-4,-1-4 2,2-6 1,4 2-1,-1-6-2,-1-5-3,1 4 0,-3-3 2,3-3 1,-4-2-6,-1-2 2,-1 2 5,-3-2-3,-5 2 0,-5-1-4,-4-2-1,2-1 5,-2 0-2,-4-2 1,0 3-4,1-3-2,-7 3 6,1 1 2,-2 0-4,1-2-3,0 2 0,0 0 4,0 5 0,-7-1 5,6 3 0,-4 0-2,3 1 4,1 0-4,-2 1 0,3 5-4,-5-6 3,5 6-1,0 0-5,0 0 2,0 0 0,-8 17-1,8-2 5,0 9 5,2 3 0,-1 12 1,6 0-1,0-1-1,6 4 2,-5-3-4,0-2 12,5-1-3,-6 2-1,5-1 2,-1-7-1,-5-4-1,7 5 2,-4-7-11,2-1 0,-3 0 5,-2-6-3,4-2 1,-10-3 0,5 3 0,-5-6-4,6-2-1,-3 2 0,2-1 3,-5-5-13,0-3-12,6 4-15,-6-4-33,0 0-33,8-13-26,-1 2-37,-7-4-35,7-3-21,-2-7-261,-3 8-519,6-9 229</inkml:trace>
  <inkml:trace contextRef="#ctx0" brushRef="#br0" timeOffset="251.3601">1720 9480 163,'0'-5'255,"0"-1"-26,0 6-17,0-8-19,0 8-14,0 0-9,0-7-13,0 7-12,0 0-7,0 0-5,0 0-1,16 16-1,-12-4-9,6 5-9,-4 5-7,7-1-10,-7 6-8,4-2-7,2 2-3,-4-2-9,5 0-10,-4-1-3,-4-6-3,5 4-8,-6-3-3,3-4-4,-7-1-12,6-2-21,-6-2-22,2-1-25,2-6-27,-4 3-24,2 0-29,-2-6-38,0 0-63,0 0-209,0 0-467,0 0 207</inkml:trace>
  <inkml:trace contextRef="#ctx0" brushRef="#br0" timeOffset="418.9911">1799 9220 230,'-2'-16'299,"-6"4"-31,4 0-25,2 1-27,2 4-22,0 3-17,0-3-18,0 7-14,-5-11-16,5 11-15,2-5-16,-2 5-20,0 0-30,0 0-37,0 0-36,17 20-54,-9-13-60,-1 8-222,-1-7-392,3 3 174</inkml:trace>
  <inkml:trace contextRef="#ctx0" brushRef="#br0" timeOffset="1108.8551">2087 9354 270,'0'0'259,"0"-8"-23,0 8-16,0 0-15,-6-7-11,6 7-12,0 0-15,0 0-11,0 0 7,0 0-5,11 18-10,-2-3-8,-4 3-6,9 2-14,-3 3-12,-1 0-5,4 1-5,-3 4-2,2-1-12,1-3-3,-3-2-4,0 3-5,2-9-10,-8 1-8,4-5 3,-1 6-8,2-9 2,-9 1-14,5-1 4,1-2 0,-2-1-8,-2-2 1,3 0 9,-6-4-1,6 5 2,-6-5 12,0 0-27,0 0 7,11-26-9,-4 9-3,-1 2-3,-1-16 2,6 3-7,-5-2 7,7-5-4,0-3 0,-6 12-7,1-2 5,-1 0-3,1 10-7,-2 4 6,2-5 0,-2 6-7,-3 2 0,4 2 6,-6 2-9,2 2 4,2 0-6,2 2 6,2-1 1,-9 4-9,22 4-2,-15 0 2,8 7-11,3-4-1,-2 2-4,-2 0 1,0-1 0,-1 4-4,1 0 10,0-6-3,0 2 2,-1 2 4,3-4-4,-7-2-5,3 3 5,-1-5 2,6-1-4,-6-1 3,0 3 2,5-7-3,-2-2 2,7 3 0,-7-1 1,-1-2 0,1-1 3,-1-4 0,-4 0-3,5-1-3,-9 4 3,5 0-6,-6-2 5,3 1-4,-1-4-2,-4 2-2,-4 2 5,2-1-2,-6 3-4,1-4 6,-1 4 1,-4 0-1,5 3-1,-9 0 4,5 1 0,-4 3 1,-1 1 2,1 1-2,-1 2 4,-2 4-5,3 0 2,-2 5 1,0-1 0,3 3 2,2 7 2,1-1 3,1-1 2,1-1 0,7 2-1,-1 4 0,1-6 3,5 7-1,-2 2 3,3-2-4,0-8 0,5 4 9,-1-2-6,-1-1-5,4-7 10,1 2 4,-1-2-9,-3 0-1,4-5-3,0-4-3,3 3 0,-9-4-12,13-2-17,-7-1-30,2-5-34,0 3-33,1-4-35,-3-6-38,1 1-39,2-2-54,-4 2-176,-1-6-508,0 4 226</inkml:trace>
  <inkml:trace contextRef="#ctx0" brushRef="#br0" timeOffset="1560.7094">3192 9325 211,'0'-5'265,"0"5"-6,1-9-24,3 5-9,-4 4-6,0 0-5,1-7-9,-1 7-19,0 0-21,0 0-12,0 0-18,0 0-9,0 0-12,11 14-7,-11-4 4,2 2-11,-2 3-5,1 4 3,6 0-21,1-5 6,-7 4-17,4 1-1,3-1-4,-2-3-9,2 3-6,-3-6 1,1 2-2,1 4-4,-3-5-7,4 0-2,-5-5-4,5-1 0,-3 1-2,-2-5-3,3 2-3,2-2-3,-3 0-6,-5-3 4,0 0 0,18-11-5,-11-1 2,-2-1 1,5 0-2,-6-3-5,1-4 1,3-2-3,-2-1 1,2-2 3,0 3-3,0 1-1,-6 9 5,10-6-6,-10 4-3,4 1 6,1 2-7,-3 3 1,0 1 14,2 1-16,-1 2 4,-5 4-3,8-1-2,-8 1 3,22 5-1,-17 1 0,4 1 5,5 6 2,-7-3 12,4 7 6,-2-2-11,1 3 3,1 1-7,-5-2 0,4 6 3,-6 1-11,6-1 10,-5-9-4,2 4-4,-2-4 5,-2-4-4,-1 0 2,1-3-10,2 1-15,-4 0-10,-1-8-19,4 7-21,-4-7-28,0 0-36,0 0-51,0 0-58,0 0-63,0 0-242,0 0-591,-10-33 262</inkml:trace>
  <inkml:trace contextRef="#ctx0" brushRef="#br0" timeOffset="1791.6778">4179 9063 349,'-1'-5'315,"1"5"-31,0-11-26,0 11-20,0-8-27,0 8-11,0 0-26,-2-6-19,2 6-16,0 0-32,2-5-42,-2 5-43,0 0-36,0 0-51,0 0-53,1 16-68,-1-16-170,-1 12-386,1-3 172</inkml:trace>
  <inkml:trace contextRef="#ctx0" brushRef="#br0" timeOffset="1946.4102">4217 9414 259,'2'3'323,"4"1"-34,-6-4-31,0 9-26,0-6-19,0-3-17,7 7-12,-7-7-14,0 5-15,0-5-19,0 0-14,8 4-21,-8-4-40,0 0-41,0 0-50,0 9-61,0-9-65,3 3-251,-3-3-442,0 0 196</inkml:trace>
  <inkml:trace contextRef="#ctx0" brushRef="#br0" timeOffset="2642.6179">162 10447 225,'-6'-3'217,"1"-1"-14,5 4-7,-8-5-8,8 5-4,0 0-5,-6-3-1,6 3-11,0 0-5,0 0-12,0 0-9,0-8-11,0 8-10,0 0-15,0 0-9,0 0-9,0 0-3,0 0-5,0 0-4,0 0 16,33 13 3,-12-10-1,7 1 0,15 2-7,9-5 6,8 2-2,26-4-1,10 2-13,7-1 4,56-1-8,-6-8 5,12 7-5,3-3-1,2-4-11,14 2-7,3 7-2,0-1-9,7 1 4,-10 1-13,3 5-1,-1-5-6,-11 4 1,-11-1-8,-12-2-2,-2 1-10,-53-1 1,-5 4-24,-8-5-7,-26 2 15,-2 1-9,-14-3 2,-8-2-3,-6-3 14,-12 4 2,0 4 1,-5-4 16,-2 0 8,2 0-8,-11 0 0,16-4 9,-16 4-20,8 4 15,-8-4 3,0 0-5,0 0-3,11-4-7,-11 4-18,0 0-28,0 0-32,0 0-41,0 0-38,0 0-39,0 0-53,-19 16-56,13-10-289,-4-2-637,4 2 282</inkml:trace>
  <inkml:trace contextRef="#ctx0" brushRef="#br0" timeOffset="9936.5013">5387 9321 4,'0'0'144,"0"0"-12,-6-3-4,6 3 9,0 0-22,0 0 2,0 0-7,0 0-5,-5-4-2,5 4-1,0 0-7,0 0-6,0 0-8,0 0-5,0-7-2,0 7-14,0 0 6,0 0-5,2-10 3,-2 10-2,0-5 4,0 5-3,0 0-4,0 0-4,3-7 4,-3 7-9,0 0-2,0-5-2,0 5-2,0 0-3,1-7-1,-1 7 9,0 0-4,0 0-4,0 0-3,4-7-2,-4 7-3,0 0-7,0 0-2,0 0 1,0 0 0,0 0-11,0 0 1,0 0 0,0 0-5,22 18 1,-19-3-1,8 6 2,-3 3-1,1 15-3,4-1 1,-7 4 0,2 5 1,-3-2 1,1 1-1,-6 1-1,0 0 1,0-5-3,0 3 0,0-5-1,0-4 0,0-7-1,2 1-1,-2-4 1,-2-8 0,2 6-4,0-7 3,0 2 0,2-3 3,1 0-1,0-4 0,-3 0 0,2-3 5,-2 0-1,5-2 5,-4-2-3,5 1 0,1-2 2,1 2-2,-2 0-2,7-5 0,3-1-2,1 0-2,0-4 0,7-1 2,1-2-3,4 3 1,-2-4-6,1-3-10,2 4-16,-7-1-19,-3 1-24,-1-4-34,-1 6-28,1-2-32,3-2-46,-8 0-205,-3 2-448,5 0 199</inkml:trace>
  <inkml:trace contextRef="#ctx0" brushRef="#br0" timeOffset="10209.9269">6193 9554 76,'0'0'237,"0"0"-18,0 0-30,3-7-16,-3 7-21,0 0-12,0 0-17,0 0-11,9-5-9,-9 5-14,19 1-7,-4 3-10,8-4-5,4-4-21,3 8-32,12-8-31,-11 3-46,6 0-54,-9 0-167,1-4-305,-1 5 135</inkml:trace>
  <inkml:trace contextRef="#ctx0" brushRef="#br0" timeOffset="10418.3831">6319 9744 69,'-6'3'280,"-2"1"-38,3 3-26,4-2-23,-2 1-17,-2 1-20,5-7-15,5 11-15,1-7-10,0 3-15,4 0-8,6-3-9,3-4-14,8 6-22,1-5-36,2-1-33,2 0-45,12-7-39,-11 3-73,-4-2-115,1 2-316,2-4 140</inkml:trace>
  <inkml:trace contextRef="#ctx0" brushRef="#br0" timeOffset="10773.8329">7272 9300 97,'0'0'215,"-8"-3"-23,8 3-19,-12 0-20,12 0-7,-15 7-12,9-4-8,-2 3-9,3 1-8,1 3-9,-4 0-7,1 4-8,4 1-8,3 5-8,0-6-4,3 4-6,4 1-3,5 2-3,1 5 1,1-5-6,8 3-4,-3-7 0,5 3-1,-2 3 0,5-5-3,2-1 0,4 9-2,-12-9-5,2 0-1,-8-4-4,-3-3-3,9 3-2,-13-4-2,0-1 3,-4 8-2,4-2 2,-14-2 3,0 1-3,-4 1-4,-10 1-4,-7 3-14,-8 5-14,-3-6-17,-3 2-16,-2-10-21,10-1-31,3-1-22,-4-7-39,6-5-59,-2-2-132,3 0-378,8-1 168</inkml:trace>
  <inkml:trace contextRef="#ctx0" brushRef="#br0" timeOffset="11210.7013">7199 9430 84,'10'-13'178,"4"5"-17,-1-5-16,-4 6-7,10-5-1,-6 4-10,8 2-6,-6-3-7,4 2-4,10 3-6,1 0-6,0 1-11,0-1-8,-1 4-9,4 5-5,-2-2-5,4 1-9,-3 6-3,0-1-6,-6-2-5,3 7-2,-1-2-6,-7 5-1,3-5-3,0 8 0,-12-7-7,6 6-1,-1-5 0,-7 3 2,4-3-6,-8 4 0,7-3-2,-4 3 2,-4-6-4,3 2-2,-3 4 2,-1-8-1,1 0 1,1 1 0,1-1 8,-1 3-7,2-6 1,-3 2 2,1-3 1,7 0 3,1-1-4,2-2 2,-5-3 0,5-1 3,4-1 3,-2-3-2,-2-6 1,1 4-4,10-2 5,-13-5-3,0 4 1,-3-8 0,4-2 1,-7 2-1,-5 0 4,0-2-5,-3-1-1,-6-3-1,-2 2-1,1 1 1,-10 0-3,1-1 0,-6 8 3,6 2 3,2 5-2,-5-4 0,0 4-5,5 4 2,-1-1-1,4 4-1,-1 0-12,2 5-7,-1-3-11,5 0-14,-1 8-14,4-3-11,3 2-19,0 4-23,7-7-19,4 1-23,3 3-24,3-1-42,1-5-125,4-4-360,-3-2 160</inkml:trace>
  <inkml:trace contextRef="#ctx0" brushRef="#br0" timeOffset="11539.9038">8363 9391 148,'16'-2'178,"-2"-8"-11,0 3-9,-3 5-12,-1-3-5,-2 4-6,-1 0-2,0 0-5,-1-4-5,2 2-7,-8 3-12,8-3-6,-8 3-7,0 0 8,11 6 5,-9 1-8,4-1-10,-6 1 4,3 6 4,0 0 1,-1 3-10,-2 4-7,5-3-2,-4 2-6,-1-2-3,0 8-3,7 0-4,-6-6-2,5 0-8,-4-4-2,11 10-7,-5-8 5,6-3-4,-3 0-7,0-1-1,0 0-2,5-2-2,-2-3-2,-4-5-3,9 1-1,-2-4-1,0 0 1,4-7-6,-5 1-3,-2-1 2,4-3 0,-7 1-1,3-7-3,-1 2 0,-6-7 0,1 4 0,-3-1-4,0-8-1,-5 3-1,0 1-1,-6-3 0,1 2-2,-9 6 0,4 1 2,1-1-7,-4 8-2,0-2-4,-1 4-20,0 2-16,1 3-28,-3 1-27,4 2-29,2 1-42,1 2-50,4-2-280,-5 7-540,4-2 240</inkml:trace>
  <inkml:trace contextRef="#ctx0" brushRef="#br0" timeOffset="12208.2745">9062 9535 91,'0'0'247,"0"0"-22,8 12-25,0-5-23,-5 1-15,5 3-14,2-3-13,2 5-12,-4-3-6,5 7-12,-5-6-8,-2 5-11,4 5-7,1-12-5,-5 8-9,0-6-4,-2 0-6,2-2-4,0 0-8,-1-1 0,-2-4-3,-3 3-1,5-2 4,-3 1-1,-2-6 4,3 7 4,-3-7-5,0 5-3,0-5-6,0 0-3,0 0-4,0 0 2,-10-21-5,10 9-7,-3-2 1,-3-5 0,1 3-4,3-1 0,2-3-5,0 5 7,2-7-6,-2 5 0,6 1-1,2 1-5,-1-3-2,0 5 2,0-1-4,5 1 4,3 4-1,2 2-3,-3 0 1,4 0-1,5 6 2,-4 1-4,4 3 2,5 5 1,-6-4-1,4 3 3,-3 0-6,-7 5 1,3-1 8,0 7-6,-5-6 1,1-2 0,-4 6-1,0-4 6,-5 2-8,0-7 1,6 7 3,-9-5-1,5-2 4,-7 3-3,-1-4 6,2 0 2,-2-6 2,3 4 8,-3-4-1,0 6 1,0-6-2,0 0-3,0 0 1,0 0 1,0 0-1,-10-17-6,6 0-1,1 10 3,-1-12-3,4 5-1,0-5-3,0-6-1,7 3 2,1 3-2,-2 0 5,3 5-2,4-4 1,-3 9 0,4-5-2,-3 5 6,3 3-8,-3-1-1,2 1 1,0 5 3,7 1-5,-12 5 12,11-2 5,-5 6-4,1-2-3,-1 2 5,-2 1-2,0-1-2,-1 5 0,-3 1 1,-1-4-5,5 4-2,-6-4 4,2 1-6,-7-1 1,7-1-1,-6 6-13,1-9-25,-3 4-35,2-3-41,-2 1-39,0-4-49,3 2-61,-3-7-229,0 0-524,0 7 232</inkml:trace>
  <inkml:trace contextRef="#ctx0" brushRef="#br0" timeOffset="12852.7842">10189 9477 115,'13'0'316,"-13"0"-30,3 5-28,0-2-28,5 1-21,-8-4-19,3 7-8,1 0-5,3 0 5,-7 0-12,4 4-16,2 2-8,-1 1-15,-2-3-16,0 3-1,0-6-13,0 3-8,4 0-10,-6 1-1,-1 0-7,3 0 0,1-7-12,-4 2-6,0 0 0,4-1-5,-4-6-1,0 7 3,0-7 10,3 3 12,-3-3 1,0 0-4,0 0 6,0 0-18,0 0-11,0 0-7,-25-9 2,19 2-5,3-4-3,-5 3 5,8-4-13,-3 0 1,1 0-11,0-6 4,2 2 0,0 1-8,0-3 2,7 3 3,1 0-7,-2 1 1,7-1-6,-1 1-6,6 2 12,-10 3-4,7 2-8,3 1 20,4 2-20,-5-2 5,2 6-2,2 0-1,-4 0-3,2 6-5,0 1 7,-3-4-5,-1 4 7,0 0 0,-4 3-6,4-1 1,-9 0-1,3-2 7,4 4-4,-8-4-5,4 6 6,-4-3-4,1-6-1,-4 7-1,4-3 4,-6-2 3,7-1-4,-6-2 14,4 3-16,-5-6 2,2 6-2,-2-6 0,3 6 7,-3-6-3,0 0 0,0 0 0,0 0-6,0 0-3,0-19 0,3 9-4,-3-1 1,6-4 0,2-8 1,3 6-16,-4 2 30,7-8-13,-1 9 4,2-5 10,-2 4-12,1 5 4,1-2-11,-1 2 10,-6 6-1,4-3 1,1 7 1,3-1-3,-2 2-1,2 0 9,1 7-3,-2 3 2,-1-3 6,2 1 4,-4 7-1,1-6 4,-2 6-1,0 0 8,-5-1-6,2-3-4,-1 4 0,-4-2 10,2-1-14,-2-1 0,2-3 7,-4 1-11,4 0 0,-4-3 1,-1 4-10,0-4-18,2 0-21,1-2-28,-3-5-30,0 0-36,-3 12-51,3-12-79,0 0-84,0 0-263,0 0-666,0 0 295</inkml:trace>
  <inkml:trace contextRef="#ctx0" brushRef="#br0" timeOffset="13123.0243">12415 9637 4409,'12'-5'8,"-2"3"8,1 0-4,-2 1-17,2 1 8,4 3 0,-6 1-1,4 1 7,1-1 5,-4-1 17,-1-1 11,4 3 6,-5-3 7,-2 1 0,-1 4-5,0 0-1,2 2-7,-7 3-8,0-1 2,-7 3-6,2 3-11,-6-1-32,-2-2-37,-1 1-43,1-4-46,-9 7-52,3-3-59,5-3-71,-2-5-331,0 0-704,5-2 312</inkml:trace>
  <inkml:trace contextRef="#ctx0" brushRef="#br0" timeOffset="15769.8623">13521 9439 67,'0'0'226,"0"-9"-20,0 9-8,0 0-12,0 0-8,-2-7-8,2 7-10,0 0-14,2-4-11,-2 4-15,0 0-8,3-6-6,-3 6-5,0-7-2,0 7 6,0 0 4,0 0 3,2-10-7,-2 10-1,5-6-12,-5 6-9,0-11-4,0 4-1,0 7 3,0-8-1,0 8-1,3-2-4,-3 2-5,0-8-2,0 8-3,0 0-3,3-7-11,-3 7-7,0 0-4,0 0-5,0 0-1,0 0 6,0 0-15,0 0-1,1 17-3,3-9-1,-1 9 2,-3-8-4,1 12-3,6-1-5,-4-5 7,0 1-6,5 3-2,-5 1 0,0 3 2,-3-6 2,8 0 2,-8 1-1,2-4-2,-1 1-1,3-6 1,-1 1-2,-3 2-1,4-8-2,-4 3-1,0 0 11,4 1-10,-4-6-3,0-2 15,0 6 9,0-6 16,3 8-3,-3-8 6,0 0 9,0 0-6,0 0-7,0 0 10,0 0-16,-7-28-7,7 18-5,0-6-6,-7 1 3,0-10 0,2-1-7,2 0 4,-3-5-4,6 4-3,0-3-2,0 3-7,0-1 7,0 3-3,3 0 3,0 2-6,5-1 2,-1 0-3,0 6 4,0-1-5,4-2 1,-2 4 2,1 0-7,2-1 5,4-3 0,-8 9-1,5-4-1,-2 6-2,0-2 1,0 1 4,0 2 0,0 0-2,4 2 0,-8 4 0,6-2-5,3 3 4,-3 2-5,1 0 8,0 2-5,0 1-1,1 2 3,-9 1-2,11 4 7,-1 3-6,-2-2 4,1 4-3,-1 3-2,3-3 6,-2 11 2,2-3-3,-3 1 7,-3 1-5,2-3 2,-5 5 2,5-4-3,-2 3 0,-2-4 4,-1 4-6,0-3 1,0 2 2,-3-12-7,1 5 1,-3-1 4,2-1 0,0-2-4,-1 2 1,-1-2-1,-1 0 1,3-6 1,-5-1 0,1 2-3,3 1 0,-1-6-3,-3-4 3,6 12-1,-6-12 0,0 7-5,0-7-15,0 0-14,0 0-18,0 7-21,0-7-36,0 0-31,0 0-41,0 0-31,0 0-28,-14-23-35,7 15-13,3-1-286,-9-3-621,2-2 274</inkml:trace>
  <inkml:trace contextRef="#ctx0" brushRef="#br0" timeOffset="16057.7946">13720 9436 142,'-14'3'271,"-2"-3"-9,2 0-8,3 0-2,11 0 0,-14 0-7,14 0-6,-13 0-6,13 0-11,-9-3-22,9 3-6,0 0-6,0 0-14,-7-4-5,7 4-13,0 0 1,0 0 9,0 0 0,30 0-13,-14 0-4,16-2-13,-2-5-14,0 5-9,11-3-10,2-5-11,-11 4-6,12 1-12,-12 1-13,-4 3 1,-1-1-5,-5-2-9,0-1-7,-1 3-3,-2-3-17,-2 5-15,-3-2-22,-2 2-16,-12 0-19,19-1-14,-7-3-23,-5 4-29,-7 0-15,14-1-22,-14 1-25,14-1-29,-14 1-27,14 0-38,-1-1-36,-5 1-266,-8 0-622,22-11 276</inkml:trace>
  <inkml:trace contextRef="#ctx0" brushRef="#br0" timeOffset="16410.0371">14882 9168 377,'0'0'359,"0"0"-39,0 0-25,0 0-8,0 0-7,0 0-1,0 0-1,0 0-3,0 0-10,0 0-18,-25-7-15,25 7-24,0 0-16,0 0-9,0 0-3,0 0 9,0 0 3,32 12-4,-18-12-14,5 0-12,1 0-11,14 0-11,0-4-13,-3 3-6,2-2-13,11 0-7,-12 2-11,12-5-6,-11-2-9,-1 4-11,-2 1-5,-11-1-4,-2 3-6,2-1-4,0 1-7,-9-2-20,1 3-18,-2 0-24,-9 0-28,15-1-32,-12-4-36,-3 5-43,0 0-30,9 6-21,-9-6-26,0 0-39,-8 13-35,-1-1-42,1-7-62,-3 1-254,0-2-728,-3 5 322</inkml:trace>
  <inkml:trace contextRef="#ctx0" brushRef="#br0" timeOffset="16620.4752">15066 9365 227,'-8'7'388,"2"-5"-41,1 3-34,0-1-26,5-4-27,-3 6-16,3-6 0,0 6 16,0-6 5,8 2 11,3-2-11,2 0-10,6 1-20,7 1-21,1-4-12,2 0-19,17-3-18,-2-2-12,0-3-17,1 1-12,-1 1-15,-3-2-7,-11 6-18,-1 0-17,-7 1-33,-8-1-36,-6 0-44,5 1-44,-5 2-50,1-3-41,-9 4-45,10-2-56,-10 2-61,0 0-346,0 0-745,0 0 330</inkml:trace>
  <inkml:trace contextRef="#ctx0" brushRef="#br0" timeOffset="17522.1182">16297 8993 220,'5'-1'264,"-5"1"-13,0 0-12,2-8-6,-2 8 1,0 0-6,0 0-5,3-6-13,-3 6-1,0 0-34,0 0-16,0 0-18,0 0-12,4-5-15,-4 5-9,0 0-7,0 0-16,0 0-6,7 15 15,-7-3 7,3 7 8,2 6 24,-1 6-25,0-4-10,-1 16-8,0-11-5,-3 6-7,2-8-7,-2 6 2,0-6-11,0-2 3,0-3-5,0 2-12,-2-5-1,2-9-7,0 6-1,0-3-4,0-4-6,0-1 4,0 0-2,-3-3-7,3 2-2,0-1-3,-2-2-18,1-1-20,1-6-28,0 7-23,0-7-30,-4 5-51,4-5-37,0 0-38,0 0-48,4-26-26,-3 8-282,6 4-632,0-5 279</inkml:trace>
  <inkml:trace contextRef="#ctx0" brushRef="#br0" timeOffset="17789.5846">16558 9196 17,'7'-9'247,"-4"0"-11,-2-1-8,-1 3-8,8-3-11,-3 2-5,-3 1 0,6 4 4,-5-7-7,-3 4 1,5 4-8,-5 2-20,3-8-8,-3 8-21,1-5-11,-1 5-12,0 0 9,0 0 2,0 0 9,15 15-10,-9-4-8,0 0 6,-4 8 11,7-2-4,2 4 1,-6 4-14,1-2-19,4 0 3,-5 2-14,3 0-7,-2 1-6,2-7-11,-7-4-7,4 4-4,-2 1-7,5-4-1,-3 1-9,1-3-8,-2 0-25,-3-4-31,1-1-28,10 3-29,-12-5-20,2-1-19,-1-2-12,-1-4-22,0 0-39,0 0-46,0 0-45,0 0-40,-14-19-281,11 8-653,-5-7 289</inkml:trace>
  <inkml:trace contextRef="#ctx0" brushRef="#br0" timeOffset="18062.3621">16413 9081 37,'-13'-11'242,"5"3"-20,-4 0-1,4 5-3,0-4 2,1 2 2,1-1-4,3 3-11,3 3-7,-8-4-14,8 4-10,-5-5-8,5 5-22,-1-3-14,1 3-5,0 0-6,0 0 6,0 0-1,15-8 10,0 5-3,1 0-4,12-1-5,4 1-9,-2-6-7,17-2-8,-6-2-6,4 4-11,-1 0-11,0-5-4,-12 7-5,0 2-9,-4-4-5,1 4-5,-14 5-13,4-2-20,-3-3-23,-3 4-27,-2 1-24,-1-6-28,-4 6-21,-6 0-24,16 3-24,-10 0-23,4-2-32,-3 4-22,0-3-33,-1-2-266,-6 0-579,6 8 256</inkml:trace>
  <inkml:trace contextRef="#ctx0" brushRef="#br0" timeOffset="18622.9835">17152 9066 33,'-2'-8'268,"2"8"-9,0 0-1,0 0-1,0 0-6,-1-7 0,1 7 1,0 0-9,0 0-4,-3-7-2,3 7-6,0 0-12,0 0-1,0 0-13,0 0-17,0 0-4,0 0-13,0 0-10,0 0-18,0 0-18,0 0-13,0 0-5,0 0-10,0 0-3,17 19 8,-9-6-1,3 2-3,5 8-5,3-4-7,3 2-10,-3-2-6,2 4-6,2-1-5,-2-1-1,1 1-11,0-2-5,5 10-3,-8-11-5,5-2-3,-5 1-3,-5-6-2,3 2-4,-4 1 2,-3-2-4,2 0-2,-1-3-5,0-3 2,-4-2-4,-1-1 0,-3-1-1,2 4-6,-5-2-4,0-5-11,11 4-11,-11-4-13,2 3-18,-2-3-14,0 0-32,4 5-30,-4-5-40,0 0-42,0 0-36,0 0-47,0 0-36,-6-22-37,-2 13-296,5 0-716,-5-4 317</inkml:trace>
  <inkml:trace contextRef="#ctx0" brushRef="#br0" timeOffset="18914.2118">17639 9042 197,'0'-5'281,"0"0"-22,0 5-10,0-7-11,0 7-10,0-6-7,0 6-2,0 0-14,0 0-11,0-8-15,0 8-20,0 0-16,0 0-11,0 0-14,0 0-15,0 0-9,0 0-13,-14 14-5,3 0-6,-6 5 3,-2 5-10,1 1-5,-5 0-6,-4 5-4,4 0-4,-3-1-6,5-5-3,2 0-1,-11 9-8,11-10 0,2 0-2,1-1-5,0-1-10,10-2-20,-7-6-23,3 6-25,6-7-23,-1 4-23,-1-6-21,2 1-27,4-3-29,4-1-36,3-3-45,0 1-198,-7-5-498,25 2 220</inkml:trace>
  <inkml:trace contextRef="#ctx0" brushRef="#br0" timeOffset="19327.9874">18382 9063 232,'-3'-5'250,"3"5"-8,0-9-6,0 9-9,-2-7 3,2 7-6,-2-9-3,2 9-13,-6-5-11,6 5-13,-1-5-14,1 5-17,-7-5-16,7 5-1,-8-4-3,8 4-10,-14-4-9,5 1-1,-6 2-2,6 1-18,-10 0-10,0 4-1,-8 0-4,6 3-14,-9 2 10,3 0-6,0 1-2,1 0-3,0 6-9,1-2-5,4 4-11,1-2-3,7 0 1,-8 4-6,15-2-6,-7 1 6,9 0-4,-3 0-6,4 5 1,3-6-8,10 0 4,-6-1 2,8 0-6,-5-2-6,11-1-4,4 1-15,-1 2-19,-4-11-25,7-3-27,0 5-25,1-4-32,-9-4-39,3-1-48,1-5-38,-1-1-52,-1 0-239,-1-10-600,5 2 266</inkml:trace>
  <inkml:trace contextRef="#ctx0" brushRef="#br0" timeOffset="19616.2179">18371 8710 114,'-7'-8'317,"4"-2"-34,-3-1-25,1 6-24,4-1-27,1 6-17,-2-12-18,2 12-15,-6-1-3,6 1 1,0 0-9,0 19-6,0-2-7,3 2-8,0 11 5,0 8-8,0-9-22,5 12 1,-5 1 9,4 2-7,4-3-5,0 1-4,-6-2 2,4 0-3,-4 0-9,0-11 0,4 14 1,-4-18-23,0 5-3,-1-2 0,-2-4-8,3 1-4,1-6-11,-4-7-3,2 5 2,4-2-6,-8-4-7,0-5-4,0 4 1,2-3-19,-2 0-22,1-5-7,-1-2-34,0 0-37,0 0-35,0 0-51,0 0-46,0 0-39,-1-28-56,1 13-205,0-2-576,0-7 255</inkml:trace>
  <inkml:trace contextRef="#ctx0" brushRef="#br0" timeOffset="19989.2928">18641 8719 198,'0'-9'286,"0"2"-24,4 0-30,-3-6-21,7 6-12,-3-2-2,3 0 0,-2 1-7,7 2-3,2-6-13,3 3-12,-1 3-18,5-4-18,-3 7-10,2-2-11,1 3-8,-4 2-2,-3-2-18,3 6-9,-4 0-4,-3 0-5,-5 7 7,6 0-11,-11 4-3,1-1-5,-2 11 3,-2 1-7,-4-2 2,-5-1-5,1 1 7,-4-2 0,0 1-7,6-5 2,-3-3-4,4 0-2,0-4-3,2 3-7,0-6 2,0-3 5,4 4-9,1-7-2,0-2-2,0 14 7,6-14-1,2 2-6,5-2-4,2 0-5,8-2 21,3-3-15,5-1-7,-1-1-1,0-5 0,1 5-4,11-5-13,-14 2-15,7-5-13,-7 7-24,-1-3-22,-1-3-27,-6 7-35,-6 2-44,1-2-38,-1 0-44,-1 6-283,-6-5-599,0 3 265</inkml:trace>
  <inkml:trace contextRef="#ctx0" brushRef="#br0" timeOffset="20436.2609">16948 10136 104,'-27'-3'364,"5"2"-37,4 2-32,6-1-24,-4 3-24,5-6-11,11 3-18,-10 3-14,10-3-1,0 0 8,0 0 0,0 0-2,0 0-4,60-3-19,-17 0-20,5-6-9,7 1-1,23-3-12,1-5-4,5-1-2,6-2-14,0-3-6,2 5-6,-4-6-8,7 2-11,-4 0-8,-9 3-7,7 0-9,-32 9-6,-7-3-8,2 3-2,-17 5-8,-5 0-1,2-6-9,-13 6-2,0-2-5,-8 6 1,0-2-5,-3 1-1,2-1-7,-6-2-8,-4 4-8,13-3-17,-13 3-27,0 0-36,0 0-39,0 0-32,0 0-46,0 0-25,-22 10-33,9-2-29,-1 0-51,-5 1-320,-6 0-709,1 2 314</inkml:trace>
  <inkml:trace contextRef="#ctx0" brushRef="#br0" timeOffset="20840.3737">17888 10288 19,'0'0'304,"0"0"-32,0 0-31,0 0-25,0 0-19,0 0-11,9 4-1,-9-4-3,0 0-9,-14 14-10,6-5-7,-9 3-20,-1 4-13,-8 3-4,5-3-11,-8 1 3,1 5-11,1-6 6,3 1 0,-3-1-1,5-2-10,-6 4-6,10-10-13,4 3-3,1-4-3,1 0-4,-1-2-14,8-2-2,1 1-7,-3 0 4,7-4-1,0 0 2,11 9 15,0-8-6,5-1 4,3 0 0,13-2-2,3 1-2,6-4-1,3-5 4,8-1-7,-2 0-3,2-1-6,-2 3 1,9-7-6,-13 6-2,0-1-7,-16 5-5,3 0-6,-6 1-24,-5 0-10,0 3-28,-9-5-20,-2 6-20,-1-5-23,-3 6-22,0-1-34,-7 1-32,5-7-29,-5 7-32,3-11-14,-3 4-48,0 7-186,-15-7-545,9 3 242</inkml:trace>
  <inkml:trace contextRef="#ctx0" brushRef="#br0" timeOffset="21080.722">18108 10301 2,'-6'-6'266,"1"3"-14,5 3-1,-8-9 5,8 9 3,-5-7-3,5 7-4,0 0 2,0 0-22,-5-7 1,5 7-16,0 0-22,-4-3-18,4 3 1,0 0-29,0 0-14,0 0 0,0 0 10,8 17-3,-7-5-6,4 1-9,-2 4-15,3 1-2,-4 1-14,4 6-9,-2-2-8,2 2 0,-5 1-13,6-1-11,-6-5-2,6 5-5,-9-1-11,2 0-21,0-5-31,-5 0-38,4-4-36,1 1-33,-3 1-27,-2-6-39,-3 4-38,2-6-42,2-2-46,-7-1-297,3-3-661,8-3 293</inkml:trace>
  <inkml:trace contextRef="#ctx0" brushRef="#br0" timeOffset="21750.0833">14920 11919 281,'-1'-7'400,"1"7"-24,-8-2-9,8 2-16,-7-4-14,7 4-5,0 0-9,0 0-6,0 0-11,0 0-15,0 0-18,-1-6-21,1 6-20,0 0-24,0 0-12,0 0-2,0 0 2,22-2-5,-8 3-11,2-1-15,0 0-7,6 0-7,5 1-11,5-2-8,-4 0-11,1 1-13,-1-4-7,1 3-11,1-5-4,0 6-3,-11-1-14,1-1-13,2 2 0,-4-2-9,-6 2-21,6-2-16,-9 1-24,4-3-23,-5 4-24,6 0-32,-14 0-42,19 4-40,-8-3-33,-1-1-35,-2 2-34,0 0-26,0 0-28,-4 5-30,-4-7-31,5 7-62,-5-7-233,-9 10-744,2-8 331</inkml:trace>
  <inkml:trace contextRef="#ctx0" brushRef="#br0" timeOffset="21932.6447">15227 12084 340,'-14'6'319,"5"1"-30,-1 4-14,-4-3-20,3 0-12,1-1-2,4 0-4,3-4-7,-4 3-1,1-4 1,6 5 7,0-7-16,2 11 0,2-4-8,6-1-17,3-4-17,1 3-18,5 1-16,9-5-13,2 2-17,4-6-18,11 0-24,3-6-38,1-1-52,-1 3-48,2-5-58,-9 0-55,-12 6-65,12-10-76,-17 6-343,-1 2-716,-5-3 317</inkml:trace>
  <inkml:trace contextRef="#ctx0" brushRef="#br0" timeOffset="35410.4744">431 12779 116,'-3'-4'212,"3"4"-14,0 0-8,-1-6-6,1 6-9,0 0-4,0 0-10,0 0-15,0 0-10,0 0-8,0 0-16,0 0-2,0 0-9,0 0-9,0 0-4,0 0 0,0 0-5,0 0 3,0 0-4,0 0 11,0 0-2,6 17-8,-1-13-7,-1 1 3,6 0-9,-5-1-3,4 1-7,-7 2-5,6-4-2,-4 2-7,4-1-2,-1-2-2,2 2 1,2-1 3,-4-3-1,5 0 5,-2 0-8,2-3-3,0 0 1,3 0-2,0-6-3,-3-2-6,1 1-5,0-6 2,-1-1-1,2-10-2,-1 0-11,3-9 4,-2-8 0,-7 4 2,2-9-2,-1 4 2,-2 1-14,-4-5-2,-2 2-2,5-4-2,-10 6-3,3 3 5,-4 10 1,0 1-5,4 5 2,0 1-1,-4 6-1,1 9 2,2-1-1,3 3 0,0 0 10,-6 2-10,4 1-1,2 5 5,0 0-4,-12 17 2,7-7-4,2 9 3,-5 11 3,-2 9-2,1-1 0,3 4-4,6 1 7,-2 1-5,4 7 0,-1-2 2,5-7 5,7 3-3,0-3-4,3-1 9,3-7 3,-5-6-11,3-2 0,5-5 1,-3-2 10,2-1-13,1-3 4,-3-6 3,10 2-3,-10-6 0,-4-3-1,11-1 1,-1-4 2,2-2-3,-2-4 3,4-4 3,-4-4-6,-1-4 0,8-5-5,-17 0 1,4-10 1,3-1-3,-10 0-4,-5-4-1,1 1 0,0 0 1,-8 2 3,0 7-2,-8-11-3,8 12 4,-6 7-1,4-1 3,-4 10-5,5-5 4,-4 9 6,0 0-4,3 2 1,-5 1 0,5 0-1,-1 2 1,3 5 6,0 0-5,0 0 4,-22 19 1,14-4-2,1 1 1,6 12 2,-5 2-5,2 8 5,0 5 4,5 1 6,-1 1-3,7-2-2,-1-5 7,2 3 4,-2-10-1,4 5-3,2-6 1,-5-1 2,5-12-1,-1 9-5,0-4 7,2-6-8,-3-1 6,4-4-12,-9-2 2,4-2-5,4 3-2,-4-3-5,2-5-20,4 0-29,-6-4-44,4 0-43,-1-5-55,6-4-58,-4 1-305,3-13-605,-1 0 267</inkml:trace>
  <inkml:trace contextRef="#ctx0" brushRef="#br0" timeOffset="35644.8485">1797 12339 3919,'0'0'42,"-27"-22"28,23 17 29,-3-2-25,3-1-25,0 3-23,-3 0 15,7 5-19,-4-7-5,4 7-4,-6-3 3,6 3 2,0 0 18,0 0-3,21-1-5,-7 3-15,6 0 15,9 3-2,4-3-20,10 3 9,0 0-14,1-3-32,-4 0-41,2 2-39,-13-3-34,2 3-45,1-4-52,-10 0-58,-6 3-284,-3-4-632,-1 1 280</inkml:trace>
  <inkml:trace contextRef="#ctx0" brushRef="#br0" timeOffset="35808.4104">2101 12390 98,'-12'5'360,"1"-3"-30,4 2-32,-4 0-31,2 0-24,1 3-26,1-1-19,1-1-19,3-3-20,3-2-12,-10 8-14,9-3-10,1-5-6,8 13-14,-4-6-6,4 2-13,5 1-9,4-1-23,4-4-30,6-2-33,3 0-40,19-3-39,-6-4-56,7-3-51,-2-4-71,-4 0-156,4-3-458,-7-2 203</inkml:trace>
  <inkml:trace contextRef="#ctx0" brushRef="#br0" timeOffset="36196.4724">2747 12243 209,'-5'-5'303,"5"5"-27,-8-7-27,8 7-19,-6-4-10,6 4-5,-9-3-1,9 3-9,0 0-15,-15 4-19,15-4-4,-11 14 12,6-2-11,-4 3 3,3 2-13,4 9-17,-4-2-12,4-1-13,1 1-9,1 4-8,3-2-11,3-1 0,-1-6-8,4 5-2,2-3-11,-3-5-4,8 8-5,-2-11-8,2-1-6,2-2-5,-1 2-6,2-5 2,8-1-7,1-5 2,1 3-18,-5-8 8,4 1 1,4-4 1,-5-4-4,1-1 2,-1-3-8,-8-3 0,2-1 4,-2-2-21,-5-3 13,-6-3 1,0-4 1,-2 3-7,-6-12-1,-6 0-7,-2 1 3,0 11-1,-6 2-3,-7-11 0,-6 8 1,7 5-9,-3 6 9,-5 0-1,-1 1 3,1 6 0,3 6-1,1-7-3,2 12-3,1 0 3,2 4-4,-11 9-8,13-6-10,-5 11-18,-1 1-31,8 1-18,-1 0-28,0 3-24,2 0-28,3 3-38,6 2-41,3-4-61,-6 0-231,8-4-592,3-4 262</inkml:trace>
  <inkml:trace contextRef="#ctx0" brushRef="#br0" timeOffset="36573.4578">3670 12286 340,'-8'-1'310,"2"-4"-18,6 5-10,-10-2-12,10 2 1,-8-2-7,8 2 6,-8-7 0,8 7-9,0 0-22,-6-3-21,6 3-21,0 0-20,0 0-18,-10-2-5,10 2-27,0 0-8,0 0-8,0 0-18,0 0-7,0 0-11,0 0-8,0 0-11,0 0-16,0 0-18,0 0-28,0 0-25,15-10-21,-6 10-37,2 0-31,3-2-33,7 2-41,-5 0-54,11 0-50,-11 0-299,4-2-646,9 2 285</inkml:trace>
  <inkml:trace contextRef="#ctx0" brushRef="#br0" timeOffset="37180.0859">4322 12013 3006,'-3'-9'69,"1"7"-9,-1-5-32,3 7 4,-5-12-19,5 8-3,0 4-4,0 0-5,0-8 9,0 8 18,-5-7 14,5 7 9,0-5 0,0 5-6,0 0-9,0 0 4,0 0-1,13-2-1,-13 2 0,21 0 4,-5 0 0,7 0 0,6 0-3,-2 2-4,8 0-7,-2 5 18,0-4-16,-1 5 7,1 0-9,-6 1 0,1-2-2,-4 2-6,-2-3 5,-6 5-5,0-1 19,-7 6-20,-2-9-3,-3 3 5,0 6-1,-8 1-1,-2-3-2,-8 8-4,-5 1 6,-8-5-7,-6 7-2,1-1-4,4-10-4,-3 2 4,5-4 1,5 1-3,-1-2-1,1-2 3,7-2-4,8-4-2,-5 1 2,3-1-1,0 0 11,6 2-15,2-5 0,0 0-1,-5 5-8,5-5 27,0 0-20,0 0-1,46-9-5,-30 8 1,11 0 9,0 1-7,1 0 5,3 1 1,0 0 2,-2 6-4,-4-2 0,7-1 2,-7 3 3,2 5 1,-8-5-2,6 3 3,-7 1 0,-3-4-1,3 5 4,-4 0-7,-6-4 5,0 1 2,-2 2 6,-4-2-4,4-2 6,-6 6-6,-6-3 3,1 0 4,-6 4-2,-2 0 6,-9 2-7,2-1 3,-9 1-10,1 1 9,1-7-5,1 3 1,1-3-5,6-6-10,2 7 20,-2-4-15,3-2 11,-2-3 1,9 2-12,-4-3-14,1-1-15,2 2-23,10-2-20,-14 1-34,14-1-41,-8 0-50,8 0-57,0 0-86,-13-3-217,13 3-604,5-8 267</inkml:trace>
  <inkml:trace contextRef="#ctx0" brushRef="#br0" timeOffset="37522.2326">5577 12671 231,'0'-5'343,"-8"-1"-30,8 2-30,0 4-29,-6-7-12,6 7-6,-5-8 6,5 8 0,0 0-13,0 0-9,0 0-7,0 0-12,-14 12-2,4-1-3,6 7-5,-12-1-27,1-3-8,-2 8-22,3 1-3,-2-3-15,-5 2-11,4 1-13,-4-5-8,-1 2-10,2 5-4,1-3-17,1-3-26,1 1-37,-1 1-40,7-7-39,-1-2-45,1 2-40,-2-2-55,5 0-44,6-5-65,-4 0-286,1 3-676,5-10 299</inkml:trace>
  <inkml:trace contextRef="#ctx0" brushRef="#br0" timeOffset="38718.5394">7114 12029 139,'6'-6'200,"2"3"-2,-3 1-3,3-4 6,-3 0 0,-2 3 4,1 1 0,-4 2-8,7-5-7,-6-1-6,-1 6-9,0 0-5,7-5-7,-7 5 1,0 0-6,0 0-4,0 0-12,0 0-8,0 0-17,0 0-5,0 0-22,-8 21 8,-5-5 15,-4 7 4,-9 8-8,-2 7-5,-4 1-3,1-1-8,2 2-5,-3 0-10,9-1-4,-14-4-10,12 3-3,-5-1-3,8-4-8,-2-4-5,8-4 0,2-4-6,1-4-4,2-2-7,3-1-1,-1-2-4,2 2-1,4-7-1,-3 3-8,1-3-4,5-4-1,-3 4-16,3-7-12,0 6-5,0-6-6,0 0-9,0 0-13,22-16-23,-8 0-6,5-1 5,7-17-4,5 3-3,-2-4-1,1-1-4,-1-3 6,4-2 2,-5-3 5,2 3 4,-4 1 11,-3 0 4,0 9 7,-3 5 5,-9 0 3,3 4 14,1 0-3,-7 6 11,-5 4 7,0 0 3,5 4 6,-3 0 9,-5 3-1,1-1 5,-1 6 3,6-7-2,-6 2-2,0 5 0,0 0-2,0 0 4,0 0-5,0 0 5,-4 23 4,2-8 7,1 3 9,1 3 0,3 0-4,1 4 9,-4 1-15,7-4 5,-6 7-3,6-6 5,1 2-4,6 3 9,-5-2-1,2 4-7,2-7 4,0 3-5,3-2 1,1 1-3,0-4 3,4-1-3,1 0-3,-1 1-5,4-3 8,-9-5-8,0 0 0,-2-2-5,3-2 8,1 4-7,-7-6-2,-2-1 12,-1 1-10,0-3 0,-1-1-6,-1 1 1,2-1 6,-8-3 0,6 4-8,2-4 2,-8 0-1,0 0-2,6 3 7,-6-3-1,0 0-3,0 0 5,0 0-5,0 0-10,0 0 7,-20-8 1,7 6-2,13 2-3,-30-1 2,11 1 3,-3 0 1,-3 0-4,-4 0 1,-1 0 3,0 3 1,1-3-7,-2 1-4,-1 3 6,-1-4-1,3 7 1,0-5-3,0 4 17,3-3-19,-2 0 5,10 1-4,-3-1 5,6 1 1,-4-3-16,5 2-12,6-1-15,-2 0-17,5-2-14,-6 4-13,12-4-12,-7 4-18,7-4-13,-8 0-15,8 0-20,0 0-8,0 0-25,0 0-16,0 0-36,0 0-220,27-4-506,-10-2 224</inkml:trace>
  <inkml:trace contextRef="#ctx0" brushRef="#br0" timeOffset="39392.7456">7872 12180 3,'0'-6'261,"0"6"-14,0-7-16,0 1-6,0 6 1,0-7-2,0 7 2,0 0-3,0-7-6,0 7-14,-2-7-9,2 7 4,0 0-26,0 0-12,0 0-4,0 0-1,0-9-6,0 9-4,0 0-1,0 0-12,0 0-12,0 0-5,0 0-10,0 0-9,0 0-8,0 0-8,0 0 1,0 0 14,-4 18 1,8-6 9,-2 2-12,6 4-4,3 8-3,-3-5 2,0 5-3,5 1-6,2 6-9,1 5-4,-2-5 0,-1-3-6,6 1-6,-1 5-1,-6-11-6,2 1-3,2 0-7,-1 0-3,-4-3-2,4-2-3,0 2-1,-1-5-4,-6-5-1,3 3-1,-5-7-2,2 1-3,-2-1-4,2-3 1,-1 1-4,-6-3 1,6 2-1,-7-3 3,3 1-3,-3-4 0,5 3 3,-5-3 6,0 0 2,7 4-1,-7-4 2,0 0-3,0 0-1,5-11-4,-5 11-1,0-14-3,0 2-1,2-2 1,-2-2-1,6-1-1,-6-8-3,2-1 4,2-1-6,3-5-3,-1 4 1,2-10 0,0 1 0,-5 7-2,5 2-2,2-11-8,1-2 1,0 13-2,3-9 1,-6 10 4,3 2-4,2-1-2,-4 0 1,-1 8 0,0 2 1,0-3-1,-2 7-6,5-4 1,-6 9-6,3-10-4,-5 14-11,3-4-16,-1 1-12,-2 0-17,-3 6-18,7-7-19,-7 7-11,4-3-17,-4 3-8,0 0-10,0 0-13,0 0-11,18 11-12,-17-2-18,4-2-14,-5 0-10,0 5-28,0-5-26,0 6-256,2-2-600,4-7 266</inkml:trace>
  <inkml:trace contextRef="#ctx0" brushRef="#br0" timeOffset="39656.7133">8644 12343 21,'0'0'284,"0"0"-29,0 0-24,0 0-19,0 0-1,0 0-1,-6 3 1,6-3-8,0 0-9,0 0-9,0 0-6,14 4-10,-4-2-19,1-2-11,5 0-14,6 5 1,-3-5-27,11 0-9,3 0-12,-3 0-4,4 0-7,-6 0-14,1 0-29,-9-5-26,-2 5-39,1-2-34,-10 4-41,1-2-33,-3 5-40,-7-5-42,4 5-234,-4-5-503,0 0 222</inkml:trace>
  <inkml:trace contextRef="#ctx0" brushRef="#br0" timeOffset="39816.279">8757 12502 157,'-10'5'233,"7"2"-24,-2-2-23,-1 0-13,5-1 1,-4 2-3,5-6 1,-2 8-3,2-8-8,-1 5-10,1-5-9,3 9-14,3-8-4,4 2-19,2-2-11,6-1-16,2-1-22,6-3-31,5 2-53,12-3-63,6-9-71,-6 3-243,3-5-438,1-4 193</inkml:trace>
  <inkml:trace contextRef="#ctx0" brushRef="#br0" timeOffset="40298.9881">10040 12114 13,'0'0'239,"-12"0"-27,12 0-9,-13 0 6,5 2 10,8-2-11,-16 0-10,4-2-17,12 2-11,-14 0-10,6-5 1,8 5-16,-13 0-5,13 0 1,-6-2-8,6 2-5,-5-5-4,5 5-6,0 0-18,-6-5-3,6 5-13,0 0-4,0 0-14,14-11 1,-8 9-10,-6 2-10,24 0 6,-8-3-8,1 3-6,-1 2 3,3-1-14,3 3 2,-6 3-3,1 0-7,-1 3-1,5 2 5,-12 2-5,4-3 0,0 7 4,1 2-4,-5 0 13,4-1-15,-10 4-6,2-4 4,1-1 9,-6 2-17,0-1 3,0-1-8,2 3 5,-4-9-2,2 7 1,0-5 1,-6-2-2,4-3-1,4 5-3,-2-4-1,-2-2-5,4 1-18,4-2-18,-4-3-23,-1 2-23,-1 0-34,0-6-45,4 7-47,3-3-59,-7-4-273,7 2-591,4-1 262</inkml:trace>
  <inkml:trace contextRef="#ctx0" brushRef="#br0" timeOffset="40598.1878">10156 12854 201,'-3'6'263,"-5"-3"-21,8 6-26,0-9-19,2 8-12,-2-8 1,6 6-4,-6-6-8,6 3-7,1-1-14,0 1-16,-7-3-16,21 0-6,-7 0-13,8 0-11,-7 0-8,2-3-7,-11 3-5,5-2 0,-4 0 3,2 1 0,-2-4-1,-7 5 0,6-6-2,-4 3-5,-2 3-4,0 0-16,-7-11 6,1 6-6,6 5-3,-11-2-4,1 1-2,-1-3-6,11 4-2,-17-1-5,9 0-18,8 1-25,-10 0-21,10 0-33,-12 1-31,10 5-43,2-6-49,-8 6-73,8-2-237,0-4-547,0 10 243</inkml:trace>
  <inkml:trace contextRef="#ctx0" brushRef="#br0" timeOffset="56522.5829">16272 11646 14,'-13'0'168,"13"0"-1,0 0-7,0 0 1,-3 4-7,3-4-7,0 0-5,0 0-11,0 0-12,-8 5-4,8-5-8,0 0-8,0 0 4,0 0-4,0 0-10,0 0-3,0 5-5,0-5-4,0 0-9,0 0-6,0 0-4,0 0-4,0 0-4,0 0-4,0 0-5,14 2 2,-14-2-3,18-2 1,-6-1-1,11 3-6,-3-2 0,9-3-4,2 0-4,-1-1 0,1-2-3,0 1-2,-1-1-3,-1-3 0,-6 4-1,8-1-2,-8-2-4,1 3 3,-5 3-5,-2-4 2,-5 1-4,0 5 0,-2-5 1,-1 5 0,-1-3-1,-2 4-2,-6 1 0,10-6-1,-5 3 0,-5 3 3,1-4-3,-1 4 3,0 0 3,-1-7-3,1 7 0,0 0 4,-10-7-4,5 2 1,5 5 0,-6-5-3,6 5-1,0 0 2,-11-2-3,11 2-2,0 0 3,0 0-1,0 0-3,0 0 3,0 0 1,-14 9-2,12 0-3,1 3 2,-3 5 1,3 8-1,-5 3 3,-2 6-2,-2 5-3,2 3 3,-3-1-2,0-1 0,6 6 1,-4-4 4,7-1-4,-4-3 2,0-5-2,-2-7 3,6 12-4,-4-10 3,-1 0-3,-2-2 1,4-6-2,2-1 4,-7-1-5,4-3 4,-2 0-2,3-2-1,1-1-6,-1-3-2,0-2-1,5-2 0,-5 0-9,1 0-5,4-5-9,-10 3-12,10-3-20,0 0-16,0 0-14,-14-1-17,14 1-19,0 0-25,0 0-49,-8-8-173,8 2-408,0 6 180</inkml:trace>
  <inkml:trace contextRef="#ctx0" brushRef="#br0" timeOffset="57531.83">17825 11721 5,'3'7'152,"-2"-5"-9,-1-2 1,10 8-6,-5-5 0,-5-3-13,4 7-7,3-4-3,-4 0-8,-3-3-6,6 3-5,1 1 3,-7-4-2,0 0-2,19-3-7,-8 2-2,-2-1-9,2-4-5,0 3-9,-3-2-5,3 2 0,0-5-7,-3 1-3,2 0-1,-6-1-6,8-6-7,-9 2-7,5-1 4,0-1-5,-7-2-3,4 2 1,-2-2-3,-3 1 1,-3-3-3,0 1-4,0 0-1,-5-6 0,0 5-2,0-6-2,-5 5-1,0 3-3,-1-3-1,-2 5 6,5 3 7,-3 1 1,5-2-7,-4 4 2,-1 2 0,-2 2-3,2-3-4,-4 6 3,4 1-2,-5 1-2,5 3 0,-2 3-1,-2-1 0,4 2-1,-3 4 0,-2-2 1,3 5 0,5 0-3,-2-1 2,-3 4 0,9 2 4,3 0-7,1-1 0,2-1 0,2 6 3,4-6-1,4 4 1,6 2-1,1-3-2,6 2 2,0-3-2,0 0 1,13 1 1,1 4-4,-4-5 4,4 3-1,-9-7 2,3-2 0,-1 3 0,-7-4 0,3 3-2,-9-6 2,6 6 0,-9-4-1,0-1 0,-7 4-2,2-4-3,-2-1 2,-4 2 4,-2 2 4,-10-2-3,-1 0-1,-3 1 2,-7 3-3,-6 1-1,7-8 4,-6 3 0,7-5-4,-7-6-1,3-1 1,1-1-2,2-1 4,1-3 3,1-2-6,-1 2 1,5-4-2,1-7 3,5 0-1,7 2-1,-2-5 0,6 0-1,-2-3 4,14-3-5,-1 1-3,3 3 5,13-5 0,-9 4-2,3 3-3,-2 1-5,3 3-10,-3 4-6,4-2-21,-9 4-3,10-2-15,-8 6-5,-2-3-27,2 2-20,0-1-19,-1 2-29,-4-2-202,-6 7-396,3-3 176</inkml:trace>
  <inkml:trace contextRef="#ctx0" brushRef="#br0" timeOffset="57964.0981">18632 11484 33,'-5'-10'242,"5"4"-23,0 6-24,-5-3-13,5 3-16,-12-1-10,12 1-11,0 0-6,-18 8-14,9-3-1,4 4-7,-4 3-12,2 2-9,-4 0-8,5 2-8,-5-4-10,8 6-5,-9-4-6,9 5-7,3-4-5,0 1-3,0-2-6,0 1-3,7 1-1,1-2-5,1 0-5,2 0 1,2 1-4,9-2-1,-6-2-2,6 4-3,-1 1-1,-6-7-2,12 3-1,-9 0 4,-1-5-2,-3 2-6,1 2-2,-3-3 1,-1 3-2,-3-4 3,-1 0-1,0 1 0,-7-1 2,0 4 3,0 0-2,-4-3 0,-6 0 1,-2 5-5,-4-2 9,-5 4-5,2-6 3,-5 1-9,-6 2-2,8-5 2,-5 2-1,2-2-9,1-1-18,2-1-22,1-3-18,2 2-33,2-2-35,3-2-46,0-5-231,1 2-443,10-4 196</inkml:trace>
  <inkml:trace contextRef="#ctx0" brushRef="#br0" timeOffset="58195.3012">18630 11441 236,'-3'-6'230,"3"6"-21,0-7-20,0 7-15,5-8-16,4 2-19,-4 0-7,9-4-12,1 2-10,2 2-5,0 3-16,4-4-9,0 1-5,-1 3-10,1 2-5,-2-1-6,-5 2-20,2 2-16,3-2-23,-8 1-22,-3 2-29,4-3-22,-4 1-25,7 4-45,-12-3-162,3 3-337,0-2 149</inkml:trace>
  <inkml:trace contextRef="#ctx0" brushRef="#br0" timeOffset="58753.8051">19192 11427 185,'0'0'214,"0"0"-20,0 0-19,0 0-14,-11-7-18,11 7-3,11-4-8,-8 4-9,12-3-10,0 3-9,4-4-9,4 8-9,2-4-11,2 0-5,3 3-5,-3 1-7,-7-3-7,2 5-5,-4-1-3,-1 3-5,2-1-2,-14 0-1,6 4-6,-6-2-1,-5 1-1,5 3 1,-7-3-2,-6 3-3,2 0-1,-8-1 4,-1 0-4,-2 1-1,1-3 0,0 4-2,2-7 3,0 5-5,0-6-4,-1 2 3,7-3-2,2 1 1,1-1-5,-1-2 2,3 1-5,1 1 3,2-5-4,-3 9-1,3-9-1,6 8 2,4 1 3,-4-7-6,8 5 2,-2 0 2,2 0-4,2-2 2,1 1-4,-3 1 3,4 1 2,-1 4 0,-3-5-1,-3 1 1,4 0 0,-4 1 2,-3-4 1,3 4 12,-7 3 2,0-5 3,-3 2 4,-2 2-5,1-3 1,-8 8 3,-3-3 5,1 2 2,1-3 1,-6 2-6,-5-2 0,1 2-1,0-2-4,0 2-2,-2-2-1,9-5-3,1 2-2,-7 0-2,4-2-3,3-5-2,0 4-7,3-4-3,-3 3-16,3-1-19,-2-1-25,6-1-33,4-2-30,0 0-41,0 0-39,-13 0-259,13 0-498,0 0 220</inkml:trace>
  <inkml:trace contextRef="#ctx0" brushRef="#br0" timeOffset="59160.5475">20042 11720 58,'0'0'316,"0"0"-34,0 0-26,0 0-20,3 2-14,-3-2 0,0 0-3,0 0-9,0 0-17,0 0-14,0 0-27,11-13-14,-7 8-10,-4 5-13,7-7-10,-7 4-14,0 3-7,5-7-8,-5 7-11,3-9 6,2 6-1,-5 3 3,0 0-2,0-7-4,0 7 3,0 0-6,0 0-4,0 0-1,0 0 5,-13-3-14,13 3-7,0 0-5,0 0-1,-23 6-8,16-5 1,1 3-5,0 1 1,1-3-6,0 3-5,0-3-14,5-2-26,-4 7-26,-4-3-25,8-4-32,0 7-37,0-7-44,0 6-44,0-6-67,0 0-235,0 0-577,0 0 256</inkml:trace>
  <inkml:trace contextRef="#ctx0" brushRef="#br0" timeOffset="60002.1334">20805 11616 133,'0'0'230,"0"0"-26,0 4-20,0-4-15,5 5-14,-5-5-8,0 0-9,0 0-6,0 0-5,1 2-8,-1-2-6,0 0-2,18-3-16,-9-2-11,4 3-2,-5-5-6,0 3-7,4-1-8,-1 2-1,-3-1-4,3-4-6,-4-2-4,7-2-2,-1 1-5,-9 3-4,4-2 8,-3-4-4,0 0 3,-2 0-9,0-2-1,-3 3-7,0-3-1,0-1 7,-5-1-13,1 0-1,-1-1-2,-1 1-2,-2-5 1,-5 0-4,5 7 0,-5-1 0,-2 2 2,0 3 1,-5-2-3,-4 3 1,4 3-2,-4 1-1,2 4 3,1 3-2,-4 0-1,3 3 1,4 1-1,1 3 1,-4 5 2,5-2 0,-4 6-2,2 1-3,7 0-1,3 1 0,-3 0 1,8 1 4,-2 0-6,5 2-1,5-3 8,-5 1-5,3-4 0,8 1-5,-1-2 3,4 0-1,8-6-1,-4-1 2,5 4 0,4-4 0,0-6-1,-6 0 0,9-1 0,2-1-1,-4-3-1,-7 0-1,-1-3-1,-2 0 4,1 0-1,-8 2-2,3-6-2,-5 4 5,-2 0-3,1-6-3,-2 0 5,2-1-4,-5 0 2,0 2 2,-3 1 5,0 1-7,0 4 0,0-4 0,3 2-3,-6-1 2,3 4 1,0-2-3,0 7 2,0 0 2,0 0-2,0 0 1,0 0 2,0 22 1,0-5-3,0 3 1,0 0 2,3 4-1,-1 2 1,-2 0 0,0 2-3,5 2 0,-4-2 8,7 1-7,-8 3 1,0-6-1,11 0-1,-8 0-1,1-7 2,-3-1 0,4 4-1,-2-6 0,-1-2 2,1-2-1,-3 5 2,3-11-6,-3 1 4,3 4 1,-3-8-2,0 3 2,2 0-2,1 0-4,-3-6-2,0 0-11,0 0-15,0 0-20,0 0-28,0 0-31,0 0-22,5-22-1,-1 12-42,0 1-30,0 2-206,-2-5-446,4 2 197</inkml:trace>
  <inkml:trace contextRef="#ctx0" brushRef="#br0" timeOffset="60678.4161">21704 11474 144,'5'-2'205,"-2"-5"-19,3 2-22,4-2-8,-5 1-5,4-2-3,-1 0-4,0-2-9,-2 3-11,7 0-15,-2-2-9,5-6-2,-13 4-14,11 3-4,-3-5-6,-3 1-7,3-3 5,-3 4 1,0 0-5,-2 1 2,2-4-11,-5 5-5,5-5-1,-4 2-5,-3 0-4,1-3-6,1 0-4,-3 0-2,-3 1 2,3 0-6,-3 2 3,-9 0-4,9-2 1,-8 4-1,0 0-1,3 1-3,-4 4 2,5-2 5,-7 0 1,-8 7-5,3 0 0,3 0-3,-3 2-4,5 3 2,-8 0-4,6 2-2,-2 0 3,4 4-1,-3-3-2,-1 3-2,7 1 0,2 2-4,-6-1 1,8 3-1,-1 0-6,-2-2 6,7 2 2,1-2-6,-1 0 1,3 0-3,5 4 3,-2-2-2,2 1 1,4 0 0,2-6 9,4 3-10,-6-2-1,7 3-2,-3-5 5,3 5-1,-2-4-2,5 1-3,-3-4 0,-1 3 2,6 3 4,-5-6-3,3 3-2,-3-2 4,1 3 2,-3-5-2,-3 2 1,0-2 2,-4 1 2,-1-1 2,0-3-4,-4 3 7,1 1 3,-3-4-1,0 2-1,-5 0-5,-1 1 5,0-1 1,-5-3-6,4 2-3,-7-1 0,5 3-2,1-4 0,-8 1 0,5-4 3,-2 1-6,-1 3 4,4-4 0,-1 0-4,11 0 1,-17-4 1,9 3-3,3-6 0,2 0-1,0-2 0,0 0 1,6-4 0,0-2-2,0-2-2,7 1 0,1-5 0,2-2 2,2 4-6,1-3 3,2 1 2,-7 5-3,8-3 5,-5 3-8,0 6 3,2-6 2,-5 4 8,3-2-19,-3 4-8,-4 1-9,-4 5-15,5 0-22,-5-2-31,2 4-43,-5 2-51,1-8-60,-1 8-225,0 0-516,0 0 228</inkml:trace>
  <inkml:trace contextRef="#ctx0" brushRef="#br0" timeOffset="60914.6662">22448 11320 245,'9'-2'332,"-9"2"-34,15-2-30,-15 2-26,9 0-25,-9 0-25,13-1-18,-13 1-13,0 0-18,6-2-21,-6 2-34,0 0-44,0 0-54,0 0-65,0 0-69,0 0-240,0 0-414,0 0 184</inkml:trace>
  <inkml:trace contextRef="#ctx0" brushRef="#br0" timeOffset="62539.5514">22665 11603 112,'0'-5'163,"0"5"-8,0 0-12,0 0 0,0 0-4,0 0-6,14 12 8,-11-3-10,2 1-9,1 0-9,-3 1-3,1 4-9,0 1-5,0-2-3,0 0-10,-1-2-6,1-3-8,-3 2-4,2-4-4,1 0 0,-4 0 4,0-1 3,4 0 4,-4-6 1,0 5-3,0-5 4,2 5-9,-2-5-3,0 0-6,0 0-4,0 0-7,0 0-4,-19-17-1,16 7-7,-4-1-4,1-5-3,1 1-1,-1-3-6,1-1 6,-4-4-8,7 6-1,1-2-2,-1-2-2,2 2-1,0-6-1,2 8-2,1 0-3,6 0 0,1 4 7,-2 0-7,4 3-1,3-1 0,-1 4 1,6 4 0,-4 3-2,6 1 0,-3 1 0,0 7-1,8 1-2,-8-1 2,5 7-1,-5-2 2,2 3 0,-7-4 3,-5 0-4,5 1 0,-2 1 0,-6 2 3,2-8 0,-2 6-2,-4-6 2,4 4-2,-3-6 2,0-1-1,-1 3 2,0-4 0,-2-5-1,1 7 1,-1-7-1,2 6 4,-2-6-4,0 0 1,0 0-6,0 0 5,0 0 0,0 0-1,-16-17 1,13 7-3,-5-2 0,1-4-3,7-1-1,-1 1 4,2-2-4,-1-6 4,7 0-3,1 6 5,-2-6-7,7 10 3,1-2-1,0 2 0,2 4 0,3 3 1,3-2 1,-3 9 1,2-2-3,-4 2 6,12 2-3,-7 5 4,3 1-3,0 2 9,-6-2-13,7 7 3,-10-5 9,1 0-11,-3 0 4,-1 3-2,-2 0 1,-5-2 8,-1 0-10,-2-3-13,-1 3-18,3 0-26,-5-3-34,-5 2-33,2-2-33,1-1-53,-3 1-67,-3-4-162,4-1-474,4-3 210</inkml:trace>
  <inkml:trace contextRef="#ctx0" brushRef="#br0" timeOffset="63171.0431">23580 11520 1,'0'0'229,"11"6"-23,-11-6-22,3 9-15,-3-2 5,1 1 5,-1-1-8,0 0-12,0 5-5,0-3-1,0 2-5,0-4-13,0 3-10,-1 1-12,-2-3 0,6 2-19,-3-2-3,-3-1-7,3 1-7,-3-1-5,6-1-9,-3-6 2,-3 10-12,3-10 3,-2 6 0,2-6-4,0 0-5,0 0-4,-10 1-5,10-1-6,0 0-4,-14-17-2,6 10-4,2-2 1,0-8-2,1 1-7,-3 0 0,6-7 5,1 5-8,1-7 0,1-1-3,4 5-1,5-4-4,2 4 3,-4 6 7,3-1-13,4 1 13,-1 5-4,5-4-9,-3 6 1,-2 0-1,11 4 2,-7 0 1,1 4-2,1 4 0,1 0-1,-5 2 6,3 6-3,-4-3 3,1 4 2,10 2 0,-17-4 1,5 3 0,-4 2 11,2-3-15,-5 3 13,1-4 1,-2 2-3,-3-5-1,0 1-1,2-1 2,-3-2 2,-1 3-2,-1-2 0,5-1 16,-5 0-20,0 1-2,-5-4 5,5-4-7,-3 3 6,3-3-1,-11 2-1,11-2-3,0 0-1,-16-9 1,7-2-4,1 1-2,1-2-2,1-4 1,3-1 5,1 1-6,2-2 11,0-2-15,5-6 4,1 9-1,6-7 1,0 3 15,4 3-5,-2 1-18,2 7 4,-2-2-1,2 3 11,-2 4-7,2-1 0,-2 3-5,4 2-1,-5 5 6,2-1-1,1 3 6,0 1-1,-2 7 1,1-5-3,-4 1 5,1 0 2,-5 5-1,1-4-3,-7-4-1,4 6 7,-2-2-5,-3-1-3,5 1-1,-5-3 7,0-1-4,0 4-5,0-8-19,0 5-6,-5-4-23,5-4-23,-3 7-25,-8-3-39,3-4-34,8 0-40,-18-1-32,11-5-58,-5 1-163,8-6-499,-3 1 221</inkml:trace>
  <inkml:trace contextRef="#ctx0" brushRef="#br0" timeOffset="63476.2588">24252 10829 78,'3'-17'263,"-1"3"-30,4 2-16,2 2-25,-1-2-13,2 5-8,7-6-8,-2 3 2,0 3 4,2 0-12,2 3-6,-4 2-16,2 2-7,-2 4-7,7-1-11,-7 8-8,-5-2-3,2 7-9,-3-5-5,-1 8-5,-4-1-4,0 7 9,-6-1-14,0-2-12,1-2-2,-4-6-8,1 3 1,3-2-5,-1-4-11,2 1 3,-6-1 0,7-4-9,-1 4 2,1-4-4,0-2-3,4-2 2,6 2-5,3-4 1,4-1-5,10-6-7,5 3 2,7-9-14,10 0-18,-1-2-31,-6 1-27,8 4-33,-9-2-47,1 0-49,6-3-68,-9 2-223,3-3-538,-14 4 238</inkml:trace>
  <inkml:trace contextRef="#ctx0" brushRef="#br0" timeOffset="70391.1375">1503 14701 115,'0'0'104,"-8"-4"-3,8 4-11,-2-5-5,2 5-5,0 0-1,-4-7-3,4 7-9,-8-3 3,8 3-14,-7-4 8,7 4-7,0 0-9,0 0 0,-6-4 0,6 4 0,0 0 2,0 0 4,0 0-8,0 0-5,0 0-1,0 0-4,-8-4-3,8 4 2,0 0-7,0 0-3,0 0-2,0 0-4,0 0-2,0 0 0,0 0-5,0 0 7,0 0-4,0 0-1,0 0 2,0 0-2,0 0-3,0 0 0,0 0 0,0 0-3,0 0 1,0 0 1,0 0-3,0 0 4,0 0 2,0 0 3,0 0-4,0 0 0,0 0-2,0 0 4,0 0-3,0 0 0,-12 0-2,12 0 3,0 0 6,0 0-8,0 0-1,0 0 6,0 0-8,0 0 4,0 0-2,0 0 0,0 0-3,0 0 0,0 0-2,0 0 4,0 0-2,0 0-3,0 0 7,0 0-6,0 0 2,-2 12-1,2-4-2,2 1 0,-2 6 1,0 1 0,0 6-1,0 4 5,0 3 0,-2 10 2,0 1 6,2-1 1,-4 7 15,-3-6-8,4 8-1,-2-6 2,-4 3-4,3-3 1,-6 3-4,9-5 1,-3 4-2,1-16-2,4 2 0,-1-4-4,-3-2 4,4-8 0,1 2-4,0-8 1,-2-1 2,4 6-2,-1-8 0,6 0 1,-7 4 2,8-10 1,-1 0-4,8 0-2,1-2 5,3-1-5,7 2-1,8-11 0,-3 6 1,12-4-3,0-6 2,-4 6-4,7-1 1,-5-6-2,-1 7 0,-5 0 1,-8 1 1,6 1-5,-14 5 0,5-2-3,-5-1-21,-2 3-5,-1-3-39,-2 3-25,-7 2-12,2 0-16,-3-2-24,-6 2-19,0 0-166,0 0-354,0 0 157</inkml:trace>
  <inkml:trace contextRef="#ctx0" brushRef="#br0" timeOffset="70661.4599">1650 15085 146,'-6'-4'202,"-1"0"-13,7 4-11,-9-1-15,9 1-11,0 0-13,-8-2-15,8 2-11,0 0-12,0 0-10,0 0-11,0 0-6,0 0-5,0 0-6,0 0 1,0 0-8,43 0-5,-26-6-3,10 5-4,2-4-7,-1 4-4,-1 0-6,2-4-1,-3-2-4,1 3-20,-5 1-34,5-4-32,-9 2-42,1-6-58,-3 7-158,-4-9-348,3 1 155</inkml:trace>
  <inkml:trace contextRef="#ctx0" brushRef="#br0" timeOffset="70897.0607">1634 14624 184,'-6'-6'218,"-2"0"-21,8 6-19,0-5-18,0 5-18,0 0-13,0 0-11,17-4-11,-5 4-13,5-3-8,10 1-6,1 0-13,6 2-3,8-5-9,-7 3-1,6 4-8,4-4-3,-14 4-5,1-4-9,-7 2-16,-4 0-21,-4 4-30,-1-3-19,-3 3-17,3 0-38,1 4-51,-14-6-112,8 4-299,-4 2 133</inkml:trace>
  <inkml:trace contextRef="#ctx0" brushRef="#br0" timeOffset="71166.5912">2451 14975 42,'-11'-4'214,"11"4"-22,0 0-18,0 0-16,-8-1-12,8 1-17,0 0-11,0 0-16,0 0-10,24 7-5,-13-6-8,9-1-8,-1 3-8,7-6-10,7 2 0,-5 2-7,6-4-6,-3 1-11,3 0-32,-1 1-24,-3 2-24,-2-1-32,-1 2-25,-6 0-43,-7 0-94,-1-1-264,-5 5 117</inkml:trace>
  <inkml:trace contextRef="#ctx0" brushRef="#br0" timeOffset="71322.1715">2649 15237 55,'-8'9'158,"-3"7"-14,6-12-13,4 5-10,-3 4-17,4-9-1,5 4-10,-3 0-3,7 1-3,4-7-11,3 5-8,6-4-9,3 1-3,4-3 0,7-1-19,5-3-13,2 1-34,4-5-40,3 3-58,-19 0-108,18-7-234,-9 6 104</inkml:trace>
  <inkml:trace contextRef="#ctx0" brushRef="#br0" timeOffset="72396.3586">3895 14629 74,'0'0'116,"-7"19"1,6-15-1,-6 3-10,1 0-4,1-2-11,0 2 1,-4 0 5,-1 2-8,4-2-3,-3 2-4,-4-4-1,7 2-9,-2 1 1,-2-2-6,-1-1-5,5 1-6,-7 0-4,5-4 0,2 3-1,-5-3-9,0 3-2,3-3-1,-2-2-7,1 4-2,-1-3 7,10-1-14,-19-5 7,10 3 1,3 1-3,-7-3-7,8-3 2,-4 5-1,-1-4-3,4-1-4,3 0 1,-5-4 3,5 3-6,3-3-1,0-2-7,0 0 5,3-1 3,6-1-6,-1 2-1,-2-3 1,4 4-4,3-1 3,1 0-4,0 2-2,2 0 1,-3 3 0,2 5 1,3-5-1,-2 5 3,0 3-3,2 5 1,5 2-2,-3 7 0,-1 0 5,-1 11-2,-1-1 3,-3 16 0,2-2-1,-6 5 3,-4-3 12,-1 6-2,-5 0-2,3-3 5,-9-2 3,-2-1 6,1-2-4,-2-9 0,-5 8 6,-1-10 1,-1-1-2,-3-1 5,-1-4-2,-2-1-4,-2-1 0,-1-1 6,4-6-4,-6 1-2,10-9-5,-1 2 1,-1-4 0,0-1-3,2-1-2,0-3-4,1-3-1,-3 2-1,4-9-3,1 3-1,2-3-1,4-2-3,-5-1-1,5 2 4,7-1-4,-4 0 0,5 0 1,0 1 2,0 2-4,0 1-3,5 2 5,-4 1-5,7 0-1,-2-2 3,5 7-2,1-1-2,0 2 0,1 2 8,1 2-8,8 5-1,-4-3 1,2 6 1,7 4 1,-5-2-4,2 2 2,0 0-2,3 0 2,-4 0-1,-7-4-1,8 6-4,-10-7-6,5 3-13,-1-1-12,-1-2-18,-3 1-20,4-4-15,-4 0-15,0 3-22,4-5-24,-4-7-38,3 3-185,-1-6-405,-2 0 179</inkml:trace>
  <inkml:trace contextRef="#ctx0" brushRef="#br0" timeOffset="73138.4193">4643 14619 154,'-1'-7'170,"-1"2"-6,0 0 3,-2-3-3,2 3-6,-1-2-11,3 7-13,-8-7-7,-1 2-12,5 2-5,-4-1-12,1 0-2,-3 3 0,10 1 0,-27 1-4,13 3-7,-2 1-1,-3 2-4,0-5-11,3 10-3,2-5-6,-5 4-5,3 4-4,2-2-2,-2 3-7,2 3-1,1 3 2,1 1-11,5 2 6,1 1-8,4-2-1,1 6-7,4-2 1,3 1 1,2-3-6,5 2 2,-1-3-1,4 0-5,5 1-2,1-11-1,-1 7 2,6-4-5,-9 1 2,6-8-2,3 4-3,-3-4 1,3 0 0,-10-6-5,2 2 5,2-2-4,-1-2 1,-2 1 0,-1-4 0,-3 0-4,2-2 4,-2 0-3,4-1 0,-7-2 0,3 0-2,-4-1-9,-1-2-3,4 0 0,-12-3 2,12-2-5,-8-1 1,-2-2-1,3-3 2,-6 6-1,2-4-1,-4 2 7,2-3-7,-6 4 3,4 1 1,1-1 7,-10 3-3,4 0-2,0 1 2,-1-2 3,0 3-2,1 4 0,-5-2 2,5 2 1,-2-2-1,4 5 2,-4-3 0,9 5 2,-13-5-2,11 1 1,2 4-2,0 0-3,-6-5 4,6 5 1,-5-6-5,5 6 3,0 0-1,0 0 3,0 0 0,21 0-1,-7 0 5,2 0-1,1-1-2,4-4 1,1 5-3,-6 0 0,3 0 1,2 0 1,5 6 1,-8-6 0,1 2 0,-3 2 1,4 3-3,-4-2 5,-2 3-4,2 0 5,-2 2-2,1 2 1,-4 2-2,1-1 0,-4 2 6,0-1-3,0 0-5,-3 2 3,4-2 0,-4 5 1,-3-3-2,4 3 2,0-2 1,-6-1-2,7-2 2,-7 4-3,8-3 2,-7-1-2,2 0 2,2-2 0,0 2-1,-4-5-8,4 1-15,0-1-25,-2-1-31,3-2-36,5 1-30,-1-4-26,-1-3-208,-9 0-409,32-6 181</inkml:trace>
  <inkml:trace contextRef="#ctx0" brushRef="#br0" timeOffset="73494.5927">6023 14472 194,'-8'-7'186,"5"-2"-11,-3 2-6,-5 4-4,5-2-9,-7 1-8,0 1-10,-1-1-2,0 7-18,0-2-4,-4 6-7,1 0-10,-1 4-6,2 8-5,-6 2-3,8 5-5,-7 0-7,2 14-4,4-2-4,2 4-6,2 1-5,6 2-1,4 0-7,1-1-3,3-1-2,9-3 3,-4 0-14,7 0-2,5-6-3,-1 2 2,-3-10-7,5-1-1,1-1-3,-3 1-4,3-3-22,0-6-33,0 2-33,3-6-42,4 2-51,-7-7-247,5-2-451,2-5 200</inkml:trace>
  <inkml:trace contextRef="#ctx0" brushRef="#br0" timeOffset="73979.8093">6514 14586 48,'-6'-9'196,"4"4"-15,1-4 4,-6-3-7,7 9-2,0-5-1,-5 5-14,5 3-21,-1-8-9,1 8-16,-5-6-8,5 6-12,0 0-11,0 0-9,0 0-8,0 0-5,0 32-8,0-15-1,5 7-6,-10 2-3,5 3-3,5 2-4,-5 7-2,0 2-1,-5-3-5,5-1 3,-1-4-6,1-5-2,-2-1-3,2 1-1,0-2-2,-3-6-3,6 0-2,-9 1-4,6-5-14,-5 3-21,5-3-19,0-4-20,0-1-34,0-3-46,5 2-33,-5-4-184,0-5-390,0 0 173</inkml:trace>
  <inkml:trace contextRef="#ctx0" brushRef="#br0" timeOffset="74198.2247">6683 14830 123,'0'0'222,"0"-8"-20,0 8-21,2-8-24,4 7-12,-6 1-10,15-7-13,-8 5-13,8 1-9,2-5-9,1 5-13,10 1-3,4-3-11,-2 6-7,-2-3-1,2 0-7,2 1-10,-8 5-23,-2-5-30,-5 2-22,4 1-32,-4-4-45,-2 3-58,-6 2-100,-9-5-291,11-5 129</inkml:trace>
  <inkml:trace contextRef="#ctx0" brushRef="#br0" timeOffset="74422.6434">6929 14589 115,'0'-5'206,"0"5"-19,-8-7-20,8 7-16,0 0-17,0 0-16,0 0-7,0 17-6,0-8-9,0 12-10,5-1-9,-2 4-6,0 4-5,8 1-10,-11-1-3,9 7-4,3 4-4,-9-13-4,6 2-6,-4-4-8,4 0 1,-4 3-13,6-5-5,-4 3-22,1-8-29,-2 3-38,3-1-41,-2-8-180,4 2-324,1-6 143</inkml:trace>
  <inkml:trace contextRef="#ctx0" brushRef="#br0" timeOffset="75053.7571">7337 15163 80,'0'0'210,"0"0"-16,0 0-21,0 0-17,0 0-5,0 0-9,0 0-15,0 0-6,0 0-13,0 0-9,0 0-11,0 0-5,0 0-8,0 0-11,0 0-4,14-15-6,-4 8-4,4-2-6,0 2-4,-1-4-3,0-2-6,1-1-5,-5-3-3,-2-1 1,4-5-4,-2-3-3,-4 0 0,-5-2-3,0-3-2,0-6-1,-3-2-1,1 1 0,-7 12 0,4-6-4,-1 4 5,-1 2-5,-1 2-1,2 6-1,3 2 2,-3-1-1,1 7 2,3 1-3,1 2-2,-1 0-1,1 0 2,1 7 2,0 0 1,0 0-3,-13 14 1,10-5-2,0 6 2,-1 5 0,3 6-4,1 2 4,-2 1-3,2 0 1,3 2 2,5 4-2,-5-4-1,7-1 4,-4-4-1,4 0-2,2 0-1,-4-1 0,5-1-3,3-5 6,-3-3-4,-2 0 1,3-6 0,0 4-3,0-5 1,4-4 2,-1 5-3,2-7 4,0-2 0,0-2-5,-3-1-3,6-2-8,-6-3-4,3 2 1,-5-4-4,0-6 4,1-2-3,-3-3-2,1-1 3,-5-4-6,6 3 5,-7-5 1,0 1 6,-5 0-1,0 7 5,-1-6 1,-1 5 7,-1 4 8,1 0 6,-2 2-3,4 2 6,-2 4-2,0-2-2,-2 6 0,2 4-2,-2-11 2,2 11-4,0 0 5,0 0-5,0 0-1,0 0 1,0 0-1,2 32 3,-4-12-1,2 3-2,0 6 1,0-4 0,0 3-2,0-2-1,4 1-3,-1-3 4,5 2-2,-7 0 0,2-6-1,1-4 0,4 8 0,1-5-3,1-3-5,-4-1 6,2 1-8,-2-4-24,4-3-29,2-4-15,-1 2-48,0-2-57,-1-7-152,1-2-359,3-4 159</inkml:trace>
  <inkml:trace contextRef="#ctx0" brushRef="#br0" timeOffset="75337.3792">8029 14215 103,'0'-10'192,"6"4"-20,-4 0-21,4 4-12,-6 2-15,21 0-8,-4 2 0,2 9 16,9 3-4,10 10 1,0 8-9,-4 4-2,1 2-3,1 8-8,-4-1-9,-6 1-10,-2 2-5,-6 3-3,-4 0-15,-5-2-4,-5 0-7,-4-1 0,-7 1-8,-4-5-8,-6 0-7,-10-4-28,3-2-20,-8 0-29,-2-2-38,2-2-45,-3-6-62,-1-4-175,7-7-397,4-4 175</inkml:trace>
  <inkml:trace contextRef="#ctx0" brushRef="#br0" timeOffset="82372.6427">8795 14612 158,'19'5'192,"-5"-3"-10,0 3-11,15 2-13,-1-1-13,1-1-15,1-2-13,-2 3-11,-2 0-10,4-4-12,-5 2-7,2 1-6,-8-2-8,8 0-9,-11-2-9,3 1-15,-5-2-21,5 1-25,-8 3-26,2-4-21,-7 0-33,7 0-57,-7-5-100,-6 5-275,8-6 122</inkml:trace>
  <inkml:trace contextRef="#ctx0" brushRef="#br0" timeOffset="82582.6486">8928 14752 152,'0'0'220,"-8"1"-24,8-1-21,-6 2-14,6-2-10,0 7-2,0-7-5,11 11-12,-2-6-8,5-3-11,9 5-11,-4-1-14,11 1-5,0-1-10,14-5-9,-11 5-4,10 0-15,-10-6-30,0 1-31,-4 1-23,1 2-50,0-10-35,-9 6-207,-1-6-356,1 3 158</inkml:trace>
  <inkml:trace contextRef="#ctx0" brushRef="#br0" timeOffset="83072.4553">9349 14256 176,'0'0'197,"-8"-4"-11,8 4-11,0 0-1,0 0-11,0 0-12,-6-1-11,6 1-10,0 0-7,0 0 4,0 0 0,6 19-10,-3-12-10,2 5-6,3 0-9,1 2-5,4 2 0,1 0-11,2 4-2,6-2-7,2-3-8,1 3-2,2-2-8,0-1-3,3 1-1,10 0-2,-4 3-10,-6-6 3,11 3-6,-11 0-7,-1-5 1,-4 3 4,4-2-13,-4 0 1,2 1 2,-10-1-10,-2 0 1,-3 1 12,2 0-10,-4 0-2,-4 1 0,1-1-3,-7 1 1,0 2 2,-10 0 3,-4 3-4,-7 5-2,-6-6 2,-7 8-5,3-5 3,-10 0-4,3-2-1,-1-3-6,-1-1-11,10-4-5,2 5-11,-1-2-19,1-6-12,7 5-26,-1-1-16,8-1-26,3-3-24,-4 1-32,6 1-49,4-3-139,-3 0-404,8 5 179</inkml:trace>
  <inkml:trace contextRef="#ctx0" brushRef="#br0" timeOffset="85420.5736">11253 14348 83,'0'0'150,"0"0"-6,0 0-8,0 0-2,0 0-12,0 0-7,0 0-12,-6-5-3,6 5-11,0 0-7,-2-7-6,2 7-7,-10-2-3,7-4-3,3 6-7,-11-2-3,11 2-5,-12-5-8,4 4 2,-2-2-7,2 3 4,8 0-1,-23 3 2,10-3-1,-3 0 0,2 2-2,-5 7-4,3-2 4,-5-1 3,1 2-2,-1-3-3,1 5-3,-7 1-1,6 1 0,-4 6-1,7 3 4,-7-2 2,8 3-5,-1 4-5,1-3 2,3 6 1,-2 5 2,2-6-3,1 10 6,10-9-7,-5 1 1,8-3-2,5 5-4,-1 6 1,6-10-2,-1-1-2,6-4-3,7 2-4,-6-1 2,6-4-1,3-1 0,-1-5-3,3 0 0,0-4 0,-4-1-5,4-4 1,-6 2 1,1-3-1,-3-3-2,-2-2-3,2 1 1,2-5 0,-7-1 2,0 1 1,-1-2-6,1 0-2,-1-5-2,-7 5-3,-2-7-3,0 3-3,1-3 4,0-2 0,-5 3-1,-5-4 3,0 2 0,1 1 1,-4-1-3,-3 2 6,-1 3-4,0-2 2,-1-1 2,-1 2 0,0 1-2,-1 3 0,3-3 5,1 7-1,-2-1 0,2 1-2,3-2-2,-2 4 5,4-4-1,-2 4 1,8 1-2,-9-4-1,9 4 0,-10-3-2,10 3 3,0 0-4,-3-4 4,3 4-1,0 0 1,0 0 0,17-3 1,-4 0 1,-3 2-1,10-1 4,-1-3-4,10 3 4,-1-3-3,-4 0 5,-3 3-4,4-2 1,-3 4 1,0-1 1,-4 1-6,5 0 6,-4 1 0,-3 2-2,0-3 1,1 3 1,-7 2-1,6 2 9,-2 0 2,-5 1-1,-1 2 1,0 5 0,2 1 4,1-7-1,-10 8-1,4 1 8,-3-1 0,-1 3-2,6-2 0,-7 3-4,0-4-1,0-3 0,0 4-1,0-1 5,0 0-7,4-2-3,-2 0-1,4-2-2,-4-1 2,3 0-6,1 0 4,-3-8-1,2 8 0,1-5-7,2 0-11,-2-3-12,2 3-15,-1-4-11,1 0-20,-8-3-27,9-3-32,-9 3-24,19-7-45,-6-2-190,-2-1-418,2-4 185</inkml:trace>
  <inkml:trace contextRef="#ctx0" brushRef="#br0" timeOffset="85680.8716">11926 14533 124,'3'-1'222,"-3"1"-23,0 0-19,0 0-21,0 0-16,23 5-6,-11-5-15,-1 3-9,6-1-11,7 1-7,4-3-13,4 3-3,8-3-15,2 0-4,1 1-21,0-1-29,-2-1-22,-13 1-27,1 0-30,-2 0-45,-10-3-169,-1 3-306,-5 0 135</inkml:trace>
  <inkml:trace contextRef="#ctx0" brushRef="#br0" timeOffset="85865.3734">12109 14746 186,'-11'6'254,"5"-3"-28,4 4-27,-6-2-18,8 1-15,0-6-16,2 8-15,3-3-10,-2-1-7,6 2-10,10-2-16,0-1-2,15-2-14,8-1-6,4 0-11,2 2-10,1-4-26,0-2-25,-7 4-34,4-4-31,-16 1-27,-1 0-68,-8 1-163,1 0-351,3-3 156</inkml:trace>
  <inkml:trace contextRef="#ctx0" brushRef="#br0" timeOffset="87382.0017">14338 13985 39,'0'0'176,"0"0"-17,0 0-2,-3-3-10,3 3 7,0 0-1,-5-7-6,5 7-3,0 0-5,0 0-8,0 0-3,-6-4-5,6 4-3,0 0-8,0 0-6,0 0-8,0 0-6,0 0-7,0 0-9,0 0-8,0 0-7,0 0-7,-16 16-3,13-7-4,-4-1-6,-1 10-1,2 0-5,-4 6-4,-1-1-1,5-1-1,-2 6-5,2-2 1,-8 0-3,6 0 2,1-1-5,7-1-2,0-4 4,0-3-2,7 2-4,-6 2 2,4-2-5,3-5 1,1 2 4,4 2-9,-3-6 2,7 1-3,2-2-1,2 0 2,7-1 1,0-2-6,1-2-9,4-4-22,-1 5-17,0-5-21,-1 0-17,1-4-37,-4-2-32,2-1-28,-1-3-53,-12 2-160,-1-2-426,2-2 189</inkml:trace>
  <inkml:trace contextRef="#ctx0" brushRef="#br0" timeOffset="87580.4722">14341 14312 202,'-14'-2'245,"1"2"-22,4 0-20,9 0-23,-15 0-19,15 0-18,-11-2-11,11 2-17,0 0-8,0 0-6,0 0-12,0 0-8,26 9-11,-11-9 1,7 4-18,7-3-23,4 3-36,10-4-28,0-6-24,-10 3-23,8-3-51,-14-1-185,0-3-341,-10 1 152</inkml:trace>
  <inkml:trace contextRef="#ctx0" brushRef="#br0" timeOffset="87796.8925">14328 14014 137,'-11'-10'239,"-1"7"-26,2-2-23,5 3-23,-1-3-12,6 5-18,-6-4-12,6 4-8,0-5-10,0 5-14,0 0 0,27-2-2,-10 4-10,13-2-2,13-2-11,-2 2-6,6-4-9,7 4-3,6-4-5,2 0-5,14 1-8,-17-1-4,-6 4-17,-7 0-23,-14 2-34,0-2-31,-10 2-36,-3-1-28,-3 1-197,-10 2-365,2-3 161</inkml:trace>
  <inkml:trace contextRef="#ctx0" brushRef="#br0" timeOffset="88276.612">13526 14918 20,'0'0'273,"-7"0"-26,7 0-24,0 0-9,-9 1-3,9-1-5,0 0-5,0 0 2,0 0-8,0 0-6,0 0-10,36-3-12,-9 2-12,5-3-6,11 4-15,6-4 6,8-3-11,23-1-5,6-3-6,7 2-9,47-5-7,-3-2-4,6 0-19,6 1 3,4 1-5,-6 2-3,4 5-10,-4-9 8,-2 9-26,-1-1 0,-1 1-3,-5 0-9,-32 1-2,-10 1-15,7-2-5,-8 0-7,-3 2-1,0 1-7,-12-5 1,-18 4-7,14-3 1,-19 2 3,-3 1 0,-7 0 1,1-4-1,-7 2 9,-8 3-6,-7-2 0,-6 6-3,-2-4 5,1-1-9,-10 5 8,2-2 1,0 0 0,-4-1-11,0 2-14,-3-2-25,-4 3-7,0 0-17,0 0-1,0 0-26,0 0-24,6 11-28,-6-11-32,-21 18-49,7-11-44,-6 1-231,-6 4-550,-2-1 244</inkml:trace>
  <inkml:trace contextRef="#ctx0" brushRef="#br0" timeOffset="88956.9207">13730 15288 113,'-8'-4'245,"0"-7"-24,0 4-11,2 4-7,1-2-16,2 0-5,0-1-9,3 6-14,-7-8-13,7 2-16,0 6-15,12-12-12,-3 5-9,4 0-10,1-1-6,7 1-9,7 0-10,-9 1-2,11 0-6,-6 5-7,1-1-2,0 4-3,-7-1-4,1 3-3,-2 4-3,1-1-2,-4 4-3,-3-1 1,2 3-3,-12 1-2,-1 8 7,0-7-4,-6 4-3,-4 4-1,-2 2 1,-2 1-3,-15 5 0,-3-2 1,-2 0-3,0-2 0,-10-4 1,0 1-1,4-4 0,1 1 4,1-6-4,6-1 1,0-5 12,5-2-17,7-1 2,1-2 1,3-1 5,6 1 9,1-2-1,4-1-6,5-1-3,-12 1-2,12-1 2,0 0-6,0 0 3,0 0-4,36-7-5,-9 5 5,0-4-3,9 3 0,10 2-1,0 1-2,-3 1-2,-1 3 3,-8 3-1,-4 0-1,5 4-3,-9-3 4,1 5-4,-3-1-19,-5 0-8,-1-4-19,-4 3-12,0-1-28,0 5-22,1-5-28,-3-1-30,-4 0-39,5 1-57,-7-5-160,4-4-456,2 0 203</inkml:trace>
  <inkml:trace contextRef="#ctx0" brushRef="#br0" timeOffset="89290.0678">14645 15293 40,'-2'-8'235,"1"-2"-21,-6 4-16,1 0-15,6 1-6,-2-4 0,1 5-5,1 4-9,-7-8-14,6 1-13,1 7-13,0 0-15,-3-7-10,3 7-9,0 0-10,0 0-8,0 0-4,-19 9-7,14-2-1,0 0-3,1 3-3,-9 3 5,0 2-5,7-1-1,-2 6 2,-2 3-6,1 0-4,-4 1 4,9 2 1,2-3-5,2 6-6,-6-2-2,12 0-1,-6 0-2,5 1-5,4 0-1,-2-2-2,5-4-5,1-1-8,-4-1-21,4-2-26,-2-4-25,3 2-35,2-5-31,0 0-44,0-5-45,-2 2-236,5-6-487,-2-2 216</inkml:trace>
  <inkml:trace contextRef="#ctx0" brushRef="#br0" timeOffset="89558.3439">15097 15371 254,'-1'-5'298,"-1"-2"-24,2 7-36,0 0-24,0 0-20,0 0-16,0 0 0,0 0-6,-11 25-9,11-13-15,7 3-13,-7 4-16,7 2-12,3 4-5,-1-1-13,-1 2-3,5-3-11,0 0-8,3-2-2,-2 1-11,-8-5 6,12 2-14,-7-7-6,1 5-13,4-8-16,-10-2-19,10 2-21,-5-3-40,2 0-34,-7-2-30,7-3-45,-2-2-58,-3-3-204,1-2-477,6-1 212</inkml:trace>
  <inkml:trace contextRef="#ctx0" brushRef="#br0" timeOffset="90078.3309">15525 15462 9,'0'0'259,"-8"0"-20,8 0-17,-16 0-11,16 0-5,0 0-12,-13-2-17,13 2-11,0 0-11,0 0-14,0 0-14,0 0-9,0 0-11,0 0-9,29 9-7,-13-9-9,3 0-8,12 1-3,-2-1-8,4 3-10,10-7-2,-4 1-8,-2-1-5,4 4-1,-1-7-5,-9 6-19,-1-3-24,-3 2-26,-8 1-30,-5-2-21,-1 2-27,-5-2-38,2-1-46,-10 4-203,7-7-434,-7 3 192</inkml:trace>
  <inkml:trace contextRef="#ctx0" brushRef="#br0" timeOffset="90304.7259">15827 15206 159,'-6'-3'212,"6"3"-17,-7-7-18,7 7-14,0 0 1,0 0-6,0 0-6,-3 22-9,3-14-3,-3 10-5,3 1-10,0 7-13,3-7-8,-3 7-12,0-2-6,0 3-8,0-6-7,0 9-9,2-4-3,-2 5-5,0-4-6,-2-1-5,-1-2-7,0-1-23,3-4-25,0-2-31,0 1-30,0-2-32,3-2-32,0-6-56,-1-1-177,4-1-400,2 0 176</inkml:trace>
  <inkml:trace contextRef="#ctx0" brushRef="#br0" timeOffset="91029.7899">16349 15599 231,'-6'-8'213,"6"8"-18,-8-2-7,8 2-10,0 0 2,0 0-11,-9 0-9,9 0-15,0 0-6,0 0-16,0 0-15,1 14-7,-1-14-10,10 7-9,-5-5-5,2 0-8,-7-2-10,16 0 0,-16 0-8,27-4-6,-16 1-4,4 1-3,0-5-4,6-2-2,-5-3-4,1 1-3,2-4-3,-5 4 0,2-8-6,-6 5-1,2-7-1,-5 2-3,-3-4 1,4 1-2,-6-3-3,-2 6-1,3-1 0,-6 3-1,3-5-1,0 6 2,-2 4-1,-2-7-1,0 10 6,3-1-2,-2 3 0,-4 0 0,4 1-1,-2 3-2,5 3 3,-4-4-2,4 4-1,0 0 5,-13 18 9,7-4-2,-1 0 2,-2 5-2,4-2-2,2 6 1,-3 3-2,4 1 1,4-3 1,-2 2-6,6-9 4,-3 6-2,2 0-1,1-1-1,1-6 0,2 2-2,-1-4-2,1-2 0,4 2 1,1-4-1,4-3-5,-4-2 1,2-1-10,4-4 1,1 0-11,0-5-7,-6 1-2,9-8-7,0-4-2,-8 9-2,3-13 0,3 5-6,-9-5 2,-1 3 1,-4 1 6,5-5 1,-5 3 5,1 4 5,-4-5 0,1 3 5,-3-1 3,-1 1 3,1 8 5,-3-2 3,0 3 7,3-3 4,-3 1-3,0 5 3,0 4-1,-3-8-1,3 8-3,0 0 2,0 0 9,0 0 1,0 0 0,0 0-5,-5 28 5,5-11 5,-3-2 2,3 3-3,-3 8 0,6-8 1,-3 1 3,-3 0-4,0 6-2,3 0-5,0-6 0,0 4 1,0-8-2,0-1-1,3 2-12,0-5-21,0-3-18,-1 2-26,1-2-28,-3-1-35,7-6-46,-7-1-243,14-1-454,-14 1 201</inkml:trace>
  <inkml:trace contextRef="#ctx0" brushRef="#br0" timeOffset="91335.9673">17074 15034 266,'-1'-5'264,"1"5"-32,1-7-22,-1 7-22,0 0-17,0 0-16,15 12-3,-6-5 0,2 11-3,10-1-2,-5 4-3,1 5-18,13 2-2,-6 6-13,-2-12-5,-1 16-3,5-6-3,-8 8-2,-1-5-8,-4-6-4,-2 7-8,-3-9-3,-5 3-4,3 7-6,-12 1-1,3-6-10,-2-1-5,-7-4-2,5-1-4,-5 1-10,-1-2-2,-1-1 0,-1-1-2,0-2-33,0-3-20,4-4-17,2 3-18,-7-3-20,5-2-32,-2 1-31,7-2-42,-5-4-43,6-2-269,2-1-537,3-4 238</inkml:trace>
  <inkml:trace contextRef="#ctx0" brushRef="#br0" timeOffset="91747.8275">18505 14364 59,'-5'-4'352,"5"-2"-37,0-1-33,5 3-26,0-1-28,4 3-21,3 2-16,7 0-9,0-2-8,14 4-10,6-2-18,10 5-10,-3-2-10,7-3-16,-3 3-7,2 2-16,4 0-11,-7-1-15,-2-1-34,-5 0-34,-11-2-44,-10 2-54,-1 0-58,-4 1-66,-11-1-226,-2 1-492,-3-4 218</inkml:trace>
  <inkml:trace contextRef="#ctx0" brushRef="#br0" timeOffset="91897.4272">18706 14607 272,'-6'5'349,"0"1"-48,2-2-32,4 0-26,0-4-25,11 11-18,7-6-22,6-2-15,3 0-22,20 0-16,-3 1-43,10-4-74,0-3-90,3 2-122,-5-6-174,2 1-408,-5-3 180</inkml:trace>
  <inkml:trace contextRef="#ctx0" brushRef="#br0" timeOffset="116862.1866">19536 14013 15,'0'0'209,"0"0"-11,0 0-3,-8-5-5,8 5-5,0 0-3,-11-1-1,11 1-10,0 0-13,-8-3-12,8 3-11,0 0-18,0 0-8,0 0-8,0 0-6,0 0-7,0 0-5,0 0-8,0 0-6,-7-3-4,7 3-3,0 0-3,0 0-13,0 0-1,0 0 6,0 0-6,0 0-12,34 2-5,-20-2 4,3-2-3,7-2-5,5 1-4,2-2-1,-2 3-6,-1-5 1,1 5-1,-2-5 1,-1 2-3,3 5 0,-10-2-3,0-1-2,-2 1-3,5-1-5,-4-1-4,-4 2-1,-1 0-3,-7 2 0,4-3-1,-10 3 2,12-1 3,-12 1 1,13-2 3,-13 2-3,0 0 1,11-1 1,-11 1-2,0 0 2,0 0 0,0 0-4,0 0 2,0 0 2,0 11 3,-3-2 0,-5 4-1,2 2 1,-1 4 0,-1 7-2,4 0 4,-6 14-2,7-1 10,-7-3-3,6 4-6,2 1 2,-3-1 1,2 2 0,-2 0-2,1-4-2,-1-8 3,0 8-3,2-12 0,1-1 1,2-4 1,-7-2-1,3-2-11,4-1-12,0-2-14,0-4-14,0-2-22,-1 0-11,1-3-16,0 1-9,0-6-24,0 0-31,0 0-41,0 0-181,0 0-415,0 0 184</inkml:trace>
  <inkml:trace contextRef="#ctx0" brushRef="#br0" timeOffset="117464.2084">20623 13861 61,'2'-5'183,"-2"5"-11,0 0-7,0-7-5,0 7-6,0 0-5,-4-8-6,4 8-6,-3-4-6,3 4-12,0 0-14,-9-5-8,9 5-8,0 0-12,0 0 4,-19 13-3,9-6 0,2 2 0,-4 7-3,-4 2-1,0 4 0,2 3 2,-5 11-6,5-1-9,-1 0-4,1-3-5,0 7-5,3 1-3,4-10-6,-1 6-4,5-5-1,0-2-7,3 1-1,3-2-2,0-3-4,5-1-2,-3 0 4,3-6-5,-2 1-5,7-5-1,-5 0 2,5 1-3,1-5-2,-3-3-3,6-1-5,1 0-3,-4-5-9,11-1-1,-7 0 0,1-1 0,1-2-6,-5-1 1,0-3 3,6-4-2,-5 4 0,1-1 6,-7-3 1,2 2 1,-5 0 4,-1-3 0,-3 2-3,2-1 6,-5 3-2,-5-1 5,2-1-1,1 3 2,-2-2-1,-6 0 1,1 5 3,-1-3-1,-2 4 0,-1 3 2,3-3 3,-1 4-1,-1 4-2,1-4 2,3 1 1,-7 3 4,4 7-4,5-3-1,-7 2-1,4 0 2,4-2-6,0 0 4,1 3-1,0 0 0,1 0-1,3-3 0,0 2-4,0 0 0,3-2 3,5-1-6,-8 1-11,5-2-15,0 1-13,3 0-25,-4-4-15,1 2-31,6-5-26,0 2-17,-3 3-33,3-6-189,0-2-409,-3-2 181</inkml:trace>
  <inkml:trace contextRef="#ctx0" brushRef="#br0" timeOffset="117870.126">21319 14215 63,'0'0'233,"2"-4"-18,-2 4-23,0 0 0,0-6-9,0 6-1,0 0-3,9-5-8,-9 5-7,0 0-12,0 0-16,4-4-12,-4 4-9,0 0-15,0 0-10,0 0-5,0-7-12,0 7 0,-2-7-2,2 7-7,0 0-2,-2-10-5,2 10-4,-3-5-4,3 5-3,-9-4-4,9 4-2,0 0-3,-13 0-7,13 0 2,0 0-4,0 0-7,0 0 0,0 0-3,-14 0-6,14 0 0,0 0 0,0 0 2,0 0-8,0 0-16,0 0-16,0 0-26,0 0-23,-5 7-33,5-7-34,0 0-36,0 0-59,0 0-201,0 0-473,0 0 211</inkml:trace>
  <inkml:trace contextRef="#ctx0" brushRef="#br0" timeOffset="118798.1004">22147 14089 53,'0'0'200,"0"0"-23,0 0-15,-5-10-17,5 10-15,5-12-4,-3 5-3,1 1 0,2-3-8,-1-2-9,-2-1-9,6 1-12,-6 0-10,2-4-3,4 1-9,-5 0-9,5-1-3,-8-1-5,0-2-2,0 1-7,-4 1-6,0-3 1,-4 0-3,4 7 5,-6-9-4,1 3-1,-6 5 6,6-1-5,-8 3 5,4 2 4,-3 2-1,0 0-3,0 0-2,-4 4-8,2 3 0,-2 1 0,6 3 1,-2 3 2,-3 3 0,5 1-2,-1 1 4,1 7-9,5-1-4,-6 1-1,4 2 2,6 0-4,5-1 0,0-2-1,2-2-4,4 0-1,2 0 1,3-3-1,-4 0 1,7-3-6,7-1 4,-7-1-3,5-2-2,3-2 2,-5-3-3,1 2-8,1-7-3,3 1-1,-2-1-3,-4-4-4,-1 1-4,2-4-2,-3 0 4,0-2-2,-9 0 6,6-2-1,0 3 3,-7-3 0,0-1 3,-2 7 6,3-1-3,-5 1 7,1 3 3,2-2 4,-3 8 1,4-8-3,-4 8-1,0 0 3,0 0 3,-13 22 6,11-5 8,-2 6-3,4 1-1,-2 5-1,4 1 0,-2-1-2,11 14 1,-11-6-4,4-5-1,0 4-1,2-5 3,-1-4-4,-2-3-1,-3 2 0,6 0 0,-6-8-1,3 0-2,-3-1-1,2-3 1,1 1-4,-3-8-8,5 6-11,-7-6-15,-1 0-13,3 0-21,0-7-33,0 0-30,-5 3-41,5-3-53,-9-15-141,9 6-393,0-8 173</inkml:trace>
  <inkml:trace contextRef="#ctx0" brushRef="#br0" timeOffset="119267.8401">22465 13877 14,'0'-7'230,"0"7"-27,-6-10-22,6 6-14,0-3-22,0-1-10,3 0-2,0 4-4,-1-6-5,4 0-4,1 5-8,1-7-6,6-1-11,2 1-7,1 2-7,8-2 0,-4-1-10,7 4-9,-1-1-3,2 6-1,-1 1-5,-9 3 2,2 3-4,3 3 6,-7 4-1,-1-2-4,3 11 3,-3 2-2,-4-1-5,-2 6 4,-5 0-8,-1 3-2,-4-2-8,-4 2 3,0 0-7,-5-1-1,-2-2-3,-5-1-2,3 1-1,-4-1-6,-4-1 3,1-3-1,-2-2 10,-1 0-11,0-5-3,-1-1-3,-1 0 3,4 0-8,5-7 2,0-2-1,2-1 4,-3 1 6,4-2-2,4-4-10,9 2 11,-16-11-8,11 5-2,5-1 1,-2-2-4,4-2 9,9-2-12,-9 3-3,6 0 3,6 1-3,-5 2-2,-1 0 3,10 4 0,-4-1 2,0 6 0,8 0-3,-4 5 4,-2 3-3,1 1 1,-1 5 7,-2-3-6,-1 2-8,3 5-7,-2 1-9,0-3-16,-5 1-9,6 3-14,-6-6-22,2 0-17,-1-4-25,-1 3-22,1-4-16,-1-3-43,2-1-205,-3-3-447,2 2 198</inkml:trace>
  <inkml:trace contextRef="#ctx0" brushRef="#br0" timeOffset="119595.4755">23197 13671 18,'-4'-8'277,"-2"1"-23,5 1-29,-6 3-24,7 3-21,-3-6-17,3 6-1,0 0-3,0 0 10,11 15-4,2-5-4,-2 4-14,8 5 0,-2 0-8,1 4-12,12 9-11,-11-12-15,14 12-10,-11-8-10,-1-4-8,-1-3-5,2 2-4,-1-2-9,-4-2-10,-2-2-2,-1 0-20,-3-5-22,-3 3-21,0-6-29,-2 2-29,2-4-25,-6 3-20,4-2-22,-6-4-16,6 0-26,-6 0-54,2-11-151,1 4-423,0-2 187</inkml:trace>
  <inkml:trace contextRef="#ctx0" brushRef="#br0" timeOffset="119809.9059">23595 13620 108,'0'-16'243,"-4"8"-22,4 0-19,-3 1-12,3 1-17,0 6-12,-5-7-12,5 7-3,0 0 1,-24 6-7,13 6 3,-5 3-9,-1 5-2,1 4-11,2-1-12,-7 10-11,4 3-4,-5-2-15,4 0-5,2-7-4,8 2-11,-3-1-6,-1 1-5,5-2-6,-5-2-2,-3-1-5,7-3-8,2-2-19,5-5-25,-6 4-34,2-3-26,5-4-29,-1 4-31,1-7-38,0 0-33,0-1-205,0-7-447,1 4 198</inkml:trace>
  <inkml:trace contextRef="#ctx0" brushRef="#br0" timeOffset="120067.2568">23727 13596 249,'0'-3'279,"0"3"-29,0 0-21,0 0-23,0 0-17,1 26-8,-1-9-2,0 1-1,-1 6-18,2-3-11,-1 5-14,4-2-10,0 6-10,1 0-11,0-2-8,3-2-11,-5 2-4,8-4-13,-8-1-6,0-4-20,4-2-27,-4-2-31,0-1-33,2-4-31,1-1-41,-1-1-31,1-1-43,2-4-233,-2 2-462,-6-5 204</inkml:trace>
  <inkml:trace contextRef="#ctx0" brushRef="#br0" timeOffset="120443.7609">24111 13668 238,'0'0'248,"-9"-5"-30,9 5-19,-8 0-18,8 0-7,-14 10-11,9-3-2,0 5-1,-3 2-5,-1 3-8,4-1-13,2 5-6,-3 0-13,4 3-8,0 1-14,4 1-9,-2-5-3,5-3-7,0-1-6,-1 2-9,-2 0 2,6-3-7,-2 0-7,2-2-3,0-2-2,3 0 11,-6-2-16,4-3-3,-1 1-4,5-7-4,4 0 5,-2-1 5,-1-1-5,2 0-2,1-4-1,-1-2-7,1-4 0,-1 2-1,-2-4-1,2-7 8,3-1-12,-5-3-3,-1-1-4,-5-3-3,6-10-8,-11 6-4,4-6-7,-4 12 1,-3 1-1,-6-1 4,-1 3 0,-2 5 2,-1 3-2,-4 2 0,0 0 2,-2 2 2,-5 8 0,2-2-7,2 5 4,-2 0-4,1 4-6,0-1-15,0 6-11,2-2-15,0 2-16,7 1-18,-4 2-18,4 1-25,-2 0-21,8-4-19,-2 0-52,0 1-176,2-3-437,1-2 195</inkml:trace>
  <inkml:trace contextRef="#ctx0" brushRef="#br0" timeOffset="120962.3782">24482 12848 162,'0'0'242,"0"-10"-27,5 6-21,1-2-19,0 4-6,4-1-3,-2-4-2,3 2-4,0 2-1,9-1-12,-5 2-11,5 2-11,4 0-14,-7 0-10,4 3-8,-5 0-9,4 0-6,-4 2-11,-3 3-8,-5-4-4,0 3-4,-4-1-3,-2 2-6,-2-1-6,-2 0-7,-6 4 3,-1-3-7,-4 1-8,2 0-2,3-2 1,-4 1-7,1 0 2,-7 0 4,13-1-10,-4-2 2,4 1-7,-4-3 0,7 4 2,-1-2-4,3-5-2,-2 9 1,2 0-2,2 1 3,-2-1 0,3-1 2,-1 3-1,10 1 2,-1-1-2,-6-1 0,3 2-1,2 2 3,-7-4 2,3 1-4,0-2 1,2-3 1,-8 4-1,7 0 1,-7-4 1,0-1 5,-4 5-6,0 1 1,-4-3 2,-3-4 0,-2 5-16,0 0-5,2-5-12,-3 3-14,-5 2-21,10-2-24,-2-3-30,-1-1-31,1 3-42,5-5-228,-8 3-455,6 3 202</inkml:trace>
  <inkml:trace contextRef="#ctx0" brushRef="#br0" timeOffset="121973.7105">22984 15519 53,'4'10'202,"-3"7"-14,4-8-8,1 3-5,-4 2-2,-1-4-6,-1-1-10,7 1-12,-2-2-6,-5-4-2,1 0-5,-1-4-9,2 7-8,-2-7-5,0 7-4,0-7-4,0 0 1,0 7 0,0-7-3,0 0 3,0 0-14,0 0-6,0 0-8,0 0-10,-8-16-3,1 7-9,7-1-2,-3-4-10,-1-5 14,4 6-15,-7-6-6,7-5-1,0 5-7,5 2 0,3-3-7,-7-4 1,11 6-2,-5 1-4,5 1-4,0 2 0,-2 0-2,4 0-1,11 0 2,-10 4-4,0 3 1,3 5 2,2 0-6,3 4-2,-6-2 7,2 2-8,8 12 10,-5-3-5,0-3-1,-3 11 1,2-5-3,-5 7 3,3-2 0,-4-1 0,-2-2-4,0-1 2,-4-1 0,4-2-4,-7 1-1,-3-3 4,7-3 1,-5 3 0,1-4-1,-4-3 2,5 3 1,-7 1 1,0-7-2,8 5 10,-8-5 4,0 0 0,0 0 1,0 0-1,13-12-1,-13 6-4,0-3 1,-5-11 0,5 3 1,-1 0 7,-6-7-14,4-1-3,-2-1-1,-4-1 5,-1 2-11,7-12 6,-5 7-7,0 3 4,7-1-7,-7 3-2,2-2-13,-1 8-13,6 1-7,2 0-17,-1 2-17,0 5-31,0-2-30,0 4-35,0-2-32,8 3-40,-3-2-226,-2 1-508,3 0 225</inkml:trace>
  <inkml:trace contextRef="#ctx0" brushRef="#br0" timeOffset="122281.8856">23640 14811 226,'-3'-7'256,"1"3"-25,2 4-25,0 0-22,-9-4-18,9 4-11,0 0 6,4 17 18,-8 2-1,4 4-6,0 6-6,4 12-2,-2 4-21,3 3-4,4 8-16,-4-3-5,9 16-14,0 1-11,4-17 5,-2 20-20,-2-21-4,5 15-8,-8-16-4,3-3-4,2-3-6,-2-4-7,2-3-3,-10 2 0,4-11-4,3 0-8,-10-3-1,3 0 0,0-8-4,-4-1-4,4-1-1,-3-5-5,2-3-8,-3 3-13,-2-4-10,0 0-21,1-4-25,-1-3-35,0 0-36,0 0-28,0 0-34,-11-13-38,11-2-50,-3 0-179,3-5-501,0-4 221</inkml:trace>
  <inkml:trace contextRef="#ctx0" brushRef="#br0" timeOffset="122942.2635">24002 15378 92,'0'0'208,"0"0"-16,-9 19-18,6-12-14,-4 0-7,7 4-9,-8 1-3,8 2 0,-1 0-6,-1-2-12,2 2-1,2 1-17,-1 1-10,-1-5-8,0 5-8,0-7-8,0-1-6,5 3-12,-5-6 0,0 2-4,3 0-2,-3 0-5,0-7 3,0 7 0,0-2 3,0-5-3,0 6 0,0-6 1,0 0-5,0 0-7,0 0-1,0 0-9,0 0 3,-11-22-9,11 8-4,-3 4 2,1-7-4,-4 5-1,6-8-1,0 1-1,0 8-5,0-6 3,8 1 2,-6 3-5,2-2 1,4 1-4,2 2-2,-2-2 3,-2 6-1,7-2 2,-2 2-6,-3 4 1,3-1 2,5 0 2,-4 3-5,2 4 12,-4 1-7,4 0-2,0 5 2,2 3-1,-1 0 4,-1 2 7,-3 1 1,5 0-1,-2 0 0,-6 2 4,3-1-3,-2-1 0,-1 2-1,3 0 2,-7-3 4,-1 3-5,-2-3 3,6-3-5,-7-5 3,4 0-5,1 4 0,-5-4 1,0-1 2,0-4-3,-3 7-1,3-7 0,-2 7 0,2-7-2,-11 1-3,11-1 1,0 0 2,-8-12-11,0 5-8,2-3 4,5-1-4,-3-2 1,4-3-3,0-3-1,0-1-2,0 1 2,4-2 4,-3 1-2,7 5 5,-2 0-1,1-1 0,1 5 0,1-2 3,-3 6-4,9-5 5,-6 4 7,-1 3-10,3 2 5,-1-1 7,2 4-1,-1 0 1,-1 4 1,-1-1 5,3 4 2,-5-1-3,3 2 2,-5 3 1,4 0 1,-4-2-1,4 4-3,-7-1-1,3 0 1,-4 2 1,2-2-6,1-2-7,-4-2-17,1 7-12,-1-8-10,0 0-19,0 5-21,-1-10-25,-3 6-19,4 2-10,0-10-31,-3 5-27,3-5-190,0 0-415,0 0 184</inkml:trace>
  <inkml:trace contextRef="#ctx0" brushRef="#br0" timeOffset="123653.3635">24563 15344 90,'0'0'213,"0"0"-27,7-6-8,-7 6-10,4-2-12,-4 2-12,0 0-4,0 0-2,0 0-2,0 0-2,0 0-3,12 12 0,-10-3-12,3 0-4,-4 2-15,4 0-7,-2 4-7,-3-1-7,5 1 2,-5 0-2,1-7-4,6 4-11,-6-2-3,1 0-4,-2-2-7,5 4-4,-5-1-4,0-6-4,6 1-4,-6 0-1,0 3-6,2-4 9,-1-1-11,-1-4-3,0 10-5,0-10 9,0 0-9,0 0-2,0 0-3,0 0-2,0 0-5,0 0-5,-3-23 0,5 12-12,-2 0-1,0-7-1,0 3-1,-2-3-3,4-1-4,-1 1 2,2-1-1,-1 0 1,7-3-1,-5 4 0,5 2-1,-4-1 3,1 5 1,2-4 3,0 4-1,1-1 6,-4 9-3,6-6 0,-1 3 2,-4 1 0,4 4 2,-1-2 5,1 4 1,-2 4-2,4-2 9,-1 4 1,-1 1 3,-1 4 5,1-1 1,2 5 2,-8-3 0,0 5-1,6-3 1,-5 3 8,-1-6-5,3 7 3,-3-4-5,0 1 0,4 1-3,-8-8 0,1 3-2,4-1-4,-5-1 3,0-3 0,3-2-2,-6 2-3,6 3 2,2-6 0,-5 4 1,0-7-3,0 0 0,0 0 2,0 0-5,0 0 3,0 0-5,0 0-8,0 0-2,0 0-9,-5-22 4,10 11-1,-5-3 1,1-2-2,-1 1-2,7 1 4,-1-5-1,2 1-6,-2 2 5,-1 2 5,3-3-4,-2 1 6,8 4-6,-7-2 5,1 6 0,-2 2 3,4-4 1,-6 4-3,11 3 0,-6-4 3,1 7 0,-1-4 3,1 4 4,-1 4-3,2-2 4,-1 3 0,-4-2 5,0 12 2,4-11 1,-9 7 1,10 3-1,-7-2 2,-4 4 2,4 1-5,3-1-2,-7-2 3,0 2 1,0-1-3,-5-1-1,3 2 1,4-7-5,-2 2 4,-2-3 0,2 3-5,-4-3-13,4-1-14,-4-1-7,-2 2-18,5-1-17,-4-6-18,-2 5-19,4-2-22,3-4-31,0 0-21,0 0-39,-20-10-150,12 2-397,3 0 176</inkml:trace>
  <inkml:trace contextRef="#ctx0" brushRef="#br0" timeOffset="124063.8435">25047 14811 95,'0'0'199,"3"-8"-11,-3 1-16,0 7-7,5-10-3,-5 5-7,5 2-4,-2-1-7,-3 4-10,8-8-12,0 4-2,-2 2-8,3 1-9,2-3-2,-11 4-3,23 5-8,-12-3-8,-3 9 0,3-4-1,0 1-1,-8 7-6,8-4-2,-9 7-11,-2-1-1,0 6-8,-2-4-2,-6-3 0,2 3-5,-1 0-3,-1-1 2,1-3-9,-1 3 3,-2-7-4,4 0 2,3 0-5,-5-4-6,3 1 2,-1 0 0,4-1-10,-3-4 1,5-3 2,0 0-2,13 8-2,-7-8 2,7 0-3,3-6-6,4 4 0,10-8 2,-1 2-9,-1 0-10,7 0-12,-6-5-14,14 1-19,-12 1-23,-1 1-20,2 3-14,-4-3-33,-1 3-26,-3-4-42,-7 3-235,-4 2-482,-3-1 213</inkml:trace>
  <inkml:trace contextRef="#ctx0" brushRef="#br0" timeOffset="125077.9614">20696 15310 66,'-22'5'183,"4"-1"-3,2-4-10,1 5-7,0-3-8,9 1-7,-7-3-13,4 4-10,4-3-14,5-1-7,-5 4 7,5-4 3,0 0-10,24 4 0,-2-4-4,5 0-5,24-4-8,4-1-3,32-6-12,3-1-1,7-5 0,49-4 0,-4 2 1,-1 3-7,-3-3 1,3 0-4,4 1-1,-47 11-1,51-9-5,-46 9-6,35-3 0,-50-1-8,4 4-3,-3 0-6,-10 1-5,-21 0-12,-5 2-6,-6-4-2,-15 6-4,-1 0-5,0-1 2,-13 1 0,-2 0 2,-8-1-1,-8 3-4,10-1 1,-10 1-1,0 0 0,-30 8-6,3-5-3,-8 1-2,-8 1-3,-7 1-4,-7-1-5,-21 3-14,-3 5-9,4-5-17,-9 3-4,1 3-10,-5-6-5,-12 3-1,6 0 4,-2 2 1,-4-5 10,4 0 9,-2 8 9,2-6 13,-6 6 10,9-4 17,3 2 7,7-3 13,4 6 5,19-8-1,7 7 6,1-3-6,6-2 6,4 1 0,0 1 0,14-1-4,8 0-2,4-2 4,4 1-6,6 1-3,0-5 3,5 5-4,5-2 2,7 6 12,4-9 2,9 4 8,19-2 4,6-3 4,10-5-4,23-2-2,-1-5-4,13 5 2,4-16-1,5 8 4,37-10 2,-41 5 7,44-10 14,7 5-5,-53 8 14,52-3-12,-52 6 4,10-2-6,-5-2 7,-2 5-7,-10-4-3,-4 5-4,-28 1-3,-4-2-12,-6 0 1,-15 7-3,-2-2-2,-1-5-1,-9 5-1,-4-3 1,-6 3 0,-3-3-2,-1 2-4,2 1-7,-7 2 6,4-6-5,-4 6 1,0 0-2,-6-12-2,6 12 3,-10-4-12,7 0-13,3 4-16,-6-2-23,6 2-28,-5-5-37,5 5-51,0 0-40,-6-5-29,6 5-239,0 0-515,0 0 229</inkml:trace>
  <inkml:trace contextRef="#ctx0" brushRef="#br0" timeOffset="134260.3167">1588 16895 72,'0'0'102,"0"0"-3,0 0-1,0 0-5,-4 7 0,4-7-5,0 0 1,0 0-5,0 0-8,0 0-3,0 0-9,0 0 3,0 0-8,0 0-9,-10-11-2,10 7-4,0 4 1,-3-10 1,3 4 0,-2-1-8,2 1 1,0-2 0,0 8-3,-3-13-3,3 4-2,3 3 2,-3-3-4,0 2-5,2-1 4,-2-2 0,0 2 7,0 2 5,0-2-3,0 8-1,0-7 0,0 7-2,3-5-1,-3 5-5,5-4-4,-5 4-2,0 0-2,0 0-1,0 0-3,0 0 0,0 0-5,0 0 8,3 16 3,-3-1 3,0 3 2,0 8-1,-1 3-1,1 8 2,0 7 2,1 1-3,-2 1-9,1 0 0,1 0-1,-1 0-1,-3-1-2,-5-4-1,6 0 3,-1-11-2,-3-1-1,1 1-6,0-2 4,-2-1-2,0-3 1,1 0-1,4-9-2,-4 1 2,4-5 1,-1 1-1,0-3 1,-2-1-4,4 0 4,-2-5-1,1 2 9,2-5 3,0 7 0,0-7 0,0 0-1,-2 6-4,2-6 0,0 0-3,0 0-4,0 0-1,0 0 1,13-21-5,-7 14 4,2 2-1,0-2-4,0 1 3,5-1 1,1 1-7,0 2 2,1 2-1,-3 2 0,1 0 3,-1 2-1,9 2 0,-5 0 0,1-1 0,-1 5-2,2-1 0,-3-2 3,4 6 0,-3-4-3,0 0 1,5-4-10,-7 5-7,0-4-3,-1 0-8,-1-2-3,-4-1-7,8-1-17,-3 2-9,-7-2-4,-6 0-13,21-5-17,-13 1-3,3 0-22,-5-5-18,0 3-18,-1-1-151,-3-3-333,-1 1 147</inkml:trace>
  <inkml:trace contextRef="#ctx0" brushRef="#br0" timeOffset="135869.1255">1565 17270 151,'-15'0'169,"15"0"-4,0 0-3,0 0-7,-14 0-6,14 0-3,0 0-5,-8-1-14,8 1-5,0 0-8,0 0-10,0 0-9,0 0-10,0 0-6,0 0-18,0 0 3,0 0-7,0 0 1,0 0-5,0 0-2,38-4-5,-19 3-1,2-5-9,7-1 1,2 3-6,-1-4-3,3 1-3,-2 0-9,-10 5-13,9-3-24,-7 3-15,-2-3-19,-5 3-28,4-1-25,-4 1-16,6 0-24,-13-1-38,5 1-117,-5 0-328,-2-2 147</inkml:trace>
  <inkml:trace contextRef="#ctx0" brushRef="#br0" timeOffset="136155.9587">1530 16899 87,'-6'-4'201,"-1"2"-14,7 2-15,-9-5-16,9 5-10,-5-4-11,5 4-14,0 0-9,0 0-13,0 0-6,11-8-2,-3 6-6,13-7-5,2 2-7,7 0-3,10-5-13,4 1-6,10-6-6,-5 5-6,8-9-19,-3 1-15,1-2-24,-1 5-34,2 3-28,-9-5-36,2 2-69,-8 6-93,4-1-301,-19 1 134</inkml:trace>
  <inkml:trace contextRef="#ctx0" brushRef="#br0" timeOffset="136569.9062">2965 16951 197,'-12'0'253,"2"-2"-28,4 0-22,0-2-22,-2 1-16,8 3-8,0 0-15,0 0-10,0 0-11,0 0-11,31 7-10,-12-5-7,4-2-13,8-2-6,1 2-8,12-4-9,2-2-7,-3 2-23,6-6-19,-3 1-31,-2 1-33,-6-7-26,-6 5-41,-4-1-57,-4 6-150,-8 2-357,-4-1 159</inkml:trace>
  <inkml:trace contextRef="#ctx0" brushRef="#br0" timeOffset="136749.4271">3106 17209 236,'-6'7'303,"1"-5"-32,2 4-29,3-6-25,10 11-21,-6-7-20,11 0-18,-1-3-15,6-1-13,9-1-14,14-7-21,-1-3-32,7 1-42,-4-4-36,2 2-48,1-3-42,-4 4-47,-12-3-187,-2 4-367,-10 1 162</inkml:trace>
  <inkml:trace contextRef="#ctx0" brushRef="#br0" timeOffset="138117.0322">4039 16480 45,'0'0'129,"0"0"6,-12 1-11,12-1-3,0 0 1,0 0-9,-6 2-4,6-2 4,0 0 2,-12 2-5,12-2 2,0 0-2,-13 3-3,13-3 1,-3 4-9,3-4-5,0 0-5,0 0-8,-15 0-6,15 0-5,0 0-5,0 0-7,0 0-3,0 0-7,0 0-4,0 0-5,0 0-3,0 0-2,0 0-3,0 0-1,29 7-1,-12-9 13,1 2 0,4-2-8,5-1-3,3-4 0,3 6-4,-4 0-1,5-2-4,-5-1-2,-1 1-3,-1 1-2,-6 2-3,-4-2 0,4 4-2,-5-2-1,-5 2-2,-2 1-2,1 1 1,-1-1 3,-1-1-7,-1 5 3,-7 0-2,0 1-2,-5 8 2,-2-2-1,-2 0 1,-8 11-3,1-1 1,-6 1 2,1-7-1,-3 2 1,0 2-1,7-4-2,-8 5 0,7-2 0,-4-6 1,11 1 0,-3-2-4,0-2 4,-2-3-3,8 3-1,2 0 1,1-5-3,-3 0-2,6 0 0,2-1-2,-3 0 2,3-6-4,6 7 1,2-4 4,3-2-2,10-1-1,-5 0 4,3 0-2,1-4 1,6 3 1,-6 2-4,2-2 4,-1-1-1,0 2 3,-1 2-2,-2 2 0,-1-1-1,2 1 5,-5 0-1,1 2-2,-1-1-1,-3 6 4,-2-3-2,-2 6 1,1-5-1,0 7 1,-8-7 1,1 5-1,-1 5 2,-1-6-2,1 7 3,-8-3 2,0-3 0,-5 5 0,0 1 0,-1 2 2,0-4 1,-4 1 1,-2 1-2,1-4 0,-5 0 1,2-2-19,-2 0 3,2-1 0,0-5 3,8 1-3,-12 1 4,12-3 2,-2-2-3,-4-3 0,4 0-10,5 0-19,-10-2-17,13 0-18,8 0-10,-20-6-17,13 5-23,6-6-24,-6 2-40,12-6-157,-3 3-369,3-5 163</inkml:trace>
  <inkml:trace contextRef="#ctx0" brushRef="#br0" timeOffset="138546.879">4756 16593 47,'0'0'183,"6"-10"-5,-6 8-1,0 2-1,0 0-3,0-9-1,0 9-2,0 0-14,0 0-11,0-5-5,0 5-8,0 0-8,0 0-10,0 0-8,0 0-9,0 0-9,0 0-12,0 0-5,0 0-7,0 0-5,0 0-8,0 0 3,5 26 5,-2-9-2,3 8-1,-1 3-4,4 1-4,-2 10-5,2 1-8,-4-12 4,0 12-5,4 1-6,-2-5 0,0-8-3,-2-2-1,5 3-5,-6-2 0,4-3-2,-8-8-3,5 3 0,-3-5-3,-2-2-1,3-3-13,0 0-12,-3-2-10,3 0-4,-3-4-21,3 3-11,-3-6-16,0 0-30,0 0-31,0 0-29,0 0-12,0 0-39,-12-23-168,12 12-419,3-5 186</inkml:trace>
  <inkml:trace contextRef="#ctx0" brushRef="#br0" timeOffset="138836.4121">5078 16639 176,'4'-6'204,"-1"2"-18,-3 4-8,0 0-21,0 0-10,0 0-10,0 0-9,0 0-7,-37 17-7,25-2-10,-10 3-8,1-1-9,-4 4-4,-7 3-11,11-3-7,-7-3-3,7 1-8,-6 0 1,4 0-8,2-2-6,7-2-6,0-3 2,1 0-4,5 1-4,-3-2-3,8 0-5,-3-4 0,4 5-8,4 0 3,4-4 4,0 5-6,8 0-1,1 1-3,10-2 0,-1 4 2,4-6-7,1 0 4,6 0-3,-7-3 0,15 1-4,-10-1-16,-3 1-23,0 0-18,-1-5-23,-10 2-29,8-3-24,-7-2-52,-4 5-159,-2-5-369,7-1 163</inkml:trace>
  <inkml:trace contextRef="#ctx0" brushRef="#br0" timeOffset="139176.5394">5826 16345 102,'-4'-5'247,"-2"1"-28,1-3-19,5 7-11,-9-7-15,9 7-4,0 0-7,-26 10-11,17-3-11,3 5-6,-9 0-1,6 10-1,-4 5-6,1-1-10,-3 12-6,6 3-9,-1 4-7,6-1-1,4-8-7,3 8-11,5-5-6,-2 2-7,4-1-4,1-7-5,4 4-6,-5-11-6,4 0-1,2 0-5,-2 0-6,7-3 2,-4-4-15,2 4-20,0-3-24,2-1-35,-5-9-25,-2 2-41,5 0-38,0-5-37,-2-3-68,1-2-149,2-2-453,1 0 202</inkml:trace>
  <inkml:trace contextRef="#ctx0" brushRef="#br0" timeOffset="139472.2665">6345 16632 234,'-7'-7'273,"1"-4"-17,1 6-11,1-2-13,-1 0-14,5 7-14,-2-7-19,2 7-19,-1-7-17,1 7-16,-7-5-12,7 5-12,0 0-1,5 20-5,-3-6-3,1 5 11,6 6-16,-6 5-4,4-5-9,-2 2-9,-2 3-5,1-1-7,-2-2-4,1 2-6,-3 0-9,5 0-6,0-5 0,-2 2-5,3-3-4,-4-2-2,1-3-23,-1 0-23,-1-7-19,1 4-22,4 0-30,-3-3-27,-1-1-35,4-2-32,-1-1-37,-2-6-249,2 1-510,-5-3 226</inkml:trace>
  <inkml:trace contextRef="#ctx0" brushRef="#br0" timeOffset="139748.5798">6713 16784 275,'4'-4'295,"-4"4"-32,1-6-21,-1 6-17,0 0-13,5-8-12,0 4-12,-1 1-10,8-1-9,3-3-11,1 2-11,13-5-14,-2 3-14,9 0-10,4-2-11,2 0-12,-12 1-4,0 2-10,1-1-4,-5 4-8,-7 3-7,0-7-13,-3 6-11,5 0-17,-13 1-18,3-2-16,-2-1-9,2 6-13,-11-3-19,0 0-17,15 0-20,-15 0-24,0 0-33,0 0-33,9 0-57,-9 0-162,0 0-441,0 0 195</inkml:trace>
  <inkml:trace contextRef="#ctx0" brushRef="#br0" timeOffset="140308.0816">7533 16581 146,'-14'0'227,"1"0"-25,6 0-20,-6-4-14,13 4-11,-16-1-7,11-1-6,5 2-10,-9-4-11,9 4-11,-13-5-17,13 5-6,-1-8-10,1 8-9,1-7-5,7 1-6,-3-1-3,4 0-4,-2 0 0,7 0 0,5-5-6,-5 7 0,0-2 0,9 3-3,-3 4-4,1 0-4,1 0 2,-3 4 1,-2 6-2,-1 4 3,1-5 2,-1 14 2,-1-1 3,-6 6-4,-3 10 5,1-6-8,-10 6-3,-4 3-2,-4-3-3,2 1 9,-4-1-13,-6 2-3,-3-7 0,6-7-4,-11 4-2,7-6-1,-1-3 3,-1 2-1,1-6 1,4-6-1,3-3 15,1 2-8,3-3 4,1-2 3,-1-2-7,4-3-5,6 0 4,0 0-8,-14-9-2,14 1 9,0-1-2,6 0-12,2-4-5,0 2 1,3 2 12,3-3-17,-6 7 2,6-2-1,1 1-1,7 3 3,-5-1 10,-1 4-13,5 2 0,-7 0 1,8 7-2,-6-4-2,0 1 1,1 5 0,-1 0 5,-3 0-18,-7 1-19,3-4-24,-2 2-29,2 0-24,-4 0-26,5 4-31,-1-7-33,-1-4-49,6 2-204,-7-2-490,2-3 216</inkml:trace>
  <inkml:trace contextRef="#ctx0" brushRef="#br0" timeOffset="140874.417">8003 17010 255,'0'0'269,"0"0"-32,-4-4-22,4 4-24,0 0-16,0 0-21,0 0-15,0 0-9,0 0-11,0 0-10,0 0-7,0 0-10,9 15-12,-2-14-5,0 3-7,-7-4-3,18-4-8,-7 4-5,2-1-7,2-5-1,-3 0-3,0 0-5,2-2-3,1-1-4,-4-4-3,-2 0-1,5-3-5,-6-2-2,0-2 0,2 1-2,-5-6-2,2-1-3,-7 0 2,0 0-1,2 0 1,1 8-3,-3-3-2,-3 5 9,3 0 7,-2 6-1,1 1 6,2 0 2,-2 2-6,-5-2 0,6 9-6,-2-8-1,2 8-3,0 0-1,0 0-2,0 0 0,0 0 1,0 0-4,0 28 4,0-7-3,8 0 1,-8 2 1,1-1-6,4-6 0,3 3 7,-2 2-5,1-3-1,1 1-5,3 0 0,-2-7 1,1 2 2,2 0-3,-4-3 8,3-7-11,-1 4 2,-1-1-2,6-4 1,2-1 0,-4-2-2,-2-2-3,1 0-4,4-5-10,-5-3 4,4 0-4,-6-6 5,4 2-4,1 0-1,-8-9 5,7-3 0,-5 3 4,0-1 0,-2 8 2,2-2-1,-2-1 3,-6 2 5,2 7 6,4 3 5,-6-2-1,0 0 1,7 2-1,-7 5-3,0 2-2,0 0 1,0 0 1,0 0 5,8 11 11,-7 3-7,2 1 2,-1 5-1,6 6-2,-7 0-2,3-2 1,-3-1-6,10 4 2,-9-3 1,6 1-4,-2-6-1,0-4 1,-4-1-10,3 2-24,-5 0-25,3-3-31,-3-6-24,0 2-26,0 2-32,1-9-20,-1-2-56,0 0-166,0 0-440,0 0 196</inkml:trace>
  <inkml:trace contextRef="#ctx0" brushRef="#br0" timeOffset="141095.8226">8741 16202 19,'3'-7'276,"0"2"-29,5 5-24,-8 0-20,19 16 0,-4-1-8,4 11-4,1 6-4,2 6-7,-4 4 7,7 2-27,-12 1-9,6 4-14,-10 1-13,1 3-11,-6-1-15,0-1-8,-4-2-8,-7-2-24,-4 0-26,-6-2-35,-5 4-37,-7-7-48,-4 4-50,-4-8-63,-18 14-247,12-16-485,-3-2 215</inkml:trace>
  <inkml:trace contextRef="#ctx0" brushRef="#br0" timeOffset="145868.2632">9450 16629 141,'-19'3'182,"11"-2"-22,8-1-18,0 0-4,-11 2-20,11-2-9,0 0-8,0 0-6,0 0-15,5 8 5,-5-8-9,11 9-4,-2-7-2,4 3-12,1-3 1,5 3 1,-4-2-10,5-2-6,-4 6-1,8-7 0,-4 2-7,7 3-9,-6-4-3,3 0 1,-5-1-5,1 1-17,-4 4-18,3-4-32,-3 5-24,-5-4-43,-2 3-189,-1 2-328,-5 1 147</inkml:trace>
  <inkml:trace contextRef="#ctx0" brushRef="#br0" timeOffset="146054.7627">9434 17002 221,'0'0'202,"0"0"-20,0 0-19,16 5-14,-16-5-16,29-4-13,-10 3-10,9-6-11,4 3-9,-1-4-11,12 7-12,-11-1-26,-1-8-31,-2 7-35,-5-1-26,3 0-43,-8-1-156,-5 2-270,-2-4 120</inkml:trace>
  <inkml:trace contextRef="#ctx0" brushRef="#br0" timeOffset="146432.7541">9654 16429 60,'-3'-4'210,"3"4"-28,-5-4-18,5 4-18,-6-6-10,6 6-7,0 0-4,0 0-8,0 0-2,13 21-4,-7-12-12,2 0-7,6 4-4,0 1-6,1-3-7,5 7-2,1-3-9,1 3 1,6-4-3,-7 5-4,8-2-4,-1-1-5,12 4-4,-15-2-3,15 8-5,-7-6-6,3 2 0,-11-4-3,9 4-5,-12-3 2,5-1-5,0 0-3,-7 2-3,-5-6 3,-1 4-4,-3-3-1,-2-1 2,-4 4 2,-5-2 2,-5 2 2,-1 0-3,-8 4 1,-4 4-3,-7 4-2,0-3 0,-10 5 0,5-5 0,-3-4-3,1 0-3,3-6-2,3-1-11,-5 1-3,5-1-7,-3-3-11,10 0-17,-3-6-28,8 4-17,1-1-27,3-3-29,-1-3-27,10 3-197,-4-3-398,5-4 177</inkml:trace>
  <inkml:trace contextRef="#ctx0" brushRef="#br0" timeOffset="146929.9656">11334 16541 163,'-5'-9'211,"0"2"-3,4 3-7,-6-6-15,1 3-7,4 2-1,-1-2-8,-3 0-12,3 3-14,3 4-16,-2-8-10,2 8-14,0 0-14,0 0-9,0 0-7,0 0-6,-3 27 4,6-6 2,-1 15-4,-2 9-2,3 0-1,0 7-5,3 1-6,-1 1-7,-2-2 16,4 22-7,-7-30 4,0 2-14,1 4-8,-2-5 0,1-4-6,-5-4-5,3-8-3,-1-2-3,0-8-1,1-1-1,2-4-5,0-2 4,-3-5-2,3 1 0,0-1-2,0-7-1,0 0-20,-6 3-27,6-3-17,0 0-8,-21-18-14,18 4-24,-2-2-18,-1-3-24,6 1-27,0 3-27,6-13-46,-4 5-164,4-3-432,4 2 192</inkml:trace>
  <inkml:trace contextRef="#ctx0" brushRef="#br0" timeOffset="147351.8397">11682 16721 133,'0'-6'207,"0"6"-24,-3-5-19,3 5-12,0 0-12,0 0-8,0 0-10,-19 15-12,4-2-3,-2 4-13,-2 4-2,2 1-8,-7-2-12,-5 8 0,-2 0-5,5-9-5,-7 5-6,13-1 5,-7-4-8,3 2-6,2-6-2,6-1-7,-1-4 0,2 2-1,1-4-6,5-2-7,1 3-1,1-5-5,1-1-2,4 1 4,2-4-3,0 0-3,0 0-2,29-6-2,-15 1-3,5-2 2,2 0 3,6 2-10,6 1 0,10-1 3,-1 5-2,-8 2 2,-3-1-2,-1 5-2,0 2 3,0 4 0,1 1-1,-6 4-2,0 0-1,4 1 1,-6-2-1,0 0 0,-9-3 0,0 2-3,0 0 2,-1-1 0,-2 0 0,-1 0-3,-3-4 3,1 0-2,-3-2-2,5-1-1,-6-2-2,0 1 1,2-1-4,-3-2-2,-3-3-6,6 5-4,-1-1-8,-5-4-12,3 5-17,-3-5-20,0 0-18,0 0-27,8 2-24,-8-2-172,0 0-347,0 0 153</inkml:trace>
  <inkml:trace contextRef="#ctx0" brushRef="#br0" timeOffset="147629.099">12280 16928 137,'0'0'256,"0"0"-24,0 0-24,0 0-25,0 0-15,0 0-13,21 0-18,-21 0-11,27 5-8,-10-6-16,5 1-7,5-4-9,6 2-10,1 1-7,0-6-7,-4 3-11,4-1-19,-9 2-28,-3-1-36,-1 4-35,-2 0-34,-3-3-35,-4 1-55,-5 4-104,-7-2-321,4 8 142</inkml:trace>
  <inkml:trace contextRef="#ctx0" brushRef="#br0" timeOffset="147778.6965">12462 17117 65,'-13'12'241,"1"2"-7,2 0-18,-2-2-21,4-1-17,1-1-19,1-3-14,3 0-8,0-2-18,6 2-5,0 1-5,3-4-10,7 0-5,-3 1-11,10-3-8,-2-4-6,4 2-8,0-5-14,2-2-22,-2 3-35,-5-1-38,2 0-48,0-4-50,2 4-216,-12-2-390,1-2 173</inkml:trace>
  <inkml:trace contextRef="#ctx0" brushRef="#br0" timeOffset="149972.5274">14787 16338 44,'-3'-5'136,"3"5"1,-5-5-8,5 5 5,-6-6-13,6 6-15,-6-1-3,6 1 7,-2-6-1,2 6 3,0 0 3,-6-5-4,6 5-6,-7-3-4,7 3-3,-1-8-5,1 8-3,0 0-3,-8-4-6,8 4-5,0 0-12,0 0-8,0 0-4,0 0-7,0 0-4,-10 12-1,6-2-1,-1 1 10,3 4-2,1 5-1,-1 2-5,1 4-5,1 2-2,-4-5-5,8 0-2,-3 9-5,1-5 0,-1 1 1,9-2-4,-7 2-4,3-3-2,1-8-1,-3 1 5,4-3-6,3-3 2,2 3-1,-2-2-4,0-2 1,4-8 0,5 8 0,-6-3-3,7-2 1,-1-6-4,3 0-4,0-4-20,4-1-24,0 0-27,-6-3-33,-4 2-36,10-6-42,-11 3-60,-2-3-135,-1 2-408,-1-3 180</inkml:trace>
  <inkml:trace contextRef="#ctx0" brushRef="#br0" timeOffset="150198.4398">14862 16577 47,'-19'-1'251,"-3"2"-23,6 3-18,-2-4-12,9 2-12,-2-2-14,1 0-20,10 0-12,-14 0-18,9 5-8,5-5-14,0 0-9,0 0-10,0 0-7,19 7-6,-6-7-8,4 1-3,2-1-4,3 0-5,8-1-9,2 1-8,-3 0-21,-6 0-22,4-4-28,-6 1-24,1-2-30,-3 3-29,-3-7-26,-2 4-193,-4-5-370,-4 4 164</inkml:trace>
  <inkml:trace contextRef="#ctx0" brushRef="#br0" timeOffset="150429.8148">14751 16288 94,'-8'-6'224,"0"-1"-23,2 2-21,1 2-18,5 3-15,-6-4-16,6 4-15,0 0-11,0 0-7,0 0-5,0 0-11,20-1-8,-1-1-5,3-4-7,8 6-4,10-3-8,7-4-6,-1-1-2,2 2-8,-4 2-1,2-1-4,-10 2-9,-5 1-13,2 2-25,-14 0-22,3 4-35,0-4-29,-6 5-16,-2-4-59,-6 1-92,0 3-291,-6-1 129</inkml:trace>
  <inkml:trace contextRef="#ctx0" brushRef="#br0" timeOffset="150981.3393">13977 17321 120,'-13'0'246,"13"0"-17,-11-4-11,11 4-12,-11-1-11,11 1-19,0 0-14,0 0-11,0 0-20,0 0-10,0 0-15,0 0-7,27-7-5,-8 5-6,6-5-7,20 3-6,1-4 0,9 1-4,30-9-1,7 8-3,2-6-5,50-6-7,3-1-3,0 0-2,-1-2-11,6 3 2,1 2-7,9-3 0,4 1-1,6 0-3,-4 0-2,-8 2-6,-13 3 1,-49 2-4,41 0-3,-42 0-2,-2 5 0,-10-2-2,-24-2 0,-6 1 0,5 2-2,-11-1 1,-1-4-3,1 8-2,-19-1-1,-3-3 3,3 2-4,-2 0 2,-2 2-1,-7 1-2,-2-1 0,-1 0 1,0 0 0,-5 5 2,1-1-6,-4-2 5,3 3-2,2-3-2,-5 4 0,-8 0-16,16 4-18,-10-3-17,1 2-23,-7-3-26,9 9-28,-7-7-33,1 3-34,-3 2-52,0-7-168,-13 11-447,2-1 198</inkml:trace>
  <inkml:trace contextRef="#ctx0" brushRef="#br0" timeOffset="153723.0915">13869 17579 83,'0'0'201,"0"0"-6,0 0-4,-8 4-8,8-4-13,0 0-7,0 0-15,0 0-14,-3 4-13,3-4-13,0 0-11,0 0-11,0 0-5,0 0-5,0 0-6,0 0-6,0 0-7,0 0-5,0 0-4,0 0-1,0 0-5,0 0-3,30-4-1,-16 0-2,4 3-6,-2 2 1,1-2-4,4 0-3,7-4-3,-10 4-4,4 0 2,-5 0-2,1 1 2,1 1-6,-5 0-2,2 0-2,1 4 2,-9-3-6,0 3 3,0 1-2,-2 1 0,0 1 3,-6 3-1,-6-3 0,5 5 0,-6 1 0,-7 3 2,0-3 0,-4 4-1,1 2-4,-5-1-1,3-3-1,-2 1 0,2-6 4,10-2-7,-6 4 1,3-7 2,1 1-1,4 2 0,-2-2-2,4-3-4,5-4 1,-5 5 0,1-3 1,4-2-1,0 0 0,0 0 1,12 5 0,1-5-1,6 1 5,-3 0-3,6-1 1,-1 1 2,7 4-2,1-2 0,-3 4-2,1 1 5,-5-3-5,-6 2 1,2 3-2,-4-1 2,-3 0 3,-3-1-3,3 5 4,-5-3 1,-6 0 7,0 1 2,4 4 2,-11-1 0,-1 2-1,-1-1 1,-5-1 3,-9 3-5,3 0 1,-1 0-2,-7-4-2,-1-2 3,1 1-5,-4-2 0,4-3-1,2 2-1,-1-7-2,4 0 3,4 1-3,0-3-7,-4 0-10,9-1-16,-6-1-13,13 0-15,-2-3-27,-2 1-29,9-2-23,2-1-27,8-2-50,-3 0-160,4-2-405,1-1 179</inkml:trace>
  <inkml:trace contextRef="#ctx0" brushRef="#br0" timeOffset="154078.1415">14724 17571 118,'-3'-6'170,"3"6"-5,0 0-5,0 0-2,-2-8-3,2 8-3,0 0-2,0 0-7,-5-3-5,5 3-7,0 0-5,0 0 7,-19 10-2,13-4 0,-2 1-3,0 3-9,-6 0-9,5 6-4,-1-3-10,-1 11-12,0 1-2,3 0-2,2 6-5,2-1-5,4 10-10,0-2-3,10-6-8,-5 4-4,4 3-3,-1-13 1,10 15-11,-7-16 0,1 3-5,3-1 0,-6-3-21,4-2-16,-1-6-20,-1 9-15,-1-11-22,-1 3-31,6-4-30,-9 1-30,5-8-33,-8 1-28,8 2-213,-9-5-466,4 0 207</inkml:trace>
  <inkml:trace contextRef="#ctx0" brushRef="#br0" timeOffset="154419.2318">15044 17799 2,'-3'-7'257,"-4"2"-18,6 1-18,-1-3-14,2 7-18,-3-4-18,3 4-19,0 0-15,0 0-16,-3-8-13,3 8-8,0 0-6,0 0 3,0 0 4,1 21 3,-1-8-7,0 1-5,0 1 1,2 4-6,1 0-8,-1 4-7,-1 3-7,4 0-10,-2-1-2,-3 1-5,2-1-3,-1 1-5,-1-2-5,0-7-3,0 1-6,0-2-4,2 0-8,-1-6-17,-1 2-22,4-1-22,-4-2-25,3-1-33,0-1-33,0-3-36,3-3-48,-6-1-190,0 0-446,15-7 197</inkml:trace>
  <inkml:trace contextRef="#ctx0" brushRef="#br0" timeOffset="154691.0228">15359 17961 133,'0'0'288,"-8"-5"-25,8 5-25,-2-5-21,2 5-22,0 0-21,0 0-13,0 0-17,0 0-17,6-9-12,-6 9-8,16 0-10,-1 0-9,4 2-10,7-6-6,3-1-7,-1 2-7,7 1-5,-6-4-5,-1 2-3,4 2-2,-4 0-9,-9 2-3,2-2-4,-5 4-4,1-4-7,-9 2-22,3 2-20,-1-2-19,-6 4-25,0 1-23,-4-5-33,6 7-38,-6-2-56,0-5-145,-6 5-396,6-5 175</inkml:trace>
  <inkml:trace contextRef="#ctx0" brushRef="#br0" timeOffset="155197.6671">15962 17710 178,'0'0'236,"-10"-3"-27,10 3-20,-5-4-17,5 4-10,0 0-29,0 0-13,0 0-7,-9-7-18,9 7-9,0 0-6,0 0-10,14-7-6,-3 5-4,-4-2-7,4 3-5,0-5-3,-2 3-3,6-2-7,0 4-2,3-5-5,-1 3 3,2-1-7,-1 6-1,2 0 1,-1 1 0,2 4 1,-7 2 1,3-2-2,-2 8 8,-1 1 7,2 4 3,-7 2-6,1 4-4,2-3 2,-12 5-3,2-1 5,-2-1-5,-2 0-1,-6-2 3,2 2 1,-8-5-6,0 5 4,-1-5-4,-2 1-5,-2-6-1,-2 2 1,2-4-3,4-5 1,-3 1-1,2-1-2,0-3-1,2-5-3,2 2 1,0-3-3,5-4-2,-1-4 2,0 5-2,1-8-2,6 4-2,-1 0-1,4-1 0,3-1-1,-1-1-3,4-3 1,3 3 1,2-1 1,0 3-2,2-1-4,3 2 1,1 3 0,0-1 1,3 4-3,-6 1 3,3 0 0,-3 5 1,3-1-2,-5 4-2,0-5 1,-4 8 2,4-4-3,-6 1-6,0 1-20,-2 4-17,2-6-22,-3 3-28,3 0-25,-5-3-37,0-3-47,-1 3-209,1 2-448,-2-6 199</inkml:trace>
  <inkml:trace contextRef="#ctx0" brushRef="#br0" timeOffset="155834.4699">16546 18108 95,'0'0'279,"0"0"-28,0 0-26,0 0-22,0 0-23,0 0-17,0 0-16,0 0-15,0 0-11,4-5-13,-4 5-5,0 0-17,15 3-6,-15-3-7,14-5-6,-9 2-5,6-4-7,-3 3-4,3-3-8,0 0-1,-3-3-3,3 0-6,2-5-6,-6 1 0,1 0-2,0-6 0,3-5-6,-6 0-5,5-1 0,-6-1-2,3 0-3,-7-4-1,1 4 0,-1 0 2,0 1-2,-1 3-3,-7 3 3,6 3-1,-3 4 3,-2 4 1,5 0 1,0 0-3,-1 6-1,-2-6-3,5 9-2,-11-2 6,11 2-3,0 0 1,-9 11 2,4-3 4,4 5-4,-3 2 2,-2 3-1,3-1 0,3 15-1,3-2 2,-3-7-2,10 4 0,-4 4 0,0-4-1,2-1 0,2 0-1,-6-7-4,1 3 3,6-5 0,0 2-3,0-4 0,0-3 1,-1 1-1,4-6 6,-4 2-7,2-5 2,1-1-1,1-6 1,5 2 1,-5-1-5,1-8-12,-1 4-2,-3-2-5,2-5-7,-2-2 2,3-2-3,-3-4-2,2-4 7,-5 4-1,0-3 2,-4-1 6,1-2-2,-2 10 2,-1 0 4,-2 1 1,0-1 0,0 3 11,-2 3 7,4-1 2,-2 5 0,0-1-1,1 2 5,-2-1-8,1 7 1,-2-5 0,2 5-3,0 0 1,0 0-1,0 0 12,0 0 3,0 31-2,0-14 0,0 3 2,3 6 2,-3-1 2,4 3-4,3-1-1,-5 3 0,3 7-5,1-6-1,2-3 0,-2 2-3,1-2 7,-1-1-8,4-1-2,-6 0-19,4-9-21,-5 3-31,4-5-27,-1-7-35,-1 2-40,1-3-64,-4-7-179,-2 0-443,12-11 197</inkml:trace>
  <inkml:trace contextRef="#ctx0" brushRef="#br0" timeOffset="156160.12">17133 17448 44,'-3'-3'251,"3"-6"-23,0 9-23,-8-4-25,8 4-15,0 0-19,0 0-10,0 0-8,0 0-15,27 15-5,-13-7-8,-4 6-5,4-2 5,11 5-7,-9 5 0,9 1 0,-6-1 19,11 8-8,-9 1-4,6 4-8,-8 0-2,3 8-4,-9-3-6,-5 1-4,1 1-3,-6 3-4,-3-2-1,-1-3-5,-6 5-7,1-5-4,-5 2-2,-5-2-5,2-2-9,-2-2-5,-5 1 3,-2-7-9,7-1-12,-2-7-25,3-3-30,0-3-23,1-2-36,5-3-41,-15-3-61,8-5-69,-1-1-194,1-4-506,3-1 224</inkml:trace>
  <inkml:trace contextRef="#ctx0" brushRef="#br0" timeOffset="156752.5324">18398 17239 39,'-5'-2'255,"2"-3"-11,3 5-12,-13-4-15,13 4-8,-2-4-17,2 4-5,0 0-22,0 0-11,0 0-15,-7-8-11,7 8-9,0 0-12,0 0 0,0 0-4,0 0 1,0 0-7,15-5 13,-5 5 3,6-4-15,-5 4 2,8-1-14,1-3-4,9 1-7,-1-4-1,1 5-7,-1-4-4,1 3-13,-7 2-4,-1-1-2,-6-2 10,6 3-16,-5-1-11,-5 2 2,0 0-9,0-2-1,-11 2-37,14 2-7,-14-2-36,7 2-26,-4 1-25,-3-3-38,-5 12-33,0-5-59,-3 0-278,-4 5-562,-3-5 249</inkml:trace>
  <inkml:trace contextRef="#ctx0" brushRef="#br0" timeOffset="156925.0722">18356 17450 107,'-7'2'342,"7"-2"-36,-5 3-31,5-3-27,0 0-26,0 0-19,0 0-19,27 2-19,-13-4-12,14-1-20,6 1-10,8-1-18,3-1-37,4 2-44,-5 0-60,0-1-72,1-4-70,-14 4-212,-1-1-422,-6-1 187</inkml:trace>
  <inkml:trace contextRef="#ctx0" brushRef="#br0" timeOffset="178880.5205">19585 16949 48,'-3'-5'119,"3"5"-11,0-9-5,0 9-10,-4-7 5,4 7-7,-3-10-9,3 10 0,-1-4-10,-1-1-12,2 5 0,-5-7-7,5 7 5,-6-5-5,0 1 8,6 4 5,0 0-2,-2-6 3,2 6-2,-3-6-3,3 6 0,0 0-2,0-10 1,0 10 0,0 0-4,-5-9-3,5 9-1,-3-7 9,-2 3 1,5 4 4,0 0-2,-1-7-1,1 7-7,0 0-5,0 0-5,0 0-5,0 0-6,0 0 0,0 0 1,0 25 1,1-7 2,4 5 0,-5 4-4,3 11 8,-3-3-13,5 7-1,-2-14-4,3 14-1,-1-2-5,3-3-1,-5-8-1,7 1-1,-4-4-4,-1 3 0,3-6 0,-7 2-4,2-9-6,2 0-20,-2-1-18,1-4-12,-4 3-16,0-4-23,0-1-22,0 0-17,3-1-23,-2-6-43,-1-2-179,0 0-400,0 0 178</inkml:trace>
  <inkml:trace contextRef="#ctx0" brushRef="#br0" timeOffset="179301.1206">20052 16792 199,'0'0'188,"-18"14"-6,9-2-11,-1 6-10,-1 1-5,-2 9-9,-2 10-11,0 0-7,3 2-12,5 0-11,-2 5-11,6 0-9,-4-5-9,4-2-8,3 2 8,3-11-8,-6 2-9,13-2-2,-6-4-5,6 5-8,-5-13-5,6 0-4,-3-3 1,6-1-6,0-3-3,-1-1 0,1-2-5,0-2-1,1-1-2,0-1-3,3-3 2,-4-5 0,-1 1-3,-4 1-3,-1-4 2,0-3-5,0 3-1,0-6 3,-8 1-1,0 3-1,0-5-4,-3 4 3,-2-1-3,-3 1-1,0 1-1,0 2-1,-6-2 4,5 6-3,-4-1-4,-5 4 2,3 0-2,0 3 0,1 0-1,-2 2 0,4 2-14,1 1-15,3 3-10,0 0-23,1 0-24,3 4-26,0-6-26,8 0-29,-1 1-197,-2-5-394,7 2 174</inkml:trace>
  <inkml:trace contextRef="#ctx0" brushRef="#br0" timeOffset="179759.8924">20606 16960 172,'-2'-9'187,"2"9"-20,-5-4-13,5 4-1,0 0 0,-5 14-8,2-5-5,-1 7-11,-6 0-7,5 4-12,-6 10-8,8-4-8,-8-1-1,8 3-15,0 2-5,3-3-5,-5 1-5,10-1-7,-5 2 1,3-1-10,-3 0-3,9-4-5,-2-4-3,1 4-2,1-7-8,5 5 2,-1-5-5,-2 0-1,3-5-2,1 1-4,-1-3 2,6-3-1,-4 2 0,0-5 0,1-3-8,-1 2 1,-3-3 3,3 0-4,-10 0-1,5-3 1,-3 2-3,0-5-6,-2-3 0,-4 6-2,0-6-1,4 2 0,-8 0 7,-2-2-5,-1 4-3,0-2 4,-3 4 0,0-1 0,-4 1-1,0 1 1,-2 0-1,0 1 0,4 2-2,-2 1 3,-4 0-1,2 1 3,-1 4-1,0 0-2,4-2 1,-1 4-4,1 2-3,0-1-1,5 3-21,-4-5-30,6 5-9,-4-5-16,6 3-26,2-3-18,0-1-31,0 0-194,2 1-381,7-5 168</inkml:trace>
  <inkml:trace contextRef="#ctx0" brushRef="#br0" timeOffset="180147.899">21223 17313 42,'0'0'187,"0"0"-21,0 0-15,0 0-8,0 0-9,0 0-14,0 0-10,0 0-5,0 0-6,0 0-3,14 0-2,-14 0-8,0 0-6,0 0 7,14 0-7,-14 0 6,0 0 2,5-4 10,-5 4-3,0 0 4,0 0 6,0 0-9,0 0-3,2-7-6,-2 7-11,0 0-3,0 0-11,0 0-1,-18-6-5,18 6-4,-6 0-2,6 0-8,0 0-3,-17 0-4,17 0-7,-12 2-7,12-2-19,-7 7-19,3-3-18,1 1-23,3-5-25,0 9-37,0-3-46,3 0-57,1-1-198,3-3-455,8-2 202</inkml:trace>
  <inkml:trace contextRef="#ctx0" brushRef="#br0" timeOffset="180706.6141">21870 16884 8,'-5'-4'166,"5"4"-11,0 0-9,-3-6-2,3 6 2,0 0-8,-6-5-5,6 5-11,0 0-8,-3-5-10,3 5-8,0 0-6,0 0-8,0 0 0,0 0 0,0 0 10,-18 13-4,15-6-7,-8 6 0,-3 4-4,3 1-1,-3 1-6,-1 6-4,3 2-1,-1 9-3,-1-9-10,4 10-2,2-8-4,2 1-6,0-1-2,4 1-6,1-1 13,1-2-6,0 3-1,4-2-8,3-2-1,1-1-2,-1-2-4,1-6-1,3 0-4,-3-3-5,5 2 0,1-6-3,-6 4-3,2-9-6,1-1-1,3 4 3,-6-8 0,5 3 0,-4-2 1,-1-2-3,-8 1-1,22-8-3,-16 1 1,6 2-7,-9-7 4,0 3 4,5-5-4,-8 4 0,0-3 7,0 2-6,0 0 0,-5 0-2,-1 1 2,3 1-1,-1 2 5,-4 0-2,2 2-3,-7-2 2,4 5 2,1-3-1,-5 3-1,13 2-2,-14 6-4,5-3-10,1 4-19,-3-2-19,4 2-29,3 4-21,-3-3-26,6-1-31,-1 0-38,2 2-176,0-3-409,3-1 181</inkml:trace>
  <inkml:trace contextRef="#ctx0" brushRef="#br0" timeOffset="181067.6485">22222 17080 188,'0'-8'262,"0"2"-27,0 6-22,6-8-21,0 2-20,4 1-14,2-2-13,6 3-12,1 1-7,-3-2-12,3-1-12,4 3-8,6-1-7,-7 4-11,-5 0-5,1 2-9,-1 0-7,1-2-4,-7 2-5,1 5-10,1-4 1,-7 5 11,1 0 2,4 6 9,-8 3 3,3-3-2,-6 6 6,0 4-2,0 1-5,0 1-2,0-4 1,-1 6-8,-4-2-7,2-1-4,3-3-2,-3 3-4,3-8-2,0 4-3,0-3-3,0-1-22,3 0-14,-3-3-16,3 2-24,2 0-34,-4-7-26,4 1-34,3-3-36,-2-5-57,5 5-209,-4-7-484,10-2 216</inkml:trace>
  <inkml:trace contextRef="#ctx0" brushRef="#br0" timeOffset="181331.9391">23002 17062 43,'0'-7'336,"-6"4"-34,6-4-31,0 7-30,-2-6-25,2 6-11,0 0-18,0 0-5,9 26-8,4-13-12,-5 1-8,11 7-7,2 2-13,-1 2-14,10 4-15,-3-5-7,2 1-9,-9-1-10,6-3-10,-7 0-10,-7-5-9,2-1-21,-4-1-24,-1 2-27,-4-5-28,2-1-27,-4 2-17,-3-3-25,0 0-29,-2 0-29,1-3-56,-11-3-191,3-2-457,9-1 203</inkml:trace>
  <inkml:trace contextRef="#ctx0" brushRef="#br0" timeOffset="181590.2736">23284 16982 187,'-5'-6'218,"5"6"-14,0 0-11,-16 0-6,16 0-10,-16 7-2,4 3-10,-1 3-10,-1-2-10,-4 11-11,1 0-13,1 1-11,0-1-8,-3 4-10,-3 0-10,3-3-7,3 2-10,-1-1-5,-1 3-3,4-3-10,0-3-5,0 5-3,1-7-19,7-1-24,-4-6-20,5 4-25,1-1-26,-4-4-24,6 3-30,2-6-34,0-2-49,0-1-138,0-5-379,0 0 168</inkml:trace>
  <inkml:trace contextRef="#ctx0" brushRef="#br0" timeOffset="181887.1441">23591 16991 233,'4'-2'254,"-4"-4"-25,0 6-16,7-3-19,-7 3-8,0 0 5,0 0-3,0 0-6,9 16-1,-2-3-12,-9 7-7,2-2-19,2 8-10,-2 3-7,0 7-20,0-9-6,0-1-9,0-1-10,0 0-11,0-2-5,3-3-6,-6-2-5,3 1-5,0 0-18,-2-1-27,-3-4-28,5 0-25,0 1-36,5 1-36,-3-7-39,1-2-47,2-1-74,1-2-148,-1-2-463,-5-2 206</inkml:trace>
  <inkml:trace contextRef="#ctx0" brushRef="#br0" timeOffset="182222.2905">23877 17169 188,'0'-5'287,"0"5"-28,-8-7-25,8 7-23,-3-5-14,3 5-19,0 0-4,0 0-7,-11 12-12,11-3-9,-6 6-14,4-1-17,1 0-9,1 5-10,0-3-10,-7 3-11,14-1-7,-7-1-5,3-1-5,0 2-5,5-5-11,-5 1-4,6-3-17,-2-1-5,1-3-7,3 1-7,0-4-3,5 3-4,1-3-1,-3-4-2,4 0-4,2-4-4,-4-1-5,6-1-7,2-4 4,-5 3 3,-2-3-9,-1 0-14,-1-5-19,-1 4-2,-2-11-6,1 1-9,0-3 9,-8-1-1,-1 8 11,-4-4 2,-4 3 5,0 0 10,-2 3 1,-3 0 7,-6 1 12,-1 3 0,-1 4-1,-2-2 2,0 5-2,-5 0 1,-3 4-2,-1 0-16,3 1-15,7 3-39,-2 0-22,2-1-176,1 4-317,6-2 142</inkml:trace>
  <inkml:trace contextRef="#ctx0" brushRef="#br0" timeOffset="182758.3918">24238 16469 109,'-6'-5'252,"6"5"-14,0 0-14,-2-4-14,2 4-11,0 0-12,0 0-16,0 0-10,5-6-20,-5 6-12,0 0-5,17-3-10,-6 3-11,-3 0-7,14 3-5,-12 0-11,-1-3-6,4 3-9,-5-1-6,-2 3-4,2 1-6,-1 2-3,-6-4 0,2 3-1,-1 1-2,-4 3-7,-1-1 0,-5-3-3,2 5-4,1-4-3,-4-2-1,4 3-1,-5-3-6,6 1-1,2-2-5,-3-2 2,1 4 1,0-2-8,4-5-1,0 10 6,0-7-4,0-3-3,4 10 1,-3-3 3,4-1-4,0 1-5,-1-3 4,1 4 0,0-1-2,0-2 2,-1 2-1,1 0-1,-2-4 2,-3-3-2,2 5-1,4-1 0,-6-4 6,5 6-9,-5-6 1,0 0 5,-11 11 0,3-7-3,0 1-6,-6 5-16,4-7-8,-4 2-19,-3 2-20,4-4-24,4 2-33,-4 1-42,2-2-56,3 4-230,-2-3-491,2 2 217</inkml:trace>
  <inkml:trace contextRef="#ctx0" brushRef="#br0" timeOffset="183398.0149">22624 18502 197,'0'0'239,"-5"4"-1,5-4-6,0 0-9,0 0-15,-16-5-14,16 5-19,-9-6-12,4 1-12,2-3-6,-2-1-9,2 4 1,0-8-16,1 4-3,0 2-5,2-5-11,0 2-4,0 2-8,0 0-6,0 1-9,0 0-9,0 2-10,2-2-5,-2 7-1,8-5-7,0 1-1,-8 4-6,20 0-6,-7 2 2,-2 2-7,2 4 2,-1 1 0,9 1-4,-5 4 6,0-3-13,0 5-2,-2-2 1,-5 1-7,2-1 6,2 2 0,-2-3-5,-3 0 2,3-3-3,-5-3-2,2 3 2,-3-5-2,0 0-4,0 1 7,-4-2 2,-1-4-5,5 4 1,-5-4 4,0 0-4,0 0-3,9-19 7,-5 5-11,0-2 2,1-10 1,0 0-2,1-3 4,0-10-4,2 0-1,-1-1-7,7 0-2,-9 12 1,3-11 2,1 10-6,2 3-3,-1 1-4,-4 8-8,2-4-17,-2 5-10,2 4-21,-2 3-25,-2 2-21,2 1-30,2 3-27,-2 2-24,-6 1-24,16 1-230,-16-1-493,14 0 219</inkml:trace>
  <inkml:trace contextRef="#ctx0" brushRef="#br0" timeOffset="183684.511">23344 17925 128,'-3'-7'282,"3"0"-30,-7 2-25,7-1-20,0 6-26,-1-5-18,1 5 1,0 0-8,0 0 1,-2 28 7,-3-4-4,4 1-11,2 16-17,6 0-7,-6 3-7,10 0-17,-1 2-10,-4 4-8,2-2-6,-3-1-9,-4-5-9,-2-2-5,4 0-3,0-8-10,0-3-4,-1-3 1,0 1-5,1-1-13,-2-7-19,-1-2-5,-1-1-23,1-7-23,0 0-16,0 1-19,-2-2-33,1-5-38,1-3-41,0 0-68,0 0-161,17-22-460,-9 7 203</inkml:trace>
  <inkml:trace contextRef="#ctx0" brushRef="#br0" timeOffset="184236.542">23694 18361 181,'0'0'238,"4"-7"-25,-4 7-23,2-4-17,-2 4-14,0 0-2,0 0-1,0 0 1,0 0-13,0 0-8,0 0-13,-14 13-10,11-8-8,-2 0-15,-2 2-8,1-4-8,6-3-3,-5 8-9,-4-8-6,9 0-2,-5 3-9,5-3 3,-6 4-10,6-4-5,0 0-3,-14-7-4,14 7-4,-8-9-5,1 0-3,7-7-5,0 8 1,0-6-7,0-4 0,5 3-1,-3-1 3,2 0-5,0-3 4,5 5-4,-4-5 0,1 3 3,4 9-3,-1-3-3,5 0 3,-1 3 0,3 1 0,-5 5 0,6-3-3,-7 4 1,6 4 0,-4 0 2,4 6 9,-3 0 0,1 3-2,0 2 0,-6-3-4,5 5 8,-4-2-2,-1-1-3,-5 1-1,4 1 3,-2-1-4,-2-5 2,5 0 4,-8 2-7,0-5 4,0 0 1,0-2 0,-4 2 3,4-7 2,-4 9-5,1-4 0,3-5 0,-5 7-1,5-7 2,0 0-3,0 0 2,0 0-4,-16-13-3,16 3-2,0 2-2,0-7-3,0 0-5,3-6 2,3 4 1,6-8 0,-1 11-1,-10-5 2,12 4 3,-4-7-3,4 8 2,-3 7-3,2-2 2,-4 3 2,3 2-3,0 1 2,0 1 3,-3 2-2,6 0-2,-6 2 4,5 0 0,-2 3 0,0 1 1,-4 2 1,2 0 3,-1 3-4,-3 1 1,1-2-3,0 4 0,-4-5-9,4 7-18,-3-6-27,-3-3-27,2 2-28,0 3-30,4-5-34,-3 0-51,-3-1-151,2-1-410,1-1 181</inkml:trace>
  <inkml:trace contextRef="#ctx0" brushRef="#br0" timeOffset="184860.4646">24352 18284 2,'0'0'287,"2"4"-29,-2-4-28,-8 10-19,3-4-14,5 1-8,-2 0-6,-4 3-2,0 1-13,4 0-14,-1 2-15,-2 1-15,0 0-10,4 2-10,-2 0-11,-2 0-10,3-6-6,-1-2-9,2 4-5,-3-5-7,4 0-5,-1 2-3,1-2-5,-5-4-7,5-3-1,0 10 3,0-10-11,0 0 1,-3 4 0,3-4-10,0 0-7,0 0-1,-6-18-8,6 7-3,0 0-1,-7-4 3,14 0-5,-7-2 1,6-2-3,-3 3 4,3-1-6,-2-2 2,2 3-3,-1-2 6,4 3-3,1 0 1,-1 0-2,1 6 2,2-3-1,-5 4 2,7-3 1,0 9-3,2-4 1,-6 6 4,2 0-4,4 6 4,-2-4-1,2 3-3,-6 1 8,-1 2-6,4 2 2,-9-2 0,6 4 3,-8 5-3,4-4-1,2-1 2,-5-2 0,0 0-1,-3-2-2,0 0 0,0 1 2,0-1 3,3-2-3,2-1 0,-5 0 3,0-5-1,2 8 1,-2-8 1,0 6 0,0-6 0,0 0-2,0 0 0,0 0-9,0 0-6,0 0-1,1-26-2,2 12-8,5-2-3,-5-1 6,1 1 1,4-10 4,-2 11 1,5-8-1,-2 7 4,1-1 0,3 3 0,1 0 3,-3 2 3,2 0-1,1 5-1,-5 1 6,4 3-2,-5-1 7,3 2 2,5 2 2,-2 2 10,-8 4 1,9-1 3,-4 7 4,1-3-1,-7-1-3,6 8 3,-3-2-1,-6 0 1,2 0-7,4 3-1,-8-4-1,0-2 1,2 4-4,-2-6-2,0 1 6,0-1-6,0 0-1,-2 1-11,2-5-11,-4 2-13,4-3-14,0-4-20,-8 10-37,6-9-32,2-1-48,0 0-58,0 0-181,-19-15-452,16 5 200</inkml:trace>
  <inkml:trace contextRef="#ctx0" brushRef="#br0" timeOffset="185164.1742">25031 17646 128,'0'-13'279,"5"3"-24,0 3-22,-1-4-20,3 4-9,2 3-10,1-2 0,-2 2-2,4 3-14,-2 1-10,4 0-16,3 1-8,-2 5-12,0 2-17,-5 4-5,3 2-6,-6-3-16,0 5 1,-6 3-9,-1-2-6,-1-4-3,-1 4 1,2-1 3,-5 0-5,2-4-9,0 0-3,3-2-7,0-1 3,-1-2-10,-1 0 4,2-7-8,2 6-3,-2-6 1,7 5-4,1-5-8,-8 0-16,34-8-43,-6-2-25,9-2-37,-4 4-44,-3-2-57,9-4-83,-10 6-274,1-4-599,-8 3 266</inkml:trace>
  <inkml:trace contextRef="#ctx0" brushRef="#br0" timeOffset="187541.9817">8752 6893 121,'0'0'143,"0"0"-16,0 0-13,0 0-9,0 0 0,0 0-9,0 0 0,0 0-7,0 0-1,0 0-4,0 0-6,0 0-9,0 0 2,0 0-3,0 0 1,0 0-1,0 0-5,0 0 0,6 16-3,-4-10-1,0 5 2,2-3 0,0 2-3,-1 1-5,0-3-8,10 7-5,-9-7-1,-1 1-2,9-4 1,-3 2-7,-3-3-4,7-3 0,8-6 2,4-7-1,18-11 5,3-12-9,11-19-2,1-12-3,35-36-2,-7-4-4,4 1-2,-1 6-18,-1 1-17,-24 33-14,4 3-33,-3-5-18,0 15-24,-4 1-45,-18 15-184,-2-3-370,-4 12 164</inkml:trace>
  <inkml:trace contextRef="#ctx0" brushRef="#br0" timeOffset="188657.3063">14759 6757 62,'-18'-12'263,"18"12"-17,-4-5-20,4 5-15,0 0-14,-5-6-13,5 6-14,0 0-6,-5-4 2,5 4-10,0 0-5,0 0-13,0 0-8,-6-4 0,6 4-24,0 0-8,0 0-13,0 0-9,0 0-6,0 0-8,0 0-3,6 19 6,-1-8-5,-2-3 3,7 6 6,-3 0-8,6 1-2,0-3-9,-4 3-5,4-3-2,1-3-5,0 0-3,5 3-1,2-5 1,7-4-1,4-8-1,6-7 1,10-11-9,18-16-5,5-17 3,35-35-7,5-6-27,2-18-12,0-7-18,0 4-11,7-1-33,0 9-26,-9 5-30,-13 16-34,-26 31-33,-8 1-39,-7 6-236,-17 14-524,-4 3 232</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15:13.652"/>
    </inkml:context>
    <inkml:brush xml:id="br0">
      <inkml:brushProperty name="width" value="0.05292" units="cm"/>
      <inkml:brushProperty name="height" value="0.05292" units="cm"/>
      <inkml:brushProperty name="color" value="#FFFF00"/>
    </inkml:brush>
  </inkml:definitions>
  <inkml:trace contextRef="#ctx0" brushRef="#br0">17658 4042 76,'2'-7'170,"-2"7"-3,3-8-3,-3 8-11,-3-7-13,3 7-8,0-11-14,0 11-5,0-8-3,0 8-6,-2-10-14,2 3-3,-3 3-10,3-1-5,0 5-7,0-8-5,0 8-8,-1-9-2,1 9-5,-2-5-4,2 5-4,-8-7-4,3 1 4,5 6-5,-3-7 4,3 7 0,-8-5-11,8 5-1,0 0-3,-14-1-3,14 1-1,-14 1-6,6 4 1,-5-3-1,5 5 1,-6 1-1,1 3-4,-2 5-1,-6 1-1,0-2 1,-2 9-2,4-3 0,0 4 0,-3 7-2,1 2 4,2 0 3,0 7-5,3-5 1,4 4 2,-1-1 0,3 1 2,6-3 0,0 0-3,8 4 2,5-6 0,-4-3 4,6-3-1,-3-1-3,11-4 0,1 2 3,9 6-1,-8-11-2,7-4 0,-4-1 0,6 0 2,-2-6-1,1 1-5,-1-3 3,2-1 3,0-3-1,-4-1-1,2-4 0,1-6 0,1 3 0,-2-6 2,2 2 2,-1-3-2,1-4 1,-9-5-3,5 3 3,1-3-1,-5-1-1,-3 0 2,4-5-1,-4 2 2,0-10-7,-4-4 4,0 11-5,-3-12 0,1-1 6,0-3-3,-9 3-3,3-2-4,-6 2-1,-2-5 2,1 17 0,-7-14-2,3 14 1,-3-3 0,-1 3 1,-3 0-2,-1 0-1,-1 5 4,4 0-4,-6 0 1,1 3 1,1 4 0,1 4 0,-3-2-2,1 6 2,0-1-2,-2 4-8,-3 3-9,0 2-13,0 2-7,-3 3-8,-10 4-17,2 4-8,-5 5-21,2 7-21,8-6-28,4 0-22,-1 5-185,-2 1-379,7-3 168</inkml:trace>
  <inkml:trace contextRef="#ctx0" brushRef="#br0" timeOffset="490.7326">17916 3753 195,'-6'-1'228,"1"-3"-13,5 4-20,-4-6-13,4 6-15,-4-6-13,4 6-10,5-9-17,9 2-11,4-12-15,17-3-9,11-5-7,26-15-6,17-3-8,36-23 5,6 2-11,10-1-4,2-1-22,7-4-3,-4-8-5,4 0-8,5 0-1,10-4 0,4 5-1,-9 2-1,5-5-6,-20 9 0,-13 10 1,-7 4 0,-45 20-4,-5 1 2,2 2-2,-28 10-2,-1 3 2,-7 2 1,-14 3 16,-3 6 9,-8 3 5,-2 0 0,-3 5 0,-3-3-5,-2 1-2,-1 0-3,1 3-4,2 0-3,-8 3-13,6-4-22,-6 4-27,0 0-29,0 0-25,0 0-29,0 0-26,-28 14-35,10-5-44,-5 5-138,2 4-393,-7-4 174</inkml:trace>
  <inkml:trace contextRef="#ctx0" brushRef="#br0" timeOffset="1238.7312">17905 4804 112,'-3'5'155,"3"-5"-20,-9 4 0,4 1-22,5-5-3,0 0-11,0 0-8,-5 5 0,5-5-11,0 0-5,-8 2-7,8-2-1,0 0-4,0 0 7,0 0 3,27-7-3,-8 1 3,11-4-5,0-2-5,18-7 2,6-3-4,22-5-6,4-8 0,9-3-6,38-14 1,-36 9 1,45-17-2,-6 2-4,0-2 1,0 4-6,-4-8-2,7-4-4,-1 7 0,1 0-4,-8-5-3,-3 5-2,0-8-3,-42 21-2,4-5 1,33-23-4,-38 29-4,2-6-5,-5-1 5,2-9-5,-6 9 3,-2 1-6,-3-3 4,-3 1-3,-10 4 0,-13 11 1,-4-2-3,1 5-2,-2-1 1,-3-2 0,4 7-1,-4-1-1,-4 0-1,-6 2 3,3 12-4,-6-5 2,7 7 0,-8-1-1,8 0 0,-8 7-1,-3-2 0,3 5-2,-5-3 3,2 3-4,-3 0 5,-4 1-3,-1 3 1,2 2 6,-6 0-6,6 0 0,-10 3-10,8-4-3,-4 3-4,-4 1-9,0 0-4,8-6-13,-8 6-4,0 0-12,0 0-19,0 0-17,0 0-28,-17-6-29,17 6-187,-16-6-368,5 2 163</inkml:trace>
  <inkml:trace contextRef="#ctx0" brushRef="#br0" timeOffset="1736.3933">21253 2269 2,'-10'0'147,"10"0"-19,-20 0-10,20 0-9,-14 0-8,14 0-6,-15 0-4,7-3-20,8 3-7,-15 6 2,2-1-5,-1-2-6,-1 4-1,1-3 1,-2 0 2,-1 6-2,1-5-14,2 2 9,0 4 0,-2 1-8,-2-2-3,4 4-8,-2-2 6,-1 7-7,3-3-1,-1 7-10,0-3 12,4 6-8,6 3 4,-5-3-4,2 2 0,2-2-3,0 4-1,6 7 1,3-8-2,0 8 6,3-8-9,2-4-5,3 5 6,0-4 1,2 0-1,1-4-2,7-2 6,-4-1-6,4-3 2,4-1-4,-1-6 0,0-2 2,6-1-1,0-5-4,0-2 2,2-10 3,-2 3-4,16-5-2,-5-8-1,1 0-1,3-5 1,-4-2-1,-1-2-4,-2-8 7,-2 5 6,-8-8 5,2 2 3,-9-3-1,-2 0 3,0-3 1,-13 2 2,1-2-2,-14 3-4,1 4 0,-3-3-5,-10 5 0,-2 1-5,-8 0 1,1 5-6,-5 3-1,-4 5 0,1 2 0,7 7-1,-1 1-4,2 5-6,3 2-32,-4 3-25,2 2-19,7 3-41,-3 5-35,0 2-186,8 2-373,-4 1 165</inkml:trace>
  <inkml:trace contextRef="#ctx0" brushRef="#br0" timeOffset="3070.7679">17464 4549 91,'0'0'119,"0"0"-9,0 0-14,11-3-6,-11 3-3,8-2-10,-8 2-4,0 0 3,4-5 0,-4 5 6,0 0-1,0 0-2,0 0 5,0 0-2,12-1 2,-12 1 6,0 0-3,0 0-1,0 0-1,0 0-2,0 0 1,0 0-7,0 0 0,0 0-1,0 0-2,0 0-4,0 0-4,0 0 0,0 0-4,0 0-1,0 0-9,0 0-5,0 0-5,0 0-5,-31 11 0,19-7-8,-7 0 0,-6 4-4,-6 4-5,-11 1-1,2 2 0,-6 4-6,-4 2-4,-1-2 4,2 3-2,-22 8-5,17-7 3,0-5-3,2 5 4,0 5-2,-2-2-2,5-2-1,-4 1-2,8-4 3,-1 2-1,9-3-1,-2-4 2,12 0-2,-2-5-2,2 3-1,2-2 2,4-5-2,4 0 4,3 0-4,3-2 4,1-2-2,1-1 0,4 0 0,5-2 1,-14 3-1,11-1 0,3-2-2,0 0 0,0 0 1,0 0 1,0 0-1,-13-11-3,13 11 2,0-7-2,0 7 2,1-9-3,-1 9 0,0-10 1,0 3-2,0 7-3,4-7-1,-1 0-5,-3-1-4,5 2-1,-5-1-2,3-4-2,1 1 1,1 0-3,0 0 3,0-5 1,-1 5 3,3-2 2,1-1 3,0 4 0,-5-6 1,3 4-1,0-3 4,-1 6 10,-2-1-11,4 0 0,-3 4-1,-2-2 5,6 0 0,-6 2-2,-2-1 3,3 2-2,-3 4 5,1-6-3,-1 6 4,2-7-3,-2 7 1,3-5 6,-3 5-5,0 0 0,0 0 0,0 0-4,0 0 1,0 0 1,0 0 2,-11 16-3,1-2 1,-1 3 2,-3 6-2,-2 1 1,0 0 4,-7 9-4,-3 1-1,4-1 3,-1 2-1,5-9 1,-9 6 0,11-11 2,2-1-3,-3 2 2,4-10-2,4 4 0,-1-6-2,-1 4 7,8-9-7,-4 0 5,6 1-2,-4 0 0,0-2 0,5-4 1,0 4 3,0-4-6,0 0 2,19-1-1,0 0-1,0-4 2,13-4 1,-2 0 1,16 0-1,-2-1 3,4 5-4,-1-2-1,2 0 1,5 3-2,-11 6-1,4-7 0,-2 5-7,-15 0-24,6-2-33,-4 2-34,0 0-33,-1 0-44,-7-2-197,0-3-405,3 4 180</inkml:trace>
  <inkml:trace contextRef="#ctx0" brushRef="#br0" timeOffset="4204.7391">21372 2500 143,'0'0'148,"-10"2"-11,10-2 3,-5 7-8,5-7-7,-4 4 1,4-4-14,0 0-4,0 0-5,-7 4-3,7-4-1,0 0-9,0 0-8,0 0-7,0 0-9,21-22-8,-5 18-5,11-10 9,14-1-5,-2-3-4,12-4-8,0 1-5,21-11-2,-2 3-5,1-3-6,8 1-1,4-3-4,1-3 0,-7 3-5,6 2-2,-6-6-13,1 5-2,-10 0 0,-14 8-1,-1 1 1,-7 3-1,-3 2 0,-8-6 1,-7 10-3,-7-1 1,-4 7 1,-2-1 7,-4 3-4,-4 1-2,0-2-2,-2 1 2,-4 0 0,-1 0-5,0 7 2,-6-9 0,-1 6-7,3-2-3,-7-4-4,3 9-6,-5 0-12,4-2-9,-2 2-2,-2 0-14,-1 0-6,1 0-10,0-2 2,1 2-4,2-1 6,10 1-9,-24 0 27,18 0-11,-8-4-4,6 3 16,8 1 7,-14-2 5,7-3 10,1 2 5,-2-1 5,8 4 1,-11-3 10,5 0 4,1-1 11,5 4 1,-13-3 6,10-2 16,3 5-2,-11-2-2,11 2-7,0 0 10,-14-2-7,14 2 3,0 0 1,-10 0-1,10 0-4,0 0-4,0 0-11,-6 9 5,6-9 4,-2 7 4,2-7-3,2 7-1,11 0 6,-12-2-1,13 1-8,1-1 10,2-3 0,2-1-3,6 6 3,-1-3-8,11-4-6,-10-4 6,4 3-1,-2-1 7,-7-2-3,-1 8-10,-5-4-5,-1 0 4,0 0 7,-4 2-9,1 3-1,-4-3 5,2 4-4,-8 1-4,0 3 4,0 0 0,0 6 0,-8 1 3,2 2-2,-4 2-3,1 4 2,-4-1 4,8-8-14,-4 4-21,6 3-14,-2-3-35,5-6-25,-5 2-40,4-1-89,7-6-251,-6 3 111</inkml:trace>
  <inkml:trace contextRef="#ctx0" brushRef="#br0" timeOffset="7673.0299">1367 1795 139,'0'0'138,"0"0"-12,-11-15-7,11 15-8,0 0-3,-3-7-5,3 7-3,-2-4-2,2 4 8,-2-7-4,2 7 0,0 0-6,0-8-13,0 8 0,0 0-3,-4-10-3,4 10-4,0-3-4,0 3-1,3-9 4,-3 9-7,-3-5-1,3 5-5,0 0-9,0-7-5,0 7-4,0 0-5,0 0-5,0 0-7,0 0-1,0 0-1,0 0-3,-10 14 2,2 3-4,0 9 3,-6 1-1,-5 15 6,5-2-10,-2 5 0,-8-1-5,2-8 2,2 7 1,-4-5-2,0 0 0,10-10-7,0-5 5,-2 2-2,-2 1-3,10-12 0,-4 1 4,1 3-3,3-8 0,1 0 4,1-3-5,3 2 0,-5-7 1,8-2-4,-3 12 1,3-12-5,-3 9 2,3-9-11,0 0-18,0 0-7,0 0-8,19-33-1,-8 19-7,1-11 0,7 2-2,-1-1-3,-1 0 4,-1-2 0,3 3 6,-3-5-5,4 2 9,-7-4 12,6 4-1,-3 0 5,0 0 1,-5-2-11,0-2 14,0 4 2,3 1 1,-6 1 9,0-1-4,0 1 3,0 3 2,-3 6 7,1-3 8,-4 2 6,-1 1-6,-1-1 9,0 7 7,0-1-5,3 2-1,-3 0 5,0 0 1,2 0 3,-4 3 3,2 5-2,0-9 0,0 9-2,-3-5-1,3 5-3,0-9-2,0 9 1,0 0-5,0-5 0,0 5 4,0 0-10,0 0 0,0 0 2,0 0 2,0 0-3,3 18 6,-1-10-7,0 4 6,5 1 2,-5 1 4,6 5-7,0 0-1,0 4-4,4 1 4,-1 1 3,4 1-2,1-1 0,-4-2-1,6 2 0,-3 1-1,4-4 2,-3 2-3,3 0 1,3-1 0,-1-1-6,0-3 4,-1-1-1,-2 1-2,-4-5 1,5 4-2,-5-6 2,-1 2-2,-1-2-1,-2-1 1,-2 1 3,0-5-3,0 1 0,-2 1-1,2-4-1,-3-1-2,3 3 0,-7-3 7,4 1-2,-5-5-1,1 6 3,-1-6 3,0 7 9,0-7 6,0 4 6,0-4-2,-7 11-5,-5-8 0,0 1-1,-1 1-3,-6 2-3,0 0 0,-11-2-4,2 1 1,-4 1-2,-11-3 6,-3 0-12,5 3-1,0-7 1,5 0-2,6 0 0,-4 0-1,4 0-2,2 0-5,1 0-10,5 5-3,6-10-6,2 5-13,2 0-8,12 0-15,-20-7-23,17 3-18,3 4-18,1-15-27,7 8-16,-1-5-174,5 1-364,2-4 161</inkml:trace>
  <inkml:trace contextRef="#ctx0" brushRef="#br0" timeOffset="8121.0207">1832 1652 129,'0'-4'180,"-5"-1"-14,5 5-2,-1-7-5,-5 4-6,6 3-9,-2-7-15,2 7-16,0 0-8,0 0-7,0 0-14,0 0-8,0 0-9,0 0-2,0 0-4,0 0-4,8 24-3,-3-8 3,9 9-2,-6 1 2,11 10-1,-2 5-5,-1-2-4,3 5-9,0-2 2,-2-2-4,2-1-4,-4-3-5,-6-9 0,4-3-3,-1 1 0,3-3-4,-12-6-3,3-1 1,2-1-2,-3-3-2,3-3-2,-3 2-1,-2-4 0,3-4 3,-4 5-4,-2-2 16,4 1 9,-4-6 9,0 0-6,0 0 1,0 0-7,10-18-3,-7 9-3,-1-10-3,7-5-4,-4-4 1,1-2-8,2 2 4,0-9-4,-2 8-3,9-10-3,-11 11-5,6 2-11,-5-2-16,4 4-10,-1-1-18,3-1-15,-5 7-32,4 2-34,3-6-23,1 4-33,-8 5-197,5 0-420,-1 3 186</inkml:trace>
  <inkml:trace contextRef="#ctx0" brushRef="#br0" timeOffset="8317.4961">2541 1734 255,'2'7'232,"-2"-7"-32,5 6-20,-4-2-18,7-1-12,2-3-20,10-1-15,5-1-16,7-2-35,11 0-58,-2-3-51,2 0-68,-12 3-127,-2 1-259,-9 1 116</inkml:trace>
  <inkml:trace contextRef="#ctx0" brushRef="#br0" timeOffset="8463.2416">2663 2057 119,'-6'11'207,"-2"-3"-18,2 1-18,6 1-16,-7-3-18,7 2-17,5-2-11,-3-1-5,2 0-11,6-4-16,4 0-31,-14-2-49,44-4-55,-12-2-79,-2-7-85,10-3-240,2-3 107</inkml:trace>
  <inkml:trace contextRef="#ctx0" brushRef="#br0" timeOffset="9122.741">3895 1308 45,'0'0'194,"0"0"-9,0 0-4,-2-5-15,2 5-8,0 0-4,-8-4-7,8 4-15,-6-5-13,6 5-9,-19-3-16,19 3-9,-29 5-9,15 0-5,-11 2-5,-4-1-4,5 2-2,-1 6-9,-3-2 0,-1 2-1,2 2-6,7 0-1,-6 0-5,9 3-20,3 0-1,-4 3-1,14-4 1,-6-1 2,5 1-7,-3 3-2,8-3 2,8-3-4,-3 3 1,5-3-1,2 4-2,1-5 0,11 1 2,2-4-2,-2 1 0,6-2-2,-1-6 0,2 0-2,3 1-5,-6-3 6,-7-2-3,1-2 3,-2 1-4,-1-1 2,-3 0-3,-1 0 3,-3-1-2,-2 1-1,-4 1 1,2-2 2,-8 3-1,8-6-4,-5 2 0,-3 4-1,0 0-8,-13-12 2,2 12 1,-5-4 2,-1 4-3,-4 4-2,-4-1 7,-3 3 2,-1 1 0,2 5 1,5-3 5,3-1-1,-3 6-2,1 2 5,6-3-1,2 6 4,5 0-2,2 2 7,2 3-10,4-5 3,0 6 4,5-7-2,6 5 0,4-6-2,0 3 4,1-4-6,8 0 3,0-1-3,4 4 2,1-10-2,4 1 4,-5-6-5,-1 2-2,2-3-1,-2 0 0,4-3-8,-12-3-10,10 1-16,-10 1-21,-3-3-19,-1 2-43,0-3-24,-3-2-8,-4 5-180,-1-3-356,2-2 159</inkml:trace>
  <inkml:trace contextRef="#ctx0" brushRef="#br0" timeOffset="9623.1397">4347 1886 151,'-6'-5'218,"6"5"-10,0-9-13,0 9 1,0 0-7,-2-6-7,2 6-7,0 0-21,0 0-12,0 0-16,0 0-14,0 0-11,0 0-10,0 0-8,0 0-10,0 0 0,0 0-15,15 16-5,-8-2-4,0 4-7,2 0-4,1 5 0,-1 2-6,4 3 1,-5 11-2,5-12-5,1 9-4,-5-9-3,-2-1 1,4 2-7,-3 2 8,0-5-6,-7 6-3,5-9-1,1-4 0,-1-2-5,2 0 2,-8-1 2,2-4-1,1-1-3,-2 0-1,4-3 1,-5-7 0,0 9 0,0-9 3,0 0 2,0 7 7,0-7 0,0 0-3,0 0 7,0 0-11,0 0 2,0-34-4,-5 14-2,5-4 5,0-8-7,0-7 1,5 2-1,0-2-1,-2 1-4,-1 8 3,4-7-3,0 10 0,1-2 3,-1 1-7,2 2 2,-2 3 0,2 0-5,-6 6-6,6 2-7,-2 1-11,2 1-16,-3 2-19,6-4-20,-5 5-9,-1 1-26,3 2-31,3 4-24,-7-4-58,3 0-131,-1 3-396,2-3 175</inkml:trace>
  <inkml:trace contextRef="#ctx0" brushRef="#br0" timeOffset="9981.2216">5178 1380 126,'-1'-4'301,"-6"-1"-33,7 5-20,-1-5-26,1 5-19,-7-5-15,7 5-19,0 0-20,0 0-13,0 0-13,0 0-13,0 0-9,29 13-7,-18-3-12,11 6-6,0 2-9,5 3-25,8 2-4,-5 3-2,-6-4-3,1-6 3,-3 4-11,-1 0 5,-7-4-14,0-2-6,1-1-15,-3-1-19,2 0-24,-12-3-27,11-1-25,-12 0-39,4 0-24,3-5-47,-8-3-152,2 9-390,-2-9 173</inkml:trace>
  <inkml:trace contextRef="#ctx0" brushRef="#br0" timeOffset="10213.601">5598 1226 131,'-5'-1'196,"-5"-5"-20,10 6-21,0 0-12,-25 6-7,11 1-6,0 5-6,-2 2-12,-11 6-9,-3 5-6,-3 8-9,4-1-9,-4 4-5,3 1-8,-2 1-7,5 1-8,-5 5-4,7-10-4,0 5-6,3-3-30,3-8-17,4 0-26,0-4-28,8-1-30,1-4-31,4-1-163,-4-4-311,6-3 137</inkml:trace>
  <inkml:trace contextRef="#ctx0" brushRef="#br0" timeOffset="10775.1249">5960 1270 191,'0'0'265,"-2"-7"-15,2 7-10,0 0-8,0-7-12,0 7-5,0 0-15,0 0-18,-3-7-21,3 7-9,0 0-20,0 0-13,0 0-13,7-4-10,-7 4-7,0 0-11,22 13-8,-6-9-5,-1 5-9,8 8-5,-3 1-4,6-2-5,4 13-4,-11-11-2,1 1-1,-4 4-5,6 2-7,-4-1 2,-4 4-2,2-9 1,-2 7-6,2-3-2,-4-7 1,-5 3-2,4-2-2,-5 0-1,4 0 1,-6-2-4,7-3 0,-9 0-2,4-5 2,1 4-3,-3-6-1,0 2 2,-3-1-2,-1-6-2,7 5 1,-7 0 2,0-5 7,0 0 1,0 0 4,0 0-6,0 0-4,15-26 4,-8 9 0,2-8 2,2-1-1,-1 0 2,-1-15-16,7 4 4,-3-4 3,1-6-4,2 0-3,1 1 3,-1 2-3,0-2-22,1 3-4,5 0 3,-3 3-4,4 0 0,2 2-9,-9 13-3,1-1-14,2 1-16,-3 8-27,-3 1-31,1 5-32,-1-1-38,2 5-32,-8 1-214,2 4-481,-2-3 212</inkml:trace>
  <inkml:trace contextRef="#ctx0" brushRef="#br0" timeOffset="14953.7869">1367 4288 67,'-8'-7'126,"3"1"-15,5 6 0,-5-10-18,1 6 10,1-1-10,1-2 1,-3-2 0,4 4 1,-6-2-12,1-1 0,-2-3-8,2 6 1,3-5-2,-12 1-7,7 3 2,0-2-4,-4-1-6,1 4-2,3-2-5,-5-1 3,-3 1 1,0 3-3,2-2-5,0 1-3,0 3-8,1 0 0,-1 2-2,-5 0-4,3 0-5,-3 3-2,5 3-1,-2 4-4,-1-2-6,1 6 2,0-2 1,-3 9-3,3-4 0,5 7-3,-3-1-4,3-2 6,7-2-7,-3 4 3,3-4-1,4-1-2,0 1 1,0-2-1,0-1-2,10 2 2,-7-3-1,2-5 1,7 1-3,1-2 3,1-2-3,2 4-4,3-8 4,8 1 2,-2-3 0,-4 1-2,0-2-1,-1-2-9,1 1 10,-2-1 1,-3-3 1,-4 3-4,-4 0 2,5 0 3,-7-3-5,2 1 3,0 1-5,-8 3 4,6-4-2,-6 4 1,-3-8 3,3 8-3,-3-8-1,3 8-1,-16-4 0,3 5 7,-6-1-9,-1 4 2,-2 6-3,-7-4 2,2 9 5,0-2-3,4 4 5,-3-5-6,4 4 2,6-2 0,4 1 0,-3-4-1,3 7 3,7-5-4,2 5 5,1-4-5,4-2-1,1 6 3,5-8-1,3 4 0,14-2 0,-6-3 3,10-3-4,1-2 5,3 2-7,-1-6 8,11 1-6,-10-4 2,10-4 1,-10 5-3,-5-5 4,2-1-3,-4 2-2,-7 4 0,0-1-8,-7 3-8,-4-5-10,5 4-8,-4 1-18,-9 0-11,8-3-22,-8 3-25,11 0-16,-11 0-46,0 0-114,2-7-312,-2 7 138</inkml:trace>
  <inkml:trace contextRef="#ctx0" brushRef="#br0" timeOffset="16670.9025">1937 4674 19,'-5'-2'114,"5"2"-4,0 0-16,0 0-5,-6-8-10,6 8 9,-2-4-9,2 4-8,-2-7-2,2 7-12,-3-11-3,3 11 0,0-8-6,-1 2 8,1 6-6,0-11 4,0 5 4,0 6 5,0-9-1,0 9-10,0-11 10,-2 8-6,2 3-6,0 0-11,0 0 6,-6-9-6,6 9-2,0 0-1,0 0-7,0 0 4,0 0-8,0 0-3,0 0-1,-8 19-2,0-3-4,3-2 0,-3 5 7,0 8-9,2-1 0,-5 1 0,1 1-7,9 2 0,-4-6 2,5 2-1,-6-1-2,4 0-2,2-5-1,0-1-13,0-3-11,8 0-15,-8 0-14,5-6-11,1 5-26,-4-7-36,4 3-41,0-4-86,1-6-271,-4 3 121</inkml:trace>
  <inkml:trace contextRef="#ctx0" brushRef="#br0" timeOffset="16989.0526">2323 4024 159,'0'0'197,"3"-11"-19,3 7-16,-1 1-21,5 0-12,5-1-12,4-4-12,5 1-13,6 3-9,0 1-13,13-1-25,-8 4-34,0 1-32,-5 2-45,-5 0-43,-3 1-107,-6 3-233,0 1 103</inkml:trace>
  <inkml:trace contextRef="#ctx0" brushRef="#br0" timeOffset="17141.644">2339 4386 134,'-5'4'207,"-1"0"-20,4 3-17,2-7-21,6 7-13,-1-3-15,8-3-11,6-1-11,12 0-8,1-4-12,17-4-5,5 5-27,-2-8-30,4 4-45,-6 0-51,-1 2-71,-6-7-78,-2 1-246,-9 2 109</inkml:trace>
  <inkml:trace contextRef="#ctx0" brushRef="#br0" timeOffset="17871.2316">1690 4642 36,'0'0'93,"-15"0"-6,11 0 7,4 0 5,-13-4-6,13 4 5,-9-1-10,9 1-10,-7-3-8,7 3 0,0 0-2,-9-3-3,9 3-1,0 0 5,-5-3-7,5 3-7,0 0-4,0 0-3,0 0-3,0 0-4,0 0-6,0 0 0,0 0-8,0 0-1,0 0-5,-8 14-9,8-6 2,8 3 7,-8 1-3,2 2-1,2 4-3,-1-1 4,4 1-3,1 8-3,3 2 3,0-3-6,-2 1-2,4-2 2,1 4 2,-3-7-3,7-1-5,-6 2-9,6 0-16,-7-1-29,0-4-31,-3-2-33,-2 0-143,1-2-279,-6 2 124</inkml:trace>
  <inkml:trace contextRef="#ctx0" brushRef="#br0" timeOffset="23284.1341">3777 3914 85,'0'0'112,"0"0"-3,0 0-4,0 0-1,0 0-11,0 0 2,11-12-3,-11 12-1,8-5-4,-8-1-3,2 1-3,4 0 0,1-5-2,-7 3 8,1-2-6,4 0 0,-5 1-6,-5-2-8,4 0-9,-7 3-2,1 2-6,-1-4 2,-4 2-6,-2-2-2,-7 8-3,4-1-4,-4 4-4,-3-1-5,-3 8-1,-1 5-1,1 0-2,0 0 2,0 4-10,5 0 0,3 0-2,-5 3-2,7-1 4,3 3-8,7-7-1,-1 1 0,5 3 6,5 0-23,6-7 2,-2 5 5,7-6-8,1 1 8,8 0-5,5-6-2,1 3 7,17-7 2,-4 4 1,-11-7 1,5 0 1,-5-1-4,2-1 1,-6-1 1,-11 1-3,1 0 1,-4-1 6,-2 3-1,2-1-4,-12 1 3,11 0 4,-11 0-1,0 0-2,0 0-6,0 0 9,0 0-4,0 0-1,-39 8 0,10 4 0,-4-1 2,8 4-3,-2 2 2,-5-2 1,9-1-3,-6 2 1,8 2 4,-1-2-6,8 0 4,8-4-2,-5 3-3,7 0 4,3 0-2,1 0-3,1-1 5,6-2 0,7-1 0,0-1 3,1 0-4,13-1 0,1-1 0,-7-1 1,6-6 2,-1 1-10,3 4 8,-1-5-3,-10 4-13,-5-2-18,6-3-16,-5 2-20,-3-2-34,-4 3-48,5-1-172,-7-2-349,2 2 156</inkml:trace>
  <inkml:trace contextRef="#ctx0" brushRef="#br0" timeOffset="23842.6509">4154 4466 139,'0'0'149,"-9"-1"-4,9 1-8,0 0-6,-11-5-12,11 5 3,-5-7-21,5 3-10,0 4-7,0-10-10,0 10-6,5-13-7,1 11-3,2-5-6,-2 2-9,4-2-1,4 3-5,-1 4-5,-7 0-6,7 4 4,2 0-6,-8 6-2,4 3 0,1 4-1,-7 6-1,-2 2-10,2 3 3,-5 0 3,-8 2-3,3-2 2,-4-1-5,3 1-1,-2 0 0,1-6 4,-4-5-6,7-1-7,-3-8 11,1 4 1,4-5 1,-1 2 5,2-7 4,1-2 0,-7 8 6,7-8 1,0 0-1,0 0-6,0 0-4,19-20-2,-8 6 0,4-13-1,2 8-6,0-9 2,7-5 0,-2-2-3,2-1-3,-2-1 2,0 4-3,-7 7 0,-4 1 2,1-1-1,-2 3-3,-2 8 1,-2-3-2,-4 10 1,1-3 0,-3 0 6,0 4-1,0 2 2,0 0 2,0 5-3,0 0-1,0 0-5,0 0 7,-19 9-4,8 2 4,0 2 1,3 1-6,0 5 1,0-1 0,5 1-4,-4 5 4,6-3-6,1-5 3,5 5 1,-2-2 2,0-3-2,3-1 1,2 0-4,0-3 3,2 3-1,4-1-15,-2-7-18,3 0-24,-3 5-32,3-8-34,0-1-51,-2-4-155,-13 1-355,27-7 157</inkml:trace>
  <inkml:trace contextRef="#ctx0" brushRef="#br0" timeOffset="24089.6235">4637 3905 228,'-8'-3'220,"5"-2"-24,3 5-19,0 0-18,0 0-18,17-3-12,-4 3-11,3 0-14,12 0-10,4 1-8,12 1-10,-4-4-7,4 5-8,0 1-32,-12-1-28,0 2-25,-5 1-33,1-5-34,-11 3-48,-4-1-125,1-3-284,-3 3 127</inkml:trace>
  <inkml:trace contextRef="#ctx0" brushRef="#br0" timeOffset="24293.6236">4854 3743 53,'-10'-1'182,"10"1"-15,0 0-20,0 0-12,-5 11-14,4 1-14,1 1-9,1 6-4,-1 5-6,0 6-11,7 13-6,1-3-3,-2 1-6,5 4-10,-3-3 0,0 2-6,-2 1-6,2-2-1,-1-5-9,2-7-14,-4-4-21,4-1-29,4-6-52,-5-6-45,1 0-118,6-6-268,-1-7 118</inkml:trace>
  <inkml:trace contextRef="#ctx0" brushRef="#br0" timeOffset="24782.315">5976 3653 159,'-2'-7'180,"1"-1"-17,-2 3-17,-4 0-12,4-2-10,-5 2-12,8 5-11,-17-6-13,6 6-5,-5 2-7,-6 2-6,-2 4-11,-6 3 5,3 4-13,-16 0-2,8 7-3,-4 1-4,6-1-2,6-4 1,5 4 0,3 0-3,6-10-7,2 13-3,3-8-2,2-1-3,4 3-1,4-4-2,4 3-1,2-4-5,6 2 1,3-5 0,9 5-4,1-7 2,3-7-3,0 5-1,1 0-3,0-6 1,2-1-5,-9 0 6,-5 1-4,3-1 1,-8 0-1,-8 1-3,7-1-3,-5 2 0,-8-2-1,8 4 1,-11 2 5,3-6-5,-19 18 5,6-6-2,-9 7-1,-7-1-3,7 3 6,-5 5-3,2-2 3,3 1-6,3-4 3,3 2 2,2-3-2,4 1 5,-2-1-1,7-3-2,3 1-4,2-1 1,5-3 3,3 3 3,0-2-3,4-2 4,4-4 1,0 2 0,11-4-1,-6-2 4,12-3-2,-5-2-4,4-1 2,9-5-3,-12 0-1,1-1-1,-2 0-12,-9 0-26,-1-2-39,7-1-28,-9-2-60,0 4-151,-9-2-339,6-2 150</inkml:trace>
  <inkml:trace contextRef="#ctx0" brushRef="#br0" timeOffset="25387.7745">6224 4211 160,'-14'-2'159,"14"2"0,-5-2-9,5 2-7,-1-9-8,1 9-11,0 0-10,0-7-11,0 0-14,0 7-5,6-12-8,0 9-6,2-4-7,-4 2-10,3-1-1,-3 1-5,2 2-7,-6 3 0,11-1-6,-11 1 2,11 10-1,-8-2 1,0 8-2,1-2 1,0 5-1,-8 4 1,0 3-10,4 0-3,-3 0 3,3 0-5,-1-1 1,1 0-1,-2-10-5,4 3 1,-2-5-3,0-2-8,0-2 7,0-1-1,4-2-3,-4 3 4,12-6 0,-6 0 5,5-3-12,3-5 6,2-3-6,5 2 7,-1-11-6,-1 4 2,3-6-3,0 4 4,-6-7-4,2 2-1,-2-1-1,-4-2-2,-4 5 3,5-4-7,-12 6 9,-1-3-6,4 3 2,-4 6-2,0 3 4,-4-3-2,4 1 2,0 3 0,0 6-6,-6-8 5,6 8-1,0 0 3,0 0-5,0 0 1,-9 30 2,4-15 0,3 15-3,2-4 4,2 3-3,3 10 0,-4 0 2,7 1 3,-2 1-4,2 0 1,-6-3-1,1-7 1,2-3-1,0 4 1,-5-2 0,0 0 0,-5 0 3,2-3-2,-2-1 0,-1-2 1,-4-1 0,-11 3-4,6-1 2,-11-4-2,10-4 0,-10-2 1,-3-1 1,2 2-1,0-10-3,-1-2 0,-2-3-14,0-3-2,1-1-25,2-1-10,5-8-25,-5-1-20,8 0-24,3 0-12,1-1-5,2-2-10,5-1-142,2-9-314,6 0 139</inkml:trace>
  <inkml:trace contextRef="#ctx0" brushRef="#br0" timeOffset="25621.1971">6831 3910 67,'0'0'204,"0"0"-27,6-5-15,2 2-16,0-2-16,8 2-14,4-1-9,9-2-11,2 1-9,4-2-8,8 5-13,-13-3-19,2 5-36,-9-1-42,-2-1-48,-7 1-57,-1 1-73,-4-3-225,4 0 100</inkml:trace>
  <inkml:trace contextRef="#ctx0" brushRef="#br0" timeOffset="25835.6245">6990 3710 208,'-9'10'188,"9"-3"-21,3 11-14,0-1-12,-1 2-17,-1 9-12,3 0-1,5 11-20,-6-1-4,5 1-14,0 7-5,-5-5-6,-1 2-3,1-1-8,3-3-2,-6-9-11,0 3-16,5-6-8,-3-4-30,-1-3-32,4-3-40,0-3-41,-2-2-128,2-7-277,1 0 123</inkml:trace>
  <inkml:trace contextRef="#ctx0" brushRef="#br0" timeOffset="26378.1741">7953 3484 67,'0'0'121,"0"-13"-11,-2 7 7,2 6 10,2-8-2,-2 8-2,-5-7-11,5 7-9,-8-6-15,-5 6-7,13 0-10,-28 7-7,4 3-1,1-3-1,-11 4-1,6 1 6,-10 6-10,1 5-10,4 2-2,1 1 1,2 3-3,10-5-8,2-1-1,9 1-6,-2-1-2,5 0-4,1 1 0,5-4-7,5 2 7,-1-6-4,4 3 1,6-5-1,9 3-2,-1-6-8,5 0 6,1-4-6,2-2 4,2-2-5,0-4 4,1 1-1,0-3-4,-3-1-1,-3-2-3,1 3 3,-10-2 3,-4 0 5,-1 2-8,-7 0-4,4 3 2,-10 0-3,3-4-3,-3 4-2,0 0 6,0 0-3,0 0 1,-43 10 0,22-2 4,-7 4-2,-1 4-5,1-2 4,-12 7 3,14-6 5,2 8 0,3-3-6,2 0 7,3 0-3,-1 2 2,6 3-9,8-7 9,3 4-2,1 1 3,1-5 1,9-2-2,-2 1 2,9-2 3,1 0-8,-6-7 6,6 0 2,4 3-1,4-4-3,2-4 0,1-3-1,-11 4 1,8-11-1,-2 7-5,-4-1-6,-6-2-14,1-2-33,-3 0-29,-7 0-42,8-4-45,-9 3-158,3-5-350,-2 0 155</inkml:trace>
  <inkml:trace contextRef="#ctx0" brushRef="#br0" timeOffset="27015.9275">8195 4116 84,'0'0'166,"0"0"-3,0 0-14,-27-7-2,27 7-9,0 0-14,0 0-11,0 0-8,0 0-8,0 0-13,0 0-2,0 0-4,0 0-6,0 0-2,0 0-9,0 0 2,0 0-13,0 0-1,21-11-7,-15 7 1,5 0-4,3-1-2,4-1-10,-4 0 6,2 1-4,3-1 2,-2 1 0,4 0 0,-2 0-1,-5 0-2,5-1-4,-5 5-4,-1-1-3,-4 2 1,1-4-2,3 4-1,-13 0-1,14 2 4,-13 2 5,4 4-3,-5 3 1,-5 4-3,-1 3 1,-3 6-2,-6 1-5,-5 11-1,-7-3 0,3-3 1,4-9 2,-6 3-3,4-3 0,-2-1 0,4-1-5,2 0 5,1-5-5,3-1 3,-1-1-2,3-2 0,5-1 1,-1-2-3,4-4 4,2 4-1,-4-5 8,6-2 0,6 9 8,-6-9 2,16 4 1,1-4-4,12-4 0,-2 0-4,1-5 0,13 1-1,4-4-4,-7-1 5,-3 6-7,-7-2-1,5 6-6,-6-4-10,-13 3-21,1 3-27,-3-1-30,-1 2-27,-11 0-49,16 0-52,-16 0-181,0 0-425,0 0 189</inkml:trace>
  <inkml:trace contextRef="#ctx0" brushRef="#br0" timeOffset="34683.0369">1566 6443 66,'0'0'93,"0"0"-6,0 0-1,0 0-20,0 0 5,0 0-8,0 0-10,0 0 3,0 0-5,0 0 1,0 0 0,0 0-1,0 0 0,0 0-1,0 0-2,0 0-2,0 0 2,0 0-4,0 0-4,-9-13-1,9 13 1,-7-6 2,7 6 6,-6-5-9,6 5 2,-5-7 5,5 7 2,-3-7-3,3 7 0,-6-4-8,6 4-2,-6-8-5,4 4 2,2 4-7,-14-3-2,9-1 4,5 4-2,-22-4-4,9 3 2,5 1 1,-4-2 4,4 1 0,-5 1-4,-3 0 0,2 0 0,1 1 0,2 1-7,-1-1 4,-1 5-2,-3 1 0,5-2 2,-5 2-6,0 2-2,5-1 2,0 6-1,0-4 0,3 6-2,2-5 0,-2 7-2,8-6-1,-2 3 6,2-1-7,2 2 2,6-2-2,-2-1 0,5 0-1,2-2-2,1 1 4,-1 0 0,7-1-4,3-1 2,-1-3-2,-3 4 1,-4-4-2,6-2 0,0 1-1,-9-3-1,10 5 4,-7-4-4,-1-3 2,-3 1-2,-3 0 1,-2 0 0,-6-2-2,15 0 6,-15 0-5,7 1 1,-7-1 1,7 3-7,-7-3 6,0 0-3,0 0-3,0 0 6,0 0 0,0 0-5,0 0 2,-29-10-1,18 9-2,-3 1 3,-8 1-1,1 3 2,2-2-1,-9 5 3,4 3-3,2-1 3,0-1 0,3 2 1,-2 3 0,-3 1-1,-1 4 1,3-4 2,8-2 6,-1 6-9,4-5-1,2 3 1,2 0 1,4-1-1,-1-1 0,4 2 3,4-2 0,1 8 1,6-9 0,3 0 2,9-3-1,-8 0-1,14-1 2,-4-1 4,2-4-7,2 1 5,1-4-2,0-1-1,1-1 0,-1 0-2,1-4 2,0 2-3,-17 0-2,7 0-1,-7 1-2,1 0 3,-1 2-6,-8-1-1,7-3-5,-13 4-8,11 0-13,-11 0-17,8 0-13,-8 0-23,0 0-17,0 0-35,0 0-25,0 0-169,0 0-357,0 0 157</inkml:trace>
  <inkml:trace contextRef="#ctx0" brushRef="#br0" timeOffset="35314.5644">1812 7000 30,'-13'4'161,"5"-4"-1,8 0-5,0 0 5,-16-4-7,10 3-10,6 1-10,-13-6-15,8 5-6,4-5-4,1 6-7,-10-5 1,9 2-7,1 3-12,-5-11-8,5 11-3,2-8-12,1-2-4,2-2-5,7 4-9,1-5 1,-2 4-6,6 2-4,-1-4-5,3 1-2,2 7-1,-7-2-3,8 1 0,-8 4-4,1 4-3,-1 3 1,-1 4-1,-4 0-1,2 4 1,-5 0-2,2 11-1,-8-1 5,-4 1-4,0-1-2,0 6 1,-6 4 0,-2-6-3,2-4 0,-1 0-3,-3-2-1,6-6 1,-5 2 1,4-5-3,1-2 2,1-4-4,1 3 3,6-4 3,-3-3-1,0-1 0,3-3 5,0 0-1,0 0-1,0 0-2,0 0 0,14-17 0,-1 2-4,-2-7 1,6-2 1,-3 3-2,1 2-1,-1-1 1,0-4-1,-4-1 1,1 4 1,0-1-5,-6 4 6,-1 2-2,1-3 0,0 2-4,-4 1 0,-1-3 2,4 5-1,-8-3 0,4 4 0,0 4 3,-1 2 2,1-3 5,-2 3 1,1 2 1,-1-2 3,0 3-3,2 4 0,-6-5-6,6 5 0,0 0 1,0 0 1,0 0-4,0 0 0,-1 21 5,1-4-5,0-1-2,0 3 2,1 5-2,5 3 3,-2 1 1,0-5-4,4 3 4,-5-4-5,-1-3 1,3-1-1,0-2-1,-1 5 0,3-3 2,1-3-3,-1 1 1,0-6-6,1 6-6,0-7-13,-4-2-11,4 2-22,-3-2-28,3-3-37,1-2-34,2 0-66,-11-2-155,23-7-407,-11 2 180</inkml:trace>
  <inkml:trace contextRef="#ctx0" brushRef="#br0" timeOffset="35654.8889">2320 6417 38,'-11'-2'282,"11"2"-30,0 0-25,0 0-25,0 0-15,0 0-24,-5 7-14,5-7-15,0 0-12,22 5-12,2-5-11,4 7-8,-1-4-10,19-2-11,-16-2-13,5 1-17,-3 1-29,-2 2-33,-10-1-45,2-2-51,1 1-65,-9 5-139,-2-4-347,-2 3 154</inkml:trace>
  <inkml:trace contextRef="#ctx0" brushRef="#br0" timeOffset="35810.4725">2430 6682 205,'-11'9'268,"10"-4"-26,1-1-28,-3 1-21,3-5-17,3 12-16,6-10-12,-1 3-12,8-3-16,6-2-9,7 0-14,-2-2-13,15-4-31,3 0-42,-3-2-45,-10 4-59,-2-3-79,-11 3-149,5-3-346,-10 3 154</inkml:trace>
  <inkml:trace contextRef="#ctx0" brushRef="#br0" timeOffset="57093.2515">23173 1641 107,'0'0'108,"-3"2"-11,3-2-4,0 0-1,-7 5-4,7-5-9,0 0-2,0 0-9,0 0-1,0 7-2,0-7 6,0 0-6,0 0 4,0 0 4,0 0 0,0 0-3,0 0 1,0 0-1,0 0 3,0 0-5,0 0 2,0 0-5,0 0-8,0 0 1,-8-12-7,8 12-6,-12-2-3,12 2 0,-10-5 0,10 5 5,-9-5-6,4 0-1,5 5-7,-9-4-2,7-1-5,-6 2 0,8 3-2,-13-7-1,10 1-6,-2 1 2,-1 1-6,6 4 3,-8-7-5,5 2-3,1-2 0,-1 0-1,3 7 4,3-10-11,1-1 3,2 2-2,3-6-3,6-6 1,-3 10-3,4-1 0,3-9-1,-3 13 0,0-3 2,8-1-3,1 5 0,0 2 1,-7 2 2,10-4 0,-9 8-1,2-2 1,-1 8 0,-2-3 2,-2 3 0,1 2-1,-4 1-3,-5 6 3,3 1 4,-7 2-5,3 8 3,-7 0-2,-2 4 4,-6 0-3,2-3-1,-7 2 3,5-4 0,0 4-2,-4-4 4,5 0-1,-4-5 1,2 4-2,4-9 2,0-5-2,-1 1-1,4-5-3,1 0 1,-2-1 0,3-3-1,0-3 3,0 0 7,8 9 2,-8-9 0,23-9 4,-5 2-4,9-6 2,7-9-3,-5 7 0,9-10-10,-2 2-11,-7 8-17,-1-3-20,-4 1-17,5 0-18,-7 1-29,0-3-22,-3 2-50,-5 4-122,-1-1-332,-7 0 147</inkml:trace>
  <inkml:trace contextRef="#ctx0" brushRef="#br0" timeOffset="57784.8601">23806 1278 104,'-2'-5'185,"2"5"-19,0 0-7,-3-5-10,3 5-11,0 0-6,-3-6-12,3 6-12,0 0-8,0 0-14,0 0-4,-11 15-7,9-7-4,1 3-7,-2-3-5,3 5-2,0 6-8,-5-1-4,10-4-1,-5 6-6,0-5-4,0 5-3,3-2-2,0-4 0,0 3-4,2-3 7,1 0-9,-3 0 4,4-5-8,-1 4-1,2-5-2,1-6 1,4 8-3,0-7 2,-1 3-3,7-5 3,-1-1 0,-2 0-4,1-3 2,0-2-2,-1-2-4,2 1 4,-4 0-4,-1 0 3,-4-2-1,-1 1-4,2-4 0,-7 1 2,0 1 0,0-2-4,-6-1-1,1 2-2,-2-5 1,-8 2-5,1 3 6,-3-6 14,5 7-17,-6-2 2,1-2-2,-11 0 2,11 5 0,-4-3 4,4 3-2,0-3 4,4 9 2,-4 1 2,6-5 1,2 4-2,-4-3-2,5 0-3,2 0-4,-3 2-1,6 3-2,8-11 0,-7 0-3,14 1 0,-3-2 6,4 0-7,2 2 0,-4 0 3,8-4-1,-6 7-3,8 0 2,-7 0-1,2 0-2,-2 3 3,4 3 0,-5-5 0,1 5 1,-3 2-1,2 2 3,-1 0-1,-4-1-4,3 5 6,-1 2-2,-4-1 2,5 1 0,-4 6-1,-1-7-1,4 2 0,-5 2 4,0 1-1,-2-5 1,4 6-3,-6-6 1,7 0 2,-3 6-2,-1-7 0,-1 1 0,3 0 4,-1-5-3,2 1 0,1-3-1,0 1 0,-11-2-3,21-3 4,-10-1-4,-2 2-1,7-4 0,-5-4 5,2 2-2,-4-1 2,4-4-4,-2-2 3,-6 8 4,3-4-8,-2-6 1,-1 4-2,-5 3 2,0-5 1,-5 6-1,-1-5 1,-4 4-4,-3-1 0,-1-1 3,-2 4 1,-3 1 0,0 1-3,-9-3-2,4 9 9,-1-1-11,-4-1-30,10 2-2,-1 3-11,-1 2-17,4-4-17,1 5-18,2 0-21,4-1-32,1-2-147,-2 3-330,8-3 146</inkml:trace>
  <inkml:trace contextRef="#ctx0" brushRef="#br0" timeOffset="58764.2167">24430 917 60,'0'0'120,"0"0"-8,1-3-10,-1 3-1,2-6 5,-2 6-6,6-6-7,-6 6-17,11-2 0,-8-2-8,-3 4-1,10-5-11,-10 5-8,9-2 2,-9 2 7,13 4 0,-2 3 1,0-4-2,-1 8 9,1 1 0,3 3-6,3 3-5,6 1-4,-11 4-5,2 1-5,1-5 1,-1 4-1,-1-9-8,6 8-7,-8-6 0,1-2-4,1 0 0,-4 2 2,6-7-8,-4 2 1,0-1 1,-6 0-5,1-4-2,2 1-18,-2-1-20,1 3-17,-6-7-18,-1-2-9,6 7-9,-6-7-33,0 0-174,0 0-312,0 0 138</inkml:trace>
  <inkml:trace contextRef="#ctx0" brushRef="#br0" timeOffset="59061.4234">24784 893 98,'-1'-5'170,"-4"-1"-9,5 6-22,0 0-9,-2-5-6,2 5-21,0 0-10,0 0-15,0 0 0,0 0-16,-20 8-1,15 3-7,-5 2 0,6 4-8,-6-2-3,5-1-9,-6 1 6,7-3-9,-6 7-3,4-6-5,-1 3-3,3-8 5,2 2-5,2-3-13,-6 0 7,6 2-2,6-2 2,-6 0-1,2-5-1,2 3-1,4-2-3,5 1 0,-4 0 1,6-3-2,4 1 3,3-4 3,-3 1-1,5-2 0,1 0-3,-3-1-11,-4 4-18,1-5-8,-2 3-17,2-3-20,1 1-29,-4 1-30,-1-4-128,-6-1-272,-1 3 121</inkml:trace>
  <inkml:trace contextRef="#ctx0" brushRef="#br0" timeOffset="59309.8007">24998 837 118,'0'0'155,"0"0"-11,0 0-16,0 0-20,0 0-8,0 0-9,0 0 0,3 21-5,-3-14-4,6 3-10,2 3-4,-6 0-5,9 0-9,-5 1-6,5 0-1,-6-1-2,3-2-10,-3-2 3,1 1-9,-1 2-7,0-5-10,-4 2-10,5 0-12,-1-6-9,-3 2-4,3-3-7,-5-2-7,7 6-4,-7-6-10,0 0-16,4 2-4,-4-2-8,0 0-25,0 0-81,-16-18-199,6 10 88</inkml:trace>
  <inkml:trace contextRef="#ctx0" brushRef="#br0" timeOffset="59575.097">25017 942 288,'-10'-7'65,"4"-2"6,-2 0-5,-1 1 9,4 1 0,-5 1 0,4-1-10,1 3-2,0 1 11,-1-2-5,6 5-24,-8-4-6,8 4 0,-6-5-11,6 5 5,0 0-9,0 0 4,0 0 3,0 0 4,20 13 8,-5-10 0,-1 2 2,-1-2 1,7 5 6,-4-6-9,13 5 5,-4-6 5,3 3 0,1-3 1,-2-2 2,4-3 3,-1 3 2,-11-5-9,2 5-1,3-1-1,-7-5-7,4 5 2,-5 0-2,-5-2 4,0 3 11,-6-6 0,2 0-8,-5 0-4,-4 0-8,1-2-4,-9-5-2,-2 2 1,-7-9-9,-8 6-6,8 0-6,-11-4-4,1 2-8,1 3-13,-2 1-14,1-2-18,2 3-20,-1 2-31,4-5-29,5 8-38,3 4-196,-3-6-389,5 6 173</inkml:trace>
  <inkml:trace contextRef="#ctx0" brushRef="#br0" timeOffset="61947.011">23739 1380 39,'-3'-6'90,"3"6"-2,0 0-9,0 0 0,0 0-10,0 0 2,0 0-3,0 0-12,0 0-6,-11-5 5,11 5 5,0 0-13,0 0 0,-11 0 0,11 0-7,0 0-4,0 0-4,-14 0-4,14 0 5,-8-1-7,8 1 4,0 0-15,-13 1 16,13-1 1,-9 2-5,9-2 3,0 0-6,-13 0 8,13 0-5,0 0 6,0 0-2,-11 5 2,11-5-10,0 0 9,-6 0-6,6 0 2,0 0-2,0 0-4,0 0 2,0 0-6,-10 2 6,10-2 1,0 0-4,0 0-5,0 0-3,0 0 6,0 0-6,0 0-1,-4 3-5,4-3 6,-5 7 1,5 0 0,-3-1-6,1 4 4,-3-3 0,5 4-3,0-1-2,0-1 2,0 8 0,0-5-3,0 4 5,0-2-2,0 2-1,5 0 10,-3-4-2,2 0-4,0-2 1,0 2 0,-2-2-3,3-2-2,-1 3 2,1-4 1,0-3 1,1 4 1,1-1-3,-6-5 0,5 1-2,1 2 1,-7-5 1,14 0-3,-9 2 0,-5-2 5,0 0-5,14-4 7,-11-1 2,5 2-4,-5-6 6,-1 2-3,3 0-1,-5-3-6,4-5 1,-8 0-3,0 1 2,3-4-1,-7 2-4,2 0 1,-4-4-1,1 6 0,-1 0 2,4-3-7,-8 8 4,-1-5-9,6 3-14,-5 4-26,4 1-23,-4 0-24,7 3-41,-2-2-51,-1 5-110,-1-2-321,11 2 141</inkml:trace>
  <inkml:trace contextRef="#ctx0" brushRef="#br0" timeOffset="64302.9066">15997 5796 8,'0'0'112,"0"0"-7,0 0 4,14 1 1,-14-1-4,0 0-12,8 4 2,-8-4 0,0 0-4,6 5 3,-6-5-4,0 0-2,0 0 2,0 6-2,0-6-3,-6 8-4,4-2-3,-3-2-9,4 5-5,-7-7-5,2 6-5,1-1-3,-3 2-8,2-3-6,-2-3 0,1 5-2,-4 0-6,6-5-3,-4 3 0,-1 0-4,1-3-2,-2 1-1,6-1-1,-4 1-2,-1 2-1,1-4-7,9-2 2,-15-2-4,15 2 6,-15 0-7,15 0 1,-12-2-3,12 2-1,-6-7-2,6 7-3,3-14-1,0 4-2,5-6 5,0 4-2,5-6-1,1 1 2,4-3-1,4 4-4,-3-1 0,-2 9 1,2-4 2,3 8 0,1 1 6,-6-1-6,3 8-3,-2 1 7,-1 5-6,2 8 4,-4-4 1,-1 9-1,-3-1-4,-2 1 6,-1 3-1,-1 0 3,-7 7-1,0-4-2,-5-2-5,3 2 6,-1-6 2,-2 2 1,-1-7-1,1-3 2,-4 0-2,6-4 0,1-2 3,-4 1 0,3-3-1,3 0 5,-4-1-3,4-6 0,0 0-2,0 0-7,0 0 12,0 0-2,0 0 0,24-23-1,-10 14 4,1-3 8,7-2-5,-2-4 0,1 4-5,4 1 0,1 3-7,-7 0-8,0 4-14,0-1-13,1 0-11,-4 1-30,0 1-17,0 2-26,-4-2-19,-2 2-47,1 3-112,2-7-318,-7 0 141</inkml:trace>
  <inkml:trace contextRef="#ctx0" brushRef="#br0" timeOffset="64912.8781">16536 5790 78,'-9'-7'188,"6"6"-14,3 1-6,-7-7-19,7 7-11,0 0-15,0 0-19,0 0-7,0 0-12,0 0-5,0 0-11,-11 15-8,11-4-3,0-3-10,0 3-2,0-2-6,3 3-4,-1-1-9,4-3 0,4 3-3,-4-3-3,-1-1-2,7-1 1,-4 1-10,3-7 0,-1 3 1,3-3 0,-2-2 0,0 1-6,3-6 1,-3 1 4,3-4-2,-1 6-5,-7-3-7,2-2 4,-1 1-1,-6-1-10,4-3-10,-7-2 0,-1 2-2,2 1-12,-9-1-4,-3-2 7,4 2-1,-5 1 1,-2-3 9,0 4 11,2-2 5,-2 3 0,0 4 4,-1-4-6,2 2 22,4 3-6,8-3 7,-8 1-5,8 2-8,-5-1-1,8 5-7,2-14 4,4 4 1,-3 1 4,2-5-5,8 2 3,1-3-7,0 4 3,3 0 7,-2-1-5,4 3 5,3 4-7,-6-2 1,3 3-2,0 3 5,-2 2-1,2 3 7,-5 3 11,-1 1-3,1 2-1,-1 3-3,-2-4 7,2 6-3,-5-4 4,3 5-5,0-1 4,-2-2 4,-1-1-3,0 0-5,2 4 7,-6-7-5,9 1 1,-10-1 2,5 3-2,2-5 1,-4-1-5,2 1-1,-2-1 3,10-4-5,-10 2 2,5-4-11,4 0 7,-6-5 5,2 4 0,-1-5 5,7-4-8,-3-2-1,-1 1 6,-7 3 3,4 1 5,-9-2 1,4 1-4,0 0-2,-5-3-4,-3 2 0,0-7-8,-4 4 6,-4-2-3,-5 4-3,4 1-4,-7 0 3,3 2-2,-2-1 0,-4 2 2,-6 1-5,14 5-2,-7-2-6,7 2-3,-5 5-12,9-4-22,1-1-19,-2 4-26,3-2-18,8-2-46,-7 2-136,7-2-314,0 0 138</inkml:trace>
  <inkml:trace contextRef="#ctx0" brushRef="#br0" timeOffset="65262.9715">17193 5398 168,'0'0'174,"0"0"-21,0 0-15,-20 22-14,20-13-8,6 2-10,-6-2-16,3 8-5,2-3-15,3 1-3,0-1-10,1 4-1,1-3-7,-4-1-5,7-3-7,1 4-1,2-5-4,-1-2-4,0 3-2,-1-6-3,0 2-5,-3-7 5,5 0-5,0-4-5,3 1-2,-6-4 7,6-2 1,-5-5 2,8-1 1,-8-4 6,2 1 1,-5 3-3,3 2 2,-12-3-5,4 1 5,-6 2-11,0-6-7,-8 3-15,-3-5-1,2 5-1,-12-1-23,-4 4 5,3-3-1,-5 6-8,5 0 14,-7 4-9,1 5-12,1 0-5,5 3-13,-5-1-25,8 4-29,1-1-33,-7 2-81,11-2-246,-4 2 110</inkml:trace>
  <inkml:trace contextRef="#ctx0" brushRef="#br0" timeOffset="65777.4062">17821 5319 142,'0'0'210,"0"0"-24,4-3-17,-4 3-16,0 0-20,0 0-9,0 0-14,0 0-6,0 0 4,0 0 6,14 14-9,-9-7-3,9 1-4,-1 4-11,-1-1-4,-5 3-11,5 1-9,-4 1-1,3 0-10,0 1-7,3-1-15,-9-2-6,6 4-18,-8-6-19,1-2-19,-3 1-22,7 0-32,-6-1-13,1-2-31,-2-4-47,6 3-122,-7-7-323,0 0 143</inkml:trace>
  <inkml:trace contextRef="#ctx0" brushRef="#br0" timeOffset="66009.222">18053 5328 156,'0'0'255,"-7"-10"-25,9 8-21,-2 2-20,-5-11-22,5 11-21,0 0-28,0 0-17,-32 14-11,26-2-5,-8 1-10,1 0-12,-3 1-8,5 2-9,0-2-7,3 0-11,-3 2-17,6-1 2,5 2-9,-1 0-6,-4-3-3,10-4-5,-4 1-5,4-3 5,3 1-1,-2-3 5,5-2-5,-1 0 6,-1-2-7,6 1-5,-3-3-9,3-5-18,2 1-20,4 0-21,4-7-18,-9 3-54,0 0-93,-2-2-271,0 3 121</inkml:trace>
  <inkml:trace contextRef="#ctx0" brushRef="#br0" timeOffset="66447.0547">18271 5342 174,'0'0'187,"0"0"-22,0 0-21,5-4-11,-5 4-20,0 0-5,8 16-12,-7-9-7,1 2-8,3 1-15,1-1 2,-3 3-3,10 4-7,-7 5-4,5-10-5,-1 7-6,-4-5-3,3 2-5,-2 1-3,-2-7 0,-4 3-5,5-2-2,-4-1-3,-2-2-1,2 2-1,1-4-5,-6 1 1,3-6 0,-2 7-8,0-2-15,2-5-3,-14 1-7,14-1 1,0 0 4,-25-9 3,17 1-12,-5-1 5,5-3 0,-1-2 4,3 0 6,-2 2-2,0-4 1,3 2 9,2 0-6,3 5-2,0-4 5,3 5 3,2-8-7,3 5 4,0-3 2,6 9-3,0-2 1,-3-2 7,8 3-5,0 3 6,-3 2 1,5 1 4,4-3 4,-3 2-3,6 1 0,-4 1 2,-2-2 4,-3-1 4,-1 2 7,1-1-1,6-2 0,-9 3 2,-2-1-1,0 1-2,-6-2 0,5-2 0,-13 4 3,14-1 7,-9-3 12,-5 4-4,8-3-8,-7-2-9,-1 5-9,-1-11-16,-7 2-7,2 2-10,-5-5-3,3 0-19,-5-2-19,0 0-19,2-2-8,-1 4-17,-1-7-25,0 3-29,2 4-149,3-2-326,0 5 145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17:29.73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context xml:id="ctx1">
      <inkml:inkSource xml:id="inkSrc148">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1" timeString="2021-06-03T09:20:16.343"/>
    </inkml:context>
  </inkml:definitions>
  <inkml:trace contextRef="#ctx0" brushRef="#br0">3589 6273 53,'0'0'149,"0"0"-14,4-4-1,-4 4-15,0 0-4,0 0-11,0 0-7,0 0-4,1-3-2,-1 3-7,0 0-5,0 0-11,0 0-1,0 0-5,0 0-9,0 0 0,0 0-9,0 0-1,0 0-5,0 0-5,0 0-5,0 0-8,0 0 5,0 0-4,0 0-3,0 0 0,0 11 3,0-7 1,0 4-3,-1-4-2,-2 2 2,2 2-2,1-1 0,0 0 0,-2 1-6,2 4 3,-2-8 2,2 5-1,-5 0 2,4-2-2,-2-2-2,1 2 1,-2-1 9,0 0 3,0 0-4,-1-1-4,0 1 0,-3-3 0,3 4-2,0-3 2,-3-1-2,2 0 1,0-1-7,0 0 9,1-2-10,5 0-1,-10-2 0,1 0-1,7-1-3,-4-3 1,3 0 0,-1-2-2,-1-3 1,4 2-2,1-2 1,-3 0-1,2-1 4,-1-1-3,1 0-3,1 4 5,-1-3 0,-1 0-3,2 2 3,0 0 1,-1-1 2,1 5-2,0-3 6,-1 3 0,1-1 5,0 2 5,-1 0-6,1 1-2,1-1 0,1 1-5,2-1 0,2 0-1,0 1 1,3-2-2,2 1 4,6-2-2,3-3-2,6-1 2,1 3-1,1-1-1,-1 2 1,-6-1-2,1 5 0,-1 0-1,-1-3 1,-4 6-5,2-5 1,-1 5 0,-7-2-7,2 2-1,-2 0-3,-2 0 0,-2 0-5,0 0-10,1-1-9,-7 1-10,11 2-15,-11-2-14,6 0-19,-6 0-20,7 1-13,-6 1-15,-1-2-184,2 3-349,-2-3 155</inkml:trace>
  <inkml:trace contextRef="#ctx0" brushRef="#br1" timeOffset="5241.077">3662 6256 74,'0'-2'111,"0"2"-3,2-5 1,-2 5-12,2-3-7,-2 3-9,1-4-10,-1 4 2,1-3 2,-1 3 7,1-5-9,-1 5 2,0-5-9,0 5-7,0 0-3,0 0 3,0-4-7,0 4 2,0 0-5,-2-4 1,2 4-9,0 0 6,0 0-3,0 0-6,-1-4-1,1 4-4,0 0 0,0 0-6,0 0 3,0 0-5,0 0 2,0 0-4,0 0-2,0 0-7,0 0 6,0 0-5,0 0-2,-8 0-1,8 0 3,0 0-8,0 0 6,0 0-6,0 0 2,0 0-5,0 0 0,0 0 4,0 0-4,0 0 1,-7 7-4,6-5-3,-1 1 5,-1 2 11,1 2-4,-2-2-4,2 3 3,-1-2 2,1 0-1,0 3-2,0-1 13,0 1 2,1 2-5,-3-3 2,0 2 2,2-2-4,-2 4-1,2-4 2,0 1-4,-3 0 5,2 1-1,2-1 2,-1-3-4,0-1 0,-2 1-4,3-1 4,-1-2 2,0 0 8,1 3 3,-4-3 0,2-1 1,1 1 5,-1 0 4,3-3 0,-8 2 1,6 0 1,2-2-6,-12-2-6,7 0 0,0-1-4,0 0-1,0-2-2,1-2-4,-4 0-1,4 1 6,2-3-4,-3 0-3,1-2 0,1 2-1,-2-3-3,2 0-6,1 1 3,-3-1 0,4 1 1,-3 2-1,-1-1 0,1 0 0,-2-1-3,2 3 2,0-1 3,0 0 4,2 3 11,-1 0-4,0 0-1,1-1-1,-1 3-3,1-1-4,-1 1 0,3 2 0,-1-3 1,1 0-3,0 5-3,-1-5-2,1 5 2,-3-6-4,3 6 0,3-3 6,-3 3 2,0-4-6,0 4-1,2-6 14,5 3 5,-1 1 4,6-3-2,7-2 0,7 0-6,4-5 0,2 2 1,4-3-7,12-4-1,1 3-2,2-3 2,0 3-1,1 0-1,6 2 1,1-1 4,-3-1-8,3 1 2,-3-1-4,-5 2 0,-18 5-1,2 1-2,-8 0-3,-7 3 3,0-1-3,-8 1 1,-2 1 2,-3-1-6,0 3 5,-3-2-1,4 1-1,-8 1 1,7-2 0,-7 2-7,7 0-6,-7 0-8,0 0-7,4-3-12,-4 3-14,0 0-17,0 0-23,0 0-24,0 0-24,0 0-25,0 0-19,-6 11-30,3-7-246,-1-2-497,1 3 219</inkml:trace>
  <inkml:trace contextRef="#ctx0" brushRef="#br1" timeOffset="5826.056">4197 6280 166,'-4'-2'182,"4"2"-4,-5-5-3,3 1-17,0 1-15,2 3-11,0-7-12,2 3-9,-2 0-7,6-1-5,-2 2-10,2-4-8,2 0-1,1 3-7,4-1-5,-4 1-8,2 1-4,-3 0-13,-1 5-2,3-1 2,-1 2-9,0 2-1,-1 3-3,-4 0 0,2 1-4,-2 1 1,-4 2-5,0 0-3,-1 0 4,-5 3-7,2-3 2,-1-2 0,1 2-3,-1-3 0,-3-2-2,1 1 0,6-3 3,-1 0 3,1-1 9,-2-1 6,2-1 3,1-2-1,0 0-4,0 0-5,0 0-3,5-14-5,5 3-3,0-4-1,3-8-3,1 1-1,1 1-4,2-2-3,-3 0 3,3 3-2,-4-4 0,0 2-2,-2 4 1,-2 2 0,1 0-1,-5 3 4,0 4 12,-1-1 9,-1 5-3,-3-2 0,3 2-4,-3 3-2,0-1-3,0 3 2,0 0-8,0 0-1,0 0-2,-10 8 4,5 3-3,0 0-2,0 3 2,-4 5-4,4-2-1,1 1 1,0-1 0,1 2-2,6-3 0,-2-4 0,2 1 1,2-1-1,3-1 1,2 0-3,0-2 2,4 1-5,3-3-20,-1 0-22,-3-4-22,4 2-26,-4-2-44,-1-1-44,2 0-56,-3-2-164,-4 0-435,2-2 193</inkml:trace>
  <inkml:trace contextRef="#ctx0" brushRef="#br1" timeOffset="6095.3357">3747 6844 89,'-6'2'336,"2"-2"-36,4 0-37,0 0-24,0 0-25,0 0-20,26-3-11,2-2-18,2 1-12,9-3-9,16-5-10,5 1-17,0-2-10,29-4-9,-27 4-8,-1 2-11,-1 0-6,-8 3-8,-14 5-10,-5-2-25,-13 0-27,-2 4-27,-8-1-21,-2 0-14,1 2-15,-9 0-19,0 0-28,-5 7-29,-4-2-42,-8 1-204,-3 2-428,-6 2 189</inkml:trace>
  <inkml:trace contextRef="#ctx0" brushRef="#br1" timeOffset="6355.6323">4036 7060 95,'-2'2'281,"-2"4"-30,2 3-23,-5 0-15,2 8-11,-4 0-15,1 12-3,2-5-7,-2 5-10,-2 0-16,10 2-15,-7 1-13,1-3-11,2 2-11,0 0-12,2-4-5,0-2-10,1-4-4,1-1-10,0-2-8,1-1-6,1-2-2,0 1-1,0-4-7,3-1-7,0-4 3,4 1-4,-2-5-8,4 1-13,-1-2-18,3-3-20,7-3-29,2 3-17,9-6-41,-4-6-22,3 4-35,-2-3-24,3-1-220,-9-1-453,3-1 201</inkml:trace>
  <inkml:trace contextRef="#ctx0" brushRef="#br1" timeOffset="6517.2004">4146 7346 278,'-20'-4'321,"3"1"-30,2 0-30,2 2-28,4-1-22,-1 1-20,6-2-25,-3 3-17,7 0-15,-6-1-13,6 1-14,0 0-25,0 0-39,0 0-36,33 1-49,-5-6-59,0-2-44,0-2-240,-8 1-417,3-5 186</inkml:trace>
  <inkml:trace contextRef="#ctx0" brushRef="#br1" timeOffset="6681.7739">4051 7100 266,'-9'-4'305,"1"1"-33,4-2-23,-1 1-34,1 2-22,-1-2-22,1 3-17,4 1-11,0 0-19,0 0-8,13-5-13,2 4-14,3 0-20,5-1-34,6-1-29,3-1-35,0 0-36,1-3-50,4-3-42,-5 1-201,-1 0-387,1-2 172</inkml:trace>
  <inkml:trace contextRef="#ctx0" brushRef="#br1" timeOffset="6948.0576">5110 6725 265,'-13'-2'311,"4"0"-36,1 1-37,3 1-27,5 0-19,0 0-20,-6 2-20,6-2-14,0 0-14,11 5-12,1-4-14,3-1-13,3 2-19,5 0-25,6-3-18,2 1-21,1 0-29,-4-3-21,-5 3-21,-6 0-41,-2-1-47,-4 2-192,-4-2-379,-1-1 168</inkml:trace>
  <inkml:trace contextRef="#ctx0" brushRef="#br1" timeOffset="7531.5065">5646 6777 167,'0'0'275,"0"0"-30,0 0-27,-6-13-23,6 13-18,0 0-21,4-5-12,-2 3-15,3-1-14,3-6-11,0 4-8,1-5-23,2-3-8,-2-1-6,4-2-8,-7 0-6,2-2-8,1-2 0,0-6-8,-4 0-5,-5-1 4,1-1-4,2-2-6,-3 0 1,-4 2-4,-1-1-1,1 2-1,3 2-2,-3-1 2,4 7 0,-4 0-2,3 4 9,-3 3 6,4 2 0,0 3-4,-4 2-2,4 2-8,0 0 0,0 3-2,0 0 0,0 0-3,-4 21 4,2-9-1,4 7-4,-4 6 2,5 1-3,1 4 3,3-4 0,-2 2 0,6-3-1,1 3-4,-2-2 0,7-1 4,-3-3-1,0-5 3,4 2-1,2-2 1,-5-4-2,2-2-1,1-1 1,-1-3 0,0 1 2,0-7-3,1 2-1,-5-2-2,6-4 3,-5 1 3,-3-5-4,-1 2-2,5-5-2,-3-4-3,0 4-5,-3-8 1,-1-6 0,-1 1-4,-1-2 5,-2-2-4,-2-2 1,-2 1 4,-3 1-2,-3 0-1,0 2 2,3 7-1,-1-1 6,0 1 8,0 9 1,2-3 0,-1 7 0,3 0-3,-3 0-4,1 3 1,2 2-1,0 0 1,-2 12 1,-1-2 1,3 7-6,3 4 7,1 3-2,2 5 1,-1 0 0,3-4 3,1 4-5,2 0 3,1-3-2,-2-1 2,1-2-20,-3-5-25,1-1-22,0-1-31,-3-1-33,6-9-45,-2 2-247,-2-5-451,6-3 199</inkml:trace>
  <inkml:trace contextRef="#ctx0" brushRef="#br1" timeOffset="7923.4508">6587 6111 106,'2'-3'257,"2"0"-21,1 3-27,-5 0-20,8 6-18,-4-1-16,0 7-13,-2 3-4,6 4-14,-7 1-9,3-2-12,5 9-4,-5-1-15,-3-2-9,-1 2-6,3-8-7,-3-1-2,0-2-10,0-2-4,-3-3-1,2 0-6,1-1-3,-4-3-3,4-1-5,-4-1 0,-1-3-4,5-1-19,-13-2-11,7-3 1,-3-4-8,-2-4 6,0-2-5,-2-7-1,3 1 4,2-8 1,3 3 2,-2-2-1,4 0 0,2-4-7,-1 1 11,5 1 0,2 2-1,-1 3 3,0 6 8,-2 2 1,6 1 0,0 1 1,-1 5 0,1-2 6,6 3-1,3-2 2,-1 0 2,4 3 5,0 0 2,9-2 0,-2 2 5,2 2 1,0-1-4,-3 4-7,-5-2-1,1 4-1,-4-2-1,1-1-5,-5 4-11,-1-1-24,-3 1-31,-1 1-24,-4-1-22,2 2-31,-4 0-21,3 1-36,-4 2-185,-4-1-404,-1-1 179</inkml:trace>
  <inkml:trace contextRef="#ctx0" brushRef="#br1" timeOffset="8339.8521">6994 6054 69,'3'4'251,"-2"0"-23,-1-1-30,4 2-12,-3 0-2,1 2-14,0 3 2,-2 1-15,0 0-9,3 3-11,-1-2-5,2 5-12,0 0-14,-3-3-7,2 2-9,-1-3-9,0-1-8,0 0-6,2-4-4,0 3-8,0-2-6,-3-3-4,4-1 0,3-2-4,-3 3-4,0-6-5,7-2 0,-5 0-9,5-3-3,-1-3-3,6-4-4,-3-2 1,2-6-2,1 1-5,-2-4-6,-1-2 2,-1-2-4,-3 3 0,2-2-5,-6 3 2,-1 5-1,2 3 3,-2 4 3,-5 0-4,5 2 3,-5 4-4,4 0 0,-4 0-2,0 3-5,0 2 6,0 0-3,0 0 1,0 14 2,0 3 2,4 7 0,-4 1 0,0 3 3,0 4 0,-4 4 1,1-2 1,2 3 0,-4 7 1,1-9-4,3-1 5,-5-1 0,0-5 6,0 0 4,-2-3 0,-2 0 0,-3-4 1,-2 1-2,-3-4-1,-3 0 3,2-1-5,-3-2-4,0-1-13,-4-2-23,6-2-32,2-3-26,-9 2-51,6-4-39,3-2-67,-3-2-170,1 0-449,6 2 199</inkml:trace>
  <inkml:trace contextRef="#ctx0" brushRef="#br1" timeOffset="8582.2035">6532 6852 166,'-8'2'332,"3"-1"-38,1 3-33,2-2-23,-1 2-16,3-4-2,0 0-5,10 7-12,3-5-17,4 1-9,12-2-14,6-4-17,1 0 5,16-3-32,0-1-13,-1-6-11,-1 1-23,4-5-6,-6 4-14,-9 4-11,-4-2-13,2 4-8,-7-3-18,-3 3-13,-7 1-21,-7 2-28,1 1-37,-4-1-35,-4 3-31,2-1-38,-5 0-50,-3 2-187,0 0-475,0 0 210</inkml:trace>
  <inkml:trace contextRef="#ctx0" brushRef="#br1" timeOffset="8733.8017">6917 7189 335,'0'0'348,"-1"3"-36,-1 2-29,2 2-27,-3 1-28</inkml:trace>
  <inkml:trace contextRef="#ctx0" brushRef="#br1" timeOffset="10082.1393">6869 7206 143,'0'0'253,"0"-5"-24,0 5-28,3-6-20,2 4-16,2-1-16,2-2-15,1 1-13,3-2-13,5 2-9,3-1-9,-2 0-10,9-1-9,-2 1-6,-6 4-6,-2-2-6,0 2-5,-5-2-6,0 2-8,-2-1-13,0 1-6,-4 0-6,2-2-6,-2 3-8,0-2-9,-1 2-5,-1 0-1,0-3-10,-5 3-14,7-1 9,-4 0-4,-3 1-9,0 0-2,8-3-4,-8 3-11,0 0-12,3-4-9,-3 4-7,0 0-16,0 0-42,0 0-88,0 0-260,0 0 116</inkml:trace>
  <inkml:trace contextRef="#ctx0" brushRef="#br1" timeOffset="10453.8796">7123 7120 8,'-2'-3'156,"2"3"-11,-3-4-6,1 2-6,2 2-6,-4-4-8,4 4-8,-4-4-7,4 4-9,-6-3-4,6 3-8,-5-2-6,5 2-19,-9 0 0,9 0-3,-10 1-6,2 0 4,3 2-7,-3-3 1,-1 4-7,4-1-1,0 0-8,0-1-4,0 3-1,1 0 3,0 2-3,-4 5 2,3-2-5,3 1 7,-1 6-1,-1 1 8,2 0 0,-1 0 2,2 9 10,1 2-4,0-4 0,-2 4-5,2-9-2,-2 5-6,4 1-3,-4 3 1,2-4-2,0-6-5,0 1 1,0-2-3,0 0-2,0 1-5,2-2 3,0-4-5,-1-4 4,2 4-5,-1-2 5,-2-4 0,5 3 0,-2-3 1,-2-2 3,3 1 0,1-2-5,0-1 1,2 1-2,3-4 0,4 0-3,-1-2 0,4-1-1,-1-2-2,4-3-1,1 5 2,-2-3-14,0-1-23,-2 0-24,-1-1-20,-2 0-27,-2 2-41,-2-1-46,-1-1-202,-3-1-420,1 4 186</inkml:trace>
  <inkml:trace contextRef="#ctx0" brushRef="#br1" timeOffset="10664.7128">7007 7432 180,'0'0'205,"0"0"-18,0 0-19,-5 0-19,5 0-18,0 0-8,0 0-13,0 0-11,24-3-13,-8 2-5,0-4-7,6 2-27,5-2-23,-2 2-29,-2-2-31,7-2-41,-5 1-181,-4 1-279,-2-5 123</inkml:trace>
  <inkml:trace contextRef="#ctx0" brushRef="#br1" timeOffset="11044.6903">7587 6587 57,'-4'-4'306,"1"-1"-31,1 4-25,2 1-28,-2-4-25,2 4-17,4-5-16,2 2-21,1 1-14,5-1-10,1-1-14,9-2-11,7 1-10,2-1-15,2 3-39,-2-1-36,-1 1-41,-3 1-40,-5 0-67,-6-1-201,-4 1-386,-2-1 171</inkml:trace>
  <inkml:trace contextRef="#ctx0" brushRef="#br1" timeOffset="11718.472">8160 6555 137,'0'0'231,"0"0"-24,0 0-18,1 5-21,-1-5-19,0 0-14,0 0-8,3 3-12,-3-3-14,0 0-2,4 1-14,-4-1 0,9-1-5,-9 1-8,15-4-6,-7-2-6,3-1 1,-1-1-8,2-4-4,-1-2-4,-1-3-2,-1 0-6,-1-2-1,-3-7-3,1 2-5,1-1 3,-6-4-5,0 1-3,-1 0-1,0 1-2,-2-1-8,-1 1 13,2 9 8,0 0 8,-1 6 3,2 2-5,0 3-4,0-3-3,-1 5-8,0-1-2,1 3-3,2 0 0,-2 3-7,0 0-2,0-7 0,0 7 0,0 0-3,0 0 1,0 0-1,0 0 8,3 14-13,-2-8 5,-1-2-2,3 2-2,-2 0 1,0 0 1,0 3-5,0-3 3,2 5 0,1-1-1,1 1 3,-2 2-4,1-2 2,0 4-3,-1-1 2,1 3 0,3-2-3,-1 0 6,-1 2-3,2-3-3,3 1 6,-1-2-2,-4-3-3,4 0 1,0-1 0,0-1 3,0-1-2,1-1 4,1-1-3,1-1 0,0-4-1,-2 2-4,1-4-7,2-2-2,-2-1 2,-1-1-8,1-3-6,-1-3 3,3-1-1,-4-3 6,-4 0 2,1-1-1,-1-1-1,2-6 5,-4-1 1,-3 1-3,2 5 5,2-6 0,-4 7 0,0-2 0,0 4 2,0 0 0,0 5 5,-3 1-3,3 2-2,-1 2 1,1 0-2,0 2 1,0 4 2,1-3-2,-1 3 1,0 0 0,0 0 1,-6 22 1,6-10 2,0 5-4,0 1 5,-3 0-2,3 4 0,3-2 1,-3-1-2,3 1 1,-3-1 5,6-2-3,-2 2-3,2-2-26,-5-4-33,5 1-36,0-5-46,1 0-62,-2-3-178,6-1-416,-4-5 185</inkml:trace>
  <inkml:trace contextRef="#ctx0" brushRef="#br1" timeOffset="12130.921">8989 6032 14,'0'0'259,"4"-6"-28,-4 6-20,0 0-25,0 0-20,0 0-15,6 16-15,-3-5-13,0-2-15,-1 8-10,2 0-10,0-2-8,-4 4-2,6-1-14,-2 1-6,-3-2-4,3-1-5,-2-1-5,0-5-4,-2-1-1,1-1-5,-1-3-4,0 2-3,3-2 1,-3-3 0,0-2-4,-4 5-1,4-5-7,0 0 1,-12-8 0,5-1-6,0-1-3,1-5 3,-3-2-3,4-2-2,-4-8-1,4 4 1,-1-4 2,5 9-3,0-8-2,0 2 0,2 5 0,0 2-2,3 0 3,0 0 0,1 3-5,0 1 2,3 3 4,1 0-4,-3 1 1,1 0-4,8-2 2,-2 2-3,4 0 6,-2 1-5,5 1 5,6-3 0,-6 5-4,4-4-2,4 4 3,-6 1 1,-2-2-5,-1 4 5,-2-1 0,-4 1-5,-1 0-22,-3 0-16,-3 2-40,-1-1-29,4-1-46,-9 2-42,8-1-134,-8 1-359,2-4 160</inkml:trace>
  <inkml:trace contextRef="#ctx0" brushRef="#br1" timeOffset="12325.3829">9395 5942 239,'0'0'242,"0"0"-22,0 0-24,0 0-18,0 0-12,11-13-14,-4 9-8,5-1-10,-2 2-6,6-1-18,-4 1-9,8 0-12,-3 1-7,2 1-6,-4 1-13,-2 1-7,0 2-5,-1-2-8,-1 4 1,-3 1-10</inkml:trace>
  <inkml:trace contextRef="#ctx0" brushRef="#br1" timeOffset="13774.981">9744 6019 31,'-2'-4'89,"2"4"-17,-2-4 8,2 4-1,-3-2 0,3 2-14,-4-5 5,4 5-19,-5-1-2,5 1-1,-4-6-3,-1 4 2,5 2-8,-5-3-1,1 2 3,4 1-4,-5-4 4,5 4 0,-4-2 3,4 2-5,-5-5-5,5 5 2,-6-2 5,3-1-5,3 3-6,-5-4 5,1 2 2,4 2-4,-2-5-10,-1 2-1,0 2 14,3 1-1,-4-4-3,4 4-3,-1-4-4,1 4 4,0 0-5,-1-3-3,1 3-1,0 0-4,-4-3 1,4 3-6,0 0-1,0 0 0,-13 3 2,8 1 0,-2 2-7,0-1 2,-3 2 1,0 3 0,-2 4-2,-2 0-4,0 2 4,-3 5 2,-2 0-4,4 1-2,-5 0 3,10-5-5,-1-2 0,-3 1 1,3-1 3,4-1 1,-2-3-2,4-2-5,0-2 3,1-2 1,0 1 3,3-1-4,-2-2 2,-1 1-3,4-4 4,0 4-5,0-4-15,0 0-22,0 0-16,12-13-11,-6 6-28,1 2-4,-2-5-31,0 1-104,2-1-250,-7-1 111</inkml:trace>
  <inkml:trace contextRef="#ctx0" brushRef="#br1" timeOffset="14238.7482">8944 6638 85,'-6'0'226,"6"0"-17,0 0-18,0 0-14,0 0-18,0 0-10,0 0-6,21-7-13,-5 3-8,3 1-13,12-6-10,2 1-9,4 0-11,17-3-4,1 0-11,-3-3-4,3 2-7,1-1-5,4 1-2,2 1-5,-1-4-4,0 3-2,-4 1-4,3-1-3,-7 4-3,-17 0 0,-4 1-5,0 1 0,-5 0-3,-9 3-4,-1-1-4,-5 2-13,-4 1-7,-2-3-21,-1 4-26,-5 0-15,0 0-22,0 0-18,0 0-16,0 0-40,-31 4-154,14-3-347,-3 1 153</inkml:trace>
  <inkml:trace contextRef="#ctx0" brushRef="#br1" timeOffset="14563.9951">9091 6944 165,'3'4'209,"-3"-4"-12,2 8-26,0-4-18,-2 1-7,2 1-8,-1 5-11,3-2 0,1 2-3,-3 4-6,0-1-14,2 0-8,-3 5-6,2-2 0,-1-2-7,2 2-9,0 2-7,0-5-7,1 1 1,-3-2-11,4 0 0,-3-3 6,3 0-11,0-2-1,3 1-3,-3-2-6,3-2 2,4 0-3,0-2-2,5-1-7,0 0 0,8-1-7,-1-4-18,1 1-24,1-6-44,-2-4-55,2 0-63,-6-1-230,0-5-450,-7 3 200</inkml:trace>
  <inkml:trace contextRef="#ctx0" brushRef="#br1" timeOffset="14725.9386">9213 7089 197,'-4'2'198,"-3"0"-22,5-1-16,2-1-19,-4 2-11,4-2-13,0 0-23,0 0-33,26-2-51,-11-3-40,3-2-62,3-1-102,6-2-210,-4-2 93</inkml:trace>
  <inkml:trace contextRef="#ctx0" brushRef="#br1" timeOffset="14889.4992">9292 6936 16,'-10'-3'266,"1"2"-28,3 1-26,0-1-21,6 1-16,-10 0-18,10 0-13,-6-3-14,6 3-10,0 0-10,0 0-11,0 0-6,16-8-12,-3 5-21,14-7-40,2 4-46,4-3-53,1-3-73,0-1-158,1 1-334,-1-2 148</inkml:trace>
  <inkml:trace contextRef="#ctx0" brushRef="#br1" timeOffset="22366.4637">6044 7631 28,'0'0'112,"0"0"-5,0 0-3,0 0-13,0 0-9,0 0-14,0 0 10,0 0-18,0 0-4,0 0 8,0 0 2,0 0-6,0 0-9,0 0-5,0 0 6,10-10-9,-10 6-2,0 4-6,4-6 8,-4 3-8,3-1 0,0 0 9,-3 3-11,4-4-1,-1 0 5,0 1-5,0 1-5,-2 0-4,0-3 1,1 3-3,-1-4 0,1 1-2,2 2-12,0-5 7,0 1-2,1-1 2,1 1-5,-1-1 1,1-2 0,0 1-1,2-5-5,2 2 4,-4 2-2,2-6-1,1 4 2,1-4-5,-2 3 4,0-1-5,2-2 2,-1 0 6,0-1 6,5-5-6,-7 6 0,6-8 1,-1 0-4,0 3 7,1-3-1,1 1-1,1 0 0,-3 0-6,6-3 2,-7 2-3,4-1 0,4 0 0,-2-1 4,-1-5-3,2 6-2,0 0 6,0 0 0,-1 0 6,0 0-4,0 1 0,1 1-4,-2 0 2,-2 1-1,0 3 1,2-2-4,-2-2 1,0 2 7,0 1-5,-1-4-3,2 2 2,-2-1-5,0-2 1,2 2 0,2-5 0,-1 3-1,-1-3-1,3 4 3,0-4-2,-1 1 2,-3 4 0,2-1 2,-1 1-1,-1-1-2,-1 3-3,2 1 4,-7 2-1,3 2-1,0-1 1,-3 0 1,6-4 0,-5 6-5,3-1 4,-1 0-2,-2 0 1,1 1 1,0 0-5,-1-2 2,2 2 1,3-1-1,-5 1 0,4-7-4,-3 6 4,2-4 3,2-1-2,-1 0-3,-6 5 3,5 2-1,-4 1 0,0-2 0,-1 2 1,1-1-4,-3 4 4,1-1-4,2 2 4,-3-6 1,0 4-2,0 0-2,-1 1 2,2-1 2,-4-1-1,4 2 1,-2-1-4,1 2 1,2-2 1,-4 1 0,3 0-1,-1-1-1,0 6 9,-1-2-10,0 1 4,-4 4 4,2-2 8,1 0 2,-3 1 2,0 4 1,4-3-8,-4 3 4,0-3-1,0 3-4,0 0 6,0-6-8,0 6-2,0 0 2,0 0-1,0 0 3,0 0-5,0 0-1,0 0-4,0 0-5,0 0-6,-20 6-5,14-5-10,1 1-7,0 0-5,-4-1 1,1 1-4,-2 0 4,5 0 0,-3 1-1,-1-2 1,0 1 5,0 1 4,0-3 1,2 0 5,-1 0 0,2 0 4,-3 2-2,2-2 6,7 0-1,-11-1 1,2 1 3,4 1 1,5-1 1,-12 0-1,5-1 6,7 1-3,-12 0-4,6-1 8,6 1-1,-12 2-1,6-2 0,1 3 4,-3 1-5,2-2 7,-1 0 0,2 2 0,0-2-1,-1 1-8,2 1 8,0-1 4,0 1-3,2-2-2,-1 1-7,2 1 9,1-4 4,-2 4 6,2-4 8,0 0 2,8 2 4,-8-2-2,14-4 0,-2 0 2,2-3-5,4-3 4,6-2-3,3-2-2,-4 1-4,-5 3 2,1 1-2,-1-3-1,-2 3 4,1-2-9,-6 5-1,-1-2-1,-2 4 4,-1 0 1,-2 0-1,1-1 7,-2 4 4,0-2 6,0 0 1,-3 0-7,-1 3-3,0 0 0,6-2-2,-6 2-6,0 0-2,0 0-1,0 0 3,0 0-3,0 8 4,-2-1-5,1-2-3,1 4 0,-3 0 1,2 2 0,1-2-1,1 3 1,-1-2-1,3 0 0,0-1-2,0 2-1,1-5 0,1 4 2,-2-3-10,2 0-14,0 1-15,-1-4-15,2 1-14,-2 0-16,1-2-19,2-2-27,-1 0-158,-6-1-310,12-5 138</inkml:trace>
  <inkml:trace contextRef="#ctx0" brushRef="#br1" timeOffset="22970.8484">7402 5078 41,'-8'0'114,"8"0"-8,0 0-10,0 0-8,0 0-8,0 0-2,0 0-9,-11 1-7,11-1-9,-4 4 1,4-4 0,-6 4-7,2-1 2,4-1-7,-3 2 0,1 0-7,-3 0-7,3-1-2,0 2-5,2 1 6,0 0-8,-2-1 3,2 1-8,0 0 6,2 3-8,-2-1 2,3 1 0,0 0-8,0 1 2,2 0 5,-1-2-7,3 2 4,2 4 5,-4-4 0,6-1 1,-4-2-1,3 2 1,1-1 0,0-1-1,3 1 7,3-2-2,-4-2 5,3 0 1,-3-1-5,5-2 3,0-1-2,-1-1-1,-1-2 6,-2 0 0,0 1 0,0-2 0,-2-1 0,5-1 2,-6 0-3,-2 1-4,2-3 2,1 0 5,-7 0 5,4-1 6,-4-2-1,-1 2 1,-1-4-9,-1 0-4,-2 0-2,-2 3-1,-1-7 2,-6 1 2,0 2-2,0 1-3,-3-2-4,-4 1 0,3 2 3,-9-4-10,4 5-2,-1 3 1,-1-1-4,-1 4-11,1 3-17,-2 1-16,2 2-21,2 1-36,0 5-21,1 3-23,2 1-182,0 1-347,3 0 153</inkml:trace>
  <inkml:trace contextRef="#ctx0" brushRef="#br1" timeOffset="28424.8885">8598 7320 53,'0'0'172,"-5"1"-14,5-1-12,0 0-5,0 0-17,0 0-15,0 0-3,-5-8 0,5 8-3,-1-6-14,1 6-3,0-7-1,-3 3-15,6 0-1,-3-5-9,6 1-6,-2-4-5,1-5-2,4 0-2,4-5-1,4-2-6,1 0 4,4-3-2,0-5 0,9-6-5,3 1-1,-3 0-4,2-2 3,4 1 2,-3-1-5,2 1 2,-3 2-5,0-3 0,0 2-7,-1-1-1,-2-3 1,0 2-6,-2-1 2,4 0-3,-3-2-2,2-1 0,-3 0 0,-1 0-5,1-3 0,-2-1-7,4-1 5,1-3 2,0 1-2,-2 3-3,3 0 14,-1 1-1,1 2-2,0 3-2,2-2-2,-7 4-2,6 5 1,-10 7-1,0 1 0,-5 0 0,1 4-1,-5 1-1,1 5-2,-3 1 1,-2 1 2,-1 3-3,-4 0-1,3 1 2,-2 1 6,2 1-3,-3-1 4,-4 4 14,1 0-3,1 0 2,0 3-1,1-3-2,-4 5-2,0-4-2,0 4-5,0-3 3,0 3-4,3-5 2,-3 5-4,0 0 0,0 0 4,0 0-7,0 0 2,0 0-4,2-4 1,-2 4 3,0 0-4,0 0 1,0 0-2,0 0 0,0 0-4,0 0-12,-5-4-8,5 4-9,-3-2-3,3 2-6,-5-5-2,3 2-11,-1-1-1,-1 1-6,0 1 6,2-3-1,-3 1 1,1-3 17,1 3-7,-2-5 0,4 4 7,-1-4 2,0 2 6,-1-1 3,1-1 1,0 1 16,0 3-14,1-4 1,-1 1 4,2 2 4,-1-1 0,0 1 2,1-1-1,0-1 3,0 7 3,0 1 7,-2-9 7,2 6 3,0 3 0,0-5 2,0 5 1,-1-1 0,1 1-2,0 0-3,-1-5-1,1 5 20,0 0-20,0 0 0,0 0-5,0 0 2,0 0 0,0 0-5,0 0 1,0 0 1,0 0-5,0 0 5,0 0-1,0 0 0,0 0-3,0 0 4,0 0 2,6 8-2,1-5 1,-2 0 2,2-3 1,4 0 0,0-3 1,5 3-2,1-4-1,-1 2 4,0 0-1,-3-3-2,4-2-3,-4 4 2,-2 0 2,-1-2-1,-1 1-2,-1 2 2,-2 1 10,2-1 12,-2-1 9,-3 2 1,1-2 4,-4 3-4,7-5-1,-3 5-4,-4 0-3,3-4 0,-3 4-1,0 0 0,2-3-8,-2 3-2,0 0 2,0 0-10,0 0-2,0 0 1,0 0 0,5 7-1,-6-2-3,1 2 0,1 2 0,-1 2 2,2 1-2,0-1 1,-2 2 0,0 0-1,3 3 0,-2-5-3,2 0-1,-1-1 2,-2-1 0,3 1 5,2 0-3,-1-2-2,0 1-21,-3-5-10,0 3-8,2-2-15,-2 0-15,2-4-16,-3 3-17,0-4-16,1 5-15,-1-5-44,0 0-141,0 0-342,10-15 152</inkml:trace>
  <inkml:trace contextRef="#ctx0" brushRef="#br1" timeOffset="28822.6862">10325 5054 146,'-5'-3'169,"5"3"-18,-6-2-15,6 2-11,0 0-19,0 0-7,-11 2-14,11-2-8,-7 2-7,4 4-10,-1-2-3,0 1-8,1 0-6,-1 0-3,0 3-5,-1 1-2,1 0-2,-1 0-4,0 2-4,4 0 3,-3 0-1,4 1-8,-1 0 1,2 2-4,-1-2-3,4-2 1,0 2 2,2-2 5,1-2-11,2 1 4,0-1-3,1-2-1,0-1 2,4 0-2,-3-3 2,4-2 3,-1 0 0,3-2-4,3-3-6,-6 2 5,2-5 0,1-3 2,-3 1-2,0-3-4,-6-3 6,-2-1-2,-4 1-2,-3-1-1,-2-1-4,-5 0 4,-10-4-7,-2 1 3,0-1-6,-4 4 0,-2 1 5,0-2-5,1 6-4,1 2-4,6 4-13,0 3-11,4 2-39,3 2-18,-1 2-43,-1 2-111,7 0-269,0 1 120</inkml:trace>
  <inkml:trace contextRef="#ctx0" brushRef="#br1" timeOffset="39312.1742">1801 8571 3,'-5'-3'118,"5"3"0,0 0-8,0 0-4,0 0-10,0 0 3,0 0-17,0 0-4,0 0-9,0 0-5,0 0 5,0 0-3,0 0 4,0 0-1,0 0-8,0 0-6,-3-4 0,3 4-9,-3-3-4,3 3 5,0 0-13,-7-4 2,7 4-6,-9 0-3,3 0-1,6 0-5,-13-2-5,3 2 5,0 0-6,-3 0-2,0 2 1,-1-2-4,1 3-3,-3-2 0,3 2-5,-2 2 6,-2 0-2,-2-2-1,1 6-10,0-1 8,3 1-2,-1-1 3,1 3-1,0-1-2,2 2-4,0 1 3,2 1 5,-3 1-3,5 3-2,0-2 3,3-2-2,-1 3 7,6-5-1,-3 3 1,4-3-2,4 1-3,-1-2 2,4 1 8,4 0-3,6-1-4,-2-3-2,4 0 1,1 1 2,8-6-1,-7 1-1,9-4 2,-2 0-4,-6-2-5,-3-2 9,3 3 5,-1-4-9,-3-2-4,0 2 4,-5 2 0,0-2-2,-4 1 5,-2 1 0,-3 1 4,5-2-2,-8 0 0,2 0-2,-3 0-2,-4 0 0,-2 0-4,-5-1 0,0 5 3,-7 0-5,-5 0 1,-4 5 0,-3 3-2,-2 0 1,0 2 1,0-2-4,4 2 5,2 4 1,-1-4-3,10-2-3,1 6-1,2-5 3,1 6 2,2-1 0,3 0-3,4-3 1,3 1 10,1 4-9,5-5 1,1 2 0,4-2 1,6 1-1,2 0 3,1-5-3,8 1 4,-7-2-4,3-2 2,4 1-3,-8-2 0,3-2 1,-4 3-9,0-4-21,-5 3-13,-1-3-28,0 2-26,-1-2-28,-4 0-142,-2-2-288,-3-1 128</inkml:trace>
  <inkml:trace contextRef="#ctx0" brushRef="#br1" timeOffset="39932.5316">1967 8918 176,'-1'-3'196,"1"3"-20,-3-5-15,3 5-10,-2-4-12,2 4-10,-1-5-14,1 5-10,2-8-12,3 6-12,1-1-7,1-4-1,3 1-7,2 3-8,-1-4-12,1 2 1,2 2-11,-5 1-4,1 1-2,3-3-5,-4 4-2,-4 2-7,4 0 4,-4 1-7,0 2 4,-1 4 2,0 0-5,-3 1 3,-2 1 1,-1 2-5,-1 4-8,0-1-2,-2 1 2,0-3-1,4 1 1,-4-1 7,2-4-10,3 2 1,-1-2-1,-2-1-3,3 2 1,0-9 2,3 5 0,-2-3-4,2 1 6,2-4-2,-1 3-1,-4-4 12,11 0-10,-2-4-1,1 2-1,1-5 1,1-2-1,3 0 0,-3-1-1,-1-1 1,-3 3 4,0-4-3,-3 5 1,1-3-2,-2 4 2,1 1 6,-1-1-1,-4 3 2,1-1-2,2 1-2,-3 3-5,5-5 1,-4 4-1,-1 1-2,0 0-1,0 0 0,0 0 2,4 13 0,-4-4 0,1 7 1,1 0-5,1 9 9,1 1-6,-1 2 1,1-1 0,2 1-1,-2 0 1,1 0 2,0-4-2,-2-3 4,-2 6-2,-1-10 1,1 2 0,-3 0 0,-1-3-1,-7 1 1,0-1-1,-1-2 3,-3 2 0,-1-2 0,-7 0-1,3-3 2,0-3 0,-7 1-2,-3-3 1,1 1 0,0-4-2,-2-8 1,0 5-2,2-1 0,0-4 1,6 1-6,3-2 1,-1-1-13,4 0 2,6 0-12,-2-1-29,7 0-40,4-2-21,2-3-36,7 0-169,2-2-346,8-5 153</inkml:trace>
  <inkml:trace contextRef="#ctx0" brushRef="#br1" timeOffset="40150.0126">2715 8832 2357,'13'-9'-12,"2"0"30,-7-1-13,2 3-3,4 0-3,-1 3-6,4 0-21,-1-2-6,3 2-1,1 0-12,-2 1-16,7 2-26,-6 0-24,0 1-75,-1 1-107,-5 0-318,-3 2 141</inkml:trace>
  <inkml:trace contextRef="#ctx0" brushRef="#br1" timeOffset="40266.6902">2723 9026 30,'-4'4'276,"0"2"-42,5-3-28,-1-3-26,12 3-28,-1-1-29,8 0-34,9-4-39,6-1-45,3 0-69,1-6-150,13 1-232,-15-3 104</inkml:trace>
  <inkml:trace contextRef="#ctx0" brushRef="#br1" timeOffset="41718.469">4035 8474 23,'0'0'171,"-4"16"-22,1-7-16,3 3-13,-2 0-13,4 1-13,-4-3-2,2 2-10,-1 4-13,-2-6-4,2 0-8,1 2-1,-5-3-7,5-1-4,0 0-5,-3-3 1,3 0 7,0-1 1,-1 0 10,-2-1-4,3-3-4,-10 2-9,10-2-2,-9-1 2,4-1 3,-5-2-3,3-1 7,-2-2-3,0 2-1,1-3 5,-1-1-3,1-1 1,-2 1 8,2 0-8,2-2-3,-1 4-4,1-3 1,0 3 1,2-3-7,0 5-6,1-2-1,1 0-9,2 1 5,-2-1-4,4 1-5,0-1-1,2-2-1,3 0-1,4-3-1,0-2-2,3 2-2,1-3-4,8-2 4,1 2-3,3 1-1,0-1-2,1-1 2,0 5-1,-8 3 0,2 0 0,-5 1 1,0 0-2,-5 2 1,-2 2 0,3 1-4,-8 0-10,3 0-19,-3-1-19,1 3-19,1-3-19,-7 3-22,0 0-13,12 3-10,-9-2-32,2 2-161,-1 0-353,-4-3 156</inkml:trace>
  <inkml:trace contextRef="#ctx0" brushRef="#br1" timeOffset="42150.3305">4413 8298 151,'0'0'190,"1"-5"-11,-1 5-15,0-4-15,0 4-10,0 0-12,0 0-17,0 0-13,0 0-8,0 0-15,0 0-15,0 0 1,3 14 1,-3-4-7,1 1-7,2 1 0,-2 3-8,3 2-3,0-7-1,2 5-3,-2-3-2,1 0-6,3-4-4,-4 3-5,7-3 4,-3-1-5,1-2 5,3-1-3,-3-1-6,2-3 2,3-3 1,-3-1-2,2-1-3,0-3-2,1 0 4,0-3-5,-5 2 6,2-5-3,-2 0 1,-1 2-2,-4 1-1,-3-1-3,3 0 1,-4 0-3,0 2-2,-5-2 3,1 2 1,-1 0 3,3 5 0,0-2 4,-1 5 9,1-3-4,0 2-6,2 3 2,-3-3-3,3 3-2,0 0 1,-4 13-1,4-2-3,0 5 1,2 1-2,5 7 4,0 3 0,0-1-1,-2 3-2,4-2 0,-3-3 2,-2 2 0,0-7-1,-1 1-1,-2-2 4,-1 1-3,-4 1-2,0-3 3,-2 0 0,-3-3 0,0 2 3,-5-3-7,0 0-4,-2-3-11,-7 4-20,-1-1-27,4-10-29,0 2-44,-10-1-71,2-4-107,-2 0-338,3-4 149</inkml:trace>
  <inkml:trace contextRef="#ctx0" brushRef="#br1" timeOffset="42398.4245">3961 8936 18,'-5'0'330,"5"0"-37,-8 1-29,8-1-29,-4 2-24,4-2-17,0 0-23,0 0-15,38-4-18,-4 0-15,3 0-10,23-5-6,2 2-14,30-3-8,-26 3-12,0 3-5,-3 0-9,-3-1-1,-8 4-10,-19 1-7,-3 0-23,-11 4-41,-2-2-36,-6-2-25,-6 3-15,1-1-16,-4 1-19,-2 4-10,-2-4-31,-7 3-170,-3-1-372,-2 3 166</inkml:trace>
  <inkml:trace contextRef="#ctx0" brushRef="#br1" timeOffset="42643.2604">4400 9051 172,'-3'5'184,"1"-1"-13,1 0-3,-3 7 2,1-1-10,-3 7 0,2 1-16,-6 9-12,4 0-7,-1 5-15,1-2-7,1 2-7,-3-1-8,4 1-5,0-4-10,1 1-10,-1-2-3,4-2-7,-2-5-3,2-1-7,0-2-6,2-4-2,0-4-3,1 1-2,2 1 0,0-3-4,4-3-2,1-1 1,2-3-6,6-1-10,0-3-25,2-4-26,-1 3-24,2-4-36,6-5-34,-3 0-36,-5 2-186,-6-3-386,-1 1 171</inkml:trace>
  <inkml:trace contextRef="#ctx0" brushRef="#br1" timeOffset="42788.8609">4410 9356 189,'-17'-2'261,"5"2"-26,-2-1-25,6-1-19,-2-1-20,5 5-19,-2-4-18,7 2-12,0 0-14,0 0-9,0 0-36,0 0-48,26-1-51,-5-4-55,0 1-214,4-7-328,-7 3 146</inkml:trace>
  <inkml:trace contextRef="#ctx0" brushRef="#br1" timeOffset="42960.4049">4400 9174 86,'-10'-5'294,"1"0"-33,3 1-24,-2 1-26,3-1-21,0 1-19,4 1-17,-3-1-18,4 3-12,0 0-15,0 0-7,13-5-12,0 3-7,8 0-23,6-2-33,4 3-34,2-4-39,4-1-36,-2 0-45,4 1-74,-3-5-111,-3 1-338,2 1 149</inkml:trace>
  <inkml:trace contextRef="#ctx0" brushRef="#br1" timeOffset="43171.8366">5056 8932 46,'-3'-4'328,"2"2"-36,1 2-32,0 0-26,0 0-26,0 0-20,0 0-19,8-3-16,-8 3-13,19 3-15,-6-2-16,7 3-5,2 0-19,4-2-44,-2 3-37,-3-3-38,7 1-50,-7 1-52,-4-3-71,-6-1-131,2 0-366,-4-3 162</inkml:trace>
  <inkml:trace contextRef="#ctx0" brushRef="#br1" timeOffset="43751.0539">5659 8890 2587,'0'0'78,"0"0"-1,0 0-30,0 0-27,-15-9-6,15 9-3,-4-2-2,4 2-5,0 0 1,0 0-4,0 0 1,-3-4 2,3 4-2,0 0 3,12-6-1,-6 1-2,3 1 0,1-2 1,4-4 1,-1-1-6,2 1 0,-8-2 2,2-2-2,0-1-3,-3 1 1,-3-3-3,-1 0-1,1 0-2,-3-3 1,-3 4 2,1-4 2,-5 3-2,5-1 4,-7 0-1,0 2-3,4 1 1,-2 6 0,0 1-2,2 2 2,-2-3 3,3 6-2,-1 1-4,5 2 0,0 0 1,-11 5 1,8 3 3,-1 0 1,4 5-2,-3 3 1,3 3 2,0 2-1,6 3 0,-2 1 6,6 0-4,0-4 0,0-3 1,3-1 4,0-2-4,9 1 0,-2 0 4,-1-7-4,2 0 0,0-3 3,5-2-2,-4-2 2,5-2 0,-6-1 1,0-3-1,-1-3-1,2 0-1,-9 0 1,1-3-1,0-2-2,-4 0-2,-2-2-3,-1-1-3,-3-2-1,-1-1 0,-3 0 2,-2-1 1,-1 1 2,-1 0-2,-1 1 7,0 7 4,2 0 9,-1-1 0,1 5-3,0 1-1,2-1-5,-1 5 0,2 1 0,0 0-1,0 0 1,-6 11-1,4-2-3,0 3 3,6 6 1,-2 2-3,4 4 1,-5-4-1,9 4 3,-2-4-1,-3-1-8,4-2-11,1 0-14,-1-3-19,1-2-28,-1-2-27,1 0-39,2-4-41,-3-1-176,1-3-389,0-2 173</inkml:trace>
  <inkml:trace contextRef="#ctx0" brushRef="#br1" timeOffset="44137.0223">6472 8511 18,'0'0'236,"7"3"-23,-2 2-22,-1 1-21,3 5-14,1 3-13,-2 0-17,1 2-9,0 0-10,-2 2-8,1 0-12,-2-1-8,-3 3-6,2-2-5,-2-1-6,2 0-4,-1-6-8,-4-1-6,0 1-1,1-1-3,-1-5-4,-4 2 2,1-2-6,-3-3-5,1 1-4,-2-6 0,-2 1-5,2-5 0,-2-1-4,-1-6 1,3 1-1,-5-11-3,5 0 0,0 2-3,0-2-1,4-2 0,1 0 2,8 1-3,-3 5 3,7-4 1,-5 7-6,7 1 1,0 1-1,-1 1 1,7 4 0,0-2-2,1 2-1,8-1 1,-5 4-2,7 1 0,6-1 3,2 2-1,-1 2 0,2 3 5,-2-3-1,0 3-3,-3 0 0,-2-1-1,-10 2 1,-1 0 2,2 1-5,-8 3 2,0-5-4,1 5-16,-6-1-35,0-3-33,-1 1-41,0-1-36,-1 4-198,-5-5-389,4 5 172</inkml:trace>
  <inkml:trace contextRef="#ctx0" brushRef="#br1" timeOffset="44618.669">7030 8529 180,'3'-13'233,"2"11"-28,0-1-22,4 3-16,1-3-17,3 3-17,-4 0-11,4 3-11,-3-1-12,1 3-12,1 2-10,-3 3-4,0 0-9,-4 0-6,0 7-7,-3-5-3,-4 3-3,1 1-6,-8 1-4,0-2-5,-2 2 1,-1-3-5,-2 0-2,5-1-3,-2-4 0,4 1-3,-3-7-1,2 4-3,3-3 4,1-1 4,-1-2-1,5-1-5,0 0 1,0 0-4,0 0-1,9-13-1,0 8 0,5-11-3,-1 3-2,4 0-4,3-5 0,0-1-1,2-3-6,-2 2 4,2 1-3,-3-1 1,0 1 0,2-1 0,-8 6 0,-3 2 0,-3 2 6,0 2 0,-3-1 6,0 2 0,-3 2 2,1 1-2,-2 1 3,0 3 2,-3-5-10,3 5 1,-6-1 1,6 1-2,-8 6 5,3 0-3,-1 3 6,-1 0-7,0 6 2,5-3-3,-5 3 1,3 2-2,2-1 2,2 0-1,0 0-1,5-1 0,-1 0-2,0-3 4,1-2 0,5 3 0,-1-4-1,0 1 0,0-2 1,5-2-4,-1-1-18,1-2-24,0 0-32,1-1-46,2-4-44,-3-1-216,-5-1-409,0-1 181</inkml:trace>
  <inkml:trace contextRef="#ctx0" brushRef="#br1" timeOffset="44901.9165">6538 9078 2767,'-8'4'26,"0"-1"-7,2-3-10,1 1-6,5-1 2,0 0-5,12 4 3,1-4 2,7-1-7,14-3 5,5 0-3,12-5 3,5-2-2,3 6 2,3-7-3,-2 0 1,5 2 2,1 2-2,0-3 1,-6 1 1,0 2-2,-6-1 3,-18 3-2,-5 2 0,-13 3 3,-3 1-21,-4 0-16,-4 1-12,-6 1-19,-1-2-24,-2 6-30,-5-2-33,-3 1-49,-9 2-162,-1 0-389,-6 3 172</inkml:trace>
  <inkml:trace contextRef="#ctx0" brushRef="#br1" timeOffset="45164.2091">6998 9283 248,'-2'5'261,"-1"1"-26,-2 4-23,-1 0-20,-1 3-17,-2 3-11,0 9-8,-1-1-7,2-1-17,3 2-12,1 2-12,-1-1-11,3 2-7,2-2-8,0-7-9,2 0-8,1-2-3,-1-2-11,0-3-2,3 0-5,1 0-1,-2-4-5,6 1-6,-3-2-2,2 1 1,3-3-6,1-2-1,5-2-21,1-1-16,8-5-18,-5-1-29,6-1-31,-1-4-33,-3-3-35,0-1-68,-7 1-154,0 3-413,-1-3 182</inkml:trace>
  <inkml:trace contextRef="#ctx0" brushRef="#br1" timeOffset="45323.7923">7164 9479 67,'-13'0'324,"1"-2"-33,0 1-27,1 0-31,5 2-23,-2-2-24,8 1-16,-9 0-13,9 0-18,-5 2-15,5-2-12,0 0-9,17 4-9,-6-3-22,10-2-39,-1-3-44,9-1-35,0-1-54,1-3-53,-3 0-42,-8-1-151,-5-2-374,0 0 165</inkml:trace>
  <inkml:trace contextRef="#ctx0" brushRef="#br1" timeOffset="45486.3776">7169 9239 78,'-6'-3'266,"1"-1"-27,0 2-26,2 0-21,3 2-23,-4-2-16,4 2-12,0 0-16,0 0-12,18-3-10,-5 3-10,4 2-4,2-5-14,2 2-20,13-2-31,-6-1-31,4-1-53,4-3-47,13-2-71,-15-1-118,4 3-321,-2-6 141</inkml:trace>
  <inkml:trace contextRef="#ctx0" brushRef="#br1" timeOffset="45753.6327">8138 8970 2879,'-6'-6'-16,"2"-1"51,-3 2-5,2 0-20,1 0 2,2 0-4,-3 3-5,4-2-2,-1 1-2,2 3 2,0 0-2,0 0 3,0 0-1,8-3-1,-8 3-1,18 2 4,-4-1-3,5-1 7,2 2-7,6-1-6,2-1-17,-1 1-19,-8-1-23,1-2-19,-2 0-26,-1 1-14,0-1-42,-9-1-59,2 0-130,-2-2-384,-1 1 169</inkml:trace>
  <inkml:trace contextRef="#ctx0" brushRef="#br1" timeOffset="46399.4207">8863 8785 271,'-4'0'259,"4"0"-24,-5 2-29,5-2-21,0 0-13,0 0-15,-4 3-1,4-3-7,0 0-11,0 0-12,0 0-11,0 0-12,0 0-8,14-8-11,-3 3-7,-1-2-11,4-3-3,1-2-10,-4 2-3,3-4-4,-4-3-6,3 2-3,-7-3-7,1 0-7,-2-8-10,0-1 2,-2-1-4,-3 3-2,0-4 0,-4 0 0,-1 1-4,0 0 3,1 0 0,-1 6-4,-1 4-1,2 1 0,0 5-2,1 1 2,0 3-1,2 3-3,0-2 0,0 2-4,-2 3-3,3 2 5,0 0 0,0 0-3,-2 12 5,2-3-3,1 4-1,0 6 7,0 12-2,4-5 0,2 4 0,2-1 1,1 0-5,-1-3 5,4 1 2,-3-5-1,2-5 0,-2-2-1,3 1-1,0-3 1,2 1 0,1-5 0,0-2 1,2-2 0,3-1-2,0-2-5,2-2-6,-4-2-3,-1-2-6,1-1-1,-2-3-5,-2 0-1,-2-4-2,-1 1-4,-3-7-11,-1 0-4,-3 0 7,4-8 3,-4 1 7,-4-4-1,-1 2 6,-4 9 11,4 0 17,-2 0 1,-1 2 12,2 7 0,-4-3 2,5 6-4,-2-1-2,0 2-3,0 0-2,2 3 0,0 2-3,0 0 1,0 0 0,-9 15 2,5 0-3,3 1 0,-3 13 2,4-10-2,-3 6 1,6 1 0,-3 0-2,4-1 2,1 1-3,2-3 1,-1-3 1,-4-3 2,4-1-1,-1 1-2,-1-6-22,5 1-18,-3-1-25,2-2-43,3-3-38,-2 0-75,2-6-135,1 0-384,-2-7 170</inkml:trace>
  <inkml:trace contextRef="#ctx0" brushRef="#br1" timeOffset="46853.6294">9791 8269 189,'0'0'222,"3"-4"-19,-3 4-21,0 0-18,0 0-20,6 9-12,-3-1-14,2 2-5,0 4-1,1 3-9,0 1-7,1 9-15,0-3 2,-2-5-7,-1 1-9,-1-2-8,0 1-7,0-2-2,-2-3-6,0-2-6,1-2-2,-2 0-1,-2-3 1,0 0-5,2 2 0,-6-6-2,1 1-6,0 0 2,-4-2-5,-1-2-2,-3-3-12,2-3-3,-1 1-2,-6-6-4,6-3-1,-2-1-4,0-6-4,0-1 5,1-1 3,0 0-3,3-3 1,5 2-2,-2 4 1,2 2 6,4 2-2,-3 4 0,3 1-1,-3 0 5,4 2-4,4 2 3,-4 2-2,2 1-1,2-3-1,1 3 3,2 0 1,3 0-1,3 2 0,-1-1 0,4 1-1,2 2 2,2-1 0,2 0-4,-3 0 3,3 1 0,6-1 0,-5 1 5,-4-3-2,12 1 0,-2 1-1,3-3 5,-3 3-1,-7 0-3,6-2 1,-6 0-1,-2 1-2,0-1 1,-1 2-2,-7 0-7,2-2-20,1 2-24,-5 1-29,-3 0-38,-2-1-32,3 2-201,-8-1-381,7 1 169</inkml:trace>
  <inkml:trace contextRef="#ctx0" brushRef="#br1" timeOffset="47235.785">10143 8433 226,'-4'-3'224,"4"3"-27,8-8-21,-5 3-12,3 1-14,3-2-4,1 1-6,1 1-11,1 1-15,-1 0-6,2-1-11,1 3-9,-1 0-11,2 1-7,-3 0-10,2 1-4,-1 2-3,-3 2-7,-3 0-7,1 2-3,-2 0 0,-4 1-7,-1 1-1,-2 2 2,-4 3-4,-1 0-1,-5 1-2,2-3 1,-3 2-2,2-1-1,3-1 3,-1-5 1,-1 3-3,0-5-3,3 4 2,2-4-4,0-2-1,-2 3-1,3-1-4,3-1 2,-1-2 1,4 3 2,-2-1-2,6-2 3,0-2 0,4 3-5,7-3 5,2 0-8,1 0 3,1-3-2,6 1-1,-4-1-2,4-1 3,0 1-7,-2-2-12,-6 1-22,1-1-26,-4 3-30,-5 1-36,-2-1-40,1 1-65,-6-2-158,-1 0-417,-4-1 184</inkml:trace>
  <inkml:trace contextRef="#ctx0" brushRef="#br1" timeOffset="47518.7347">9767 8828 183,'-8'0'275,"2"3"-27,0-3-26,1 1-21,5-1-21,-4 3-17,4-3-16,0 0-13,14 5-9,-3-5-14,7 2-10,1-1-11,8-1-9,7 1-9,-1-1-8,4-2-3,1 0-8,0 0-5,1 0-5,16-3-2,-6-2-6,-9 4-2,-3 0-5,3-1 2,-3 1-4,0-1-3,-7 0-3,-6 3-3,-5 0-6,-7-1-14,0 2-14,-4-2-26,-3 2-30,-5 0-56,0 0-45,0 0-24,0 0-174,-27 0-402,7 2 177</inkml:trace>
  <inkml:trace contextRef="#ctx0" brushRef="#br1" timeOffset="47856.8311">9818 9204 73,'-2'5'191,"-1"-3"-11,-1 5-19,3 0-18,0-1-12,-3 5 8,3-2-14,-3 1-3,3 3-11,-1-1-9,0 5-11,-2-1 12,1 3-9,1 1-4,-3-2 1,1-1-11,1 1-8,-1-3-3,2-1-10,1-1-6,1-1-2,-3-3-8,3-1 1,0-1-4,1 0-3,1 0 4,0-1 5,-1-1 5,6 2-1,0-2-5,0-3-2,6 2-3,-2 1-2,2-3-6,2-1-4,5-1-1,-2-1-3,11-1-2,-8-3-3,-1 4-2,6-4-11,-4 0-26,5-3-34,-8 3-43,-2-3-45,-1 0-72,-4 0-203,-2-1-450,-2 0 199</inkml:trace>
  <inkml:trace contextRef="#ctx0" brushRef="#br1" timeOffset="48046.327">9968 9363 273,'0'0'286,"-9"0"-31,9 0-17,-10-2-32,10 2-21,0 0-19,0 0-14,0 0-17,0 0-14,19-5-15,-6 0-37,7 0-34,-1 0-55,9-3-54,4-1-55,-7 0-205,-2-3-363,-4 1 161</inkml:trace>
  <inkml:trace contextRef="#ctx0" brushRef="#br1" timeOffset="48204.9025">10034 9085 59,'-8'-3'277,"1"3"-31,-1-1-25,8 1-21,-9 0-21,5-3-17,4 3-17,0 0-15,0 0-11,0 0-13,0 0-10,0 0-15,25 7-37,-6-7-41,8 0-62,5-3-64,-3-1-192,4-1-341,1-4 152</inkml:trace>
  <inkml:trace contextRef="#ctx0" brushRef="#br1" timeOffset="54194.4764">3907 9607 109,'-4'4'142,"0"-1"-9,0 0 2,2-1-13,2-2 0,-5 3-8,0-1-8,2 1-4,3-3-1,-5 2-4,5-2 10,0 0-5,-2 4-9,2-4-3,0 0-3,0 0-8,0 0-5,0 0 1,0 0-9,0 0 0,0 0-14,0 0 3,-2-11-11,5 3-6,1-3-6,3-4-5,4-7 0,1-2-2,2-5-3,3-3-6,7-13 1,6-3-3,2 1-2,13-33 1,4 10-2,-2 0-1,2 2-1,5-7 1,2-10-4,1 3-1,1-5-2,2 4 0,0-4-2,-1 6 4,-4 8 0,-3 5-4,-16 21-2,3 4 2,-5-2 0,-2 6-1,-13 12-1,6-1-2,-4 4 3,-6 3-1,-3 7 4,-5-1-3,0 4 0,0 1 2,-3 2 2,-3 4-4,1-3 2,-2 3-2,0 0-2,0 4 3,-3-7-1,2 5 0,1 2-1,-8-2-1,8 2 0,-9 0 1,9 0 1,-9 2-1,9-2 0,-10 2 0,6 1 3,-1 0-1,1-2-1,-1 3 1,-1 0-3,0-3 2,2 3-1,-1 0-2,-1 0 2,0 0-2,0-2 4,1 5-2,-3-2 3,0 3-1,2-1-3,-3 0 2,1 0-1,1 1 1,-1 1 0,-2-2 0,2-1 0,0 1 0,2-1-1,-4 0 2,3 0 2,-2 1-3,2-3-3,0 1 3,0-1-1,3-2-1,-1 1 4,-1 0-2,0 0-1,1-2 1,1-1 1,0 3-1,4-3-2,-7 1 1,3 0-5,4-1-1,-9 3 0,9-3-2,-6 2-1,6-2 3,-8 0 0,8 0-1,-9-2 0,9 2 5,-7 3-2,7-3 4,0 0-2,-8 0-2,8 0 3,0 0-2,-8 0 1,8 0 1,0 0-4,0 0 1,0 0 1,0 0 0,0 0 0,0 0 1,-9 1-2,9-1 5,0 0-2,0 0-2,0 0-1,0 0 1,0 0 4,0 0-2,18 3 4,-18-3-4,18-8 3,-5 4-2,2-4 1,3-3 1,3-5 0,5 0-1,0-2 0,-1-3-1,5 4 3,-2-4-4,0-1 3,-1 5 1,-1-1-1,-1 0-2,-6 3-1,-2 9 2,-5-5 4,-3 6-2,-4 0-1,2 1 0,-3 1 8,1 1 7,-1-1-1,-4 3 1,6-4-4,-5 1 0,-1 3-1,4-1 0,-4 1-4,0 0-1,0 0 1,0 8-1,0-3-3,0 2 4,-1 3-5,1 3 0,-3 1 2,2 2-3,1 1 9,-4-1-5,4 1-4,0 0-1,4-2 0,-4-2 1,0-1-1,1 1-2,2-1 3,-2-3 4,2 1-7,2-1 3,-5-2-2,4-1 2,-3-1-1,3 1 0,-3-1-20,1-2-17,1-1-16,1 1-10,-4-3-34,0 0-22,5 2-52,-5-2-170,0 0-370,8-14 165</inkml:trace>
  <inkml:trace contextRef="#ctx0" brushRef="#br1" timeOffset="54660.2793">5219 7694 14,'0'0'152,"0"0"-9,-2-4-9,2 4-3,0 0-13,0 0-10,0 0-12,0 0-9,0 0-6,0 0-2,0 0 2,-1 16 1,-1-10-1,1 2-8,-2 4-2,0 1-6,1 3-1,1-2-7,0 4-9,-1 0-1,4 0-4,-1-7-6,2 5-6,0-4-2,1-1 1,1 0-5,3-2 5,1-1-9,1-1-2,3-3 2,-1 2 1,5-2-4,3-4-1,-4-4-2,6-3-3,-4-2-1,7 0 3,0-8-4,-1 3 3,-2-4-2,-1-2-3,0 1 1,-3 0-2,-4 5 5,-4-3 11,-2 1-3,-2 3-3,-6 1-1,-6-5-2,2 3-3,-5-1-1,-5 5-2,0 0 1,-7 1-2,2 3-2,-10 2-3,2 4-1,-3 4-7,0 3-24,2 4-17,2 1-40,9 0-30,1 0-54,2 1-156,0 1-355,5 1 157</inkml:trace>
  <inkml:trace contextRef="#ctx0" brushRef="#br1" timeOffset="63292.0304">9276 9500 30,'-2'3'157,"2"-3"-7,0 0-2,-3 3-9,3-3-6,0 0-2,-2 3-4,2-3-11,0 0-4,-4 1-10,4-1-6,0 0-2,0 0-5,0 0-1,0 0-4,0 0-1,0 0-6,0 0-3,0 0-1,0 0-6,4-10-8,0 2-8,-1 0-3,6-7-3,7 1-7,-3-9-3,6 0 0,4-5-1,7-11-4,1 0-6,6-4 2,5-2-3,19-16-2,0 0-2,4-6-2,5 2-1,-4-6-4,1-11-1,6 10-3,-7-7 2,6 3 0,-4 1-5,-7 4 1,-2 4 3,-19 19-3,-1 2 0,1-2-1,-6 3 12,-2-1 2,-4 3-7,-9 12 1,-3 2-5,-2 3 3,-5 2-1,-6 7 11,1 5 9,-1 2-1,-2-1-5,-1 2-1,-1 2 0,1 2-6,0-2 1,0 3-6,-3 3-3,3 1-1,-2-7-1,2 7-3,-4-1 1,4 1-3,0 0 2,-10 8-1,3-4 0,2 4-1,-2-2-7,-1 1-6,3 2-4,-2-2-7,0 2-9,2-1-9,0-2 7,1-1-9,-2 1-5,3 0-2,-2 0-6,-1-3 0,4 2 2,-2 0-4,1-1 2,2-1 3,-1-2 4,2-1 7,-4 7 4,4-7 3,-4 1 4,4-1 4,0 0 3,-6 3-3,6-3 0,0 0 0,0 0 5,-4-8 1,3 4-2,1 4 6,-2-8 1,1 3 0,-1 1 0,1-3 1,0 4 5,-2-2 4,3 1 10,-1-1 3,0 2 6,0-1 8,-1 0-6,2 4-1,-4-5-3,4 2 2,0 3-1,0 0-2,-3-6 2,3 6-5,0 0-2,-5 0 2,5 0-2,0 0-6,0 0 4,0 0-5,0 0 5,-8 6 0,8-6 0,0 0-2,3 6 1,-3-6 1,7 5 0,-1-5 3,3 1 0,3-2 4,1-2 3,7-1-8,5-8 2,3 3-2,-1-2 0,1 1 0,0-1-1,-3-4 1,1 3 6,-7 4 1,-4-1 2,-5 5-3,0-1 6,-3 2 5,-2 1 6,-1 2-1,0-3-2,0 2-4,-4 1-3,5-3-2,-5 3-3,0 0-1,4 4 0,-7 3 3,-2 2-7,0 2 1,0 4-3,-2-1-1,-1 1 1,2-4-2,2 3 1,2-1-1,-2-4 0,3 1-3,-2 0 1,2 1 1,1-5-2,0 1 3,1-2-10,-1 2-21,5-2-16,-1 0-23,0-1-17,3 0-40,4-4-37,-3-3-203,1-2-391,4-4 173</inkml:trace>
  <inkml:trace contextRef="#ctx0" brushRef="#br1" timeOffset="63682.7126">11011 7634 115,'-4'-2'198,"0"-1"-24,2 2-18,-3-2-13,5 3-14,-8-4-15,8 4-6,-9 4-15,9-4-9,-9 3-8,5 1-2,-5 0-7,4 5-8,-2 0-3,1 1-5,-1 0-4,-2 5-3,3-5-5,2 2-5,2-1 0,-1 0 2,2 2-12,1-1 2,0-1-2,1 2-2,3-3-2,1 0-4,0-1 3,5-1-3,1-3 4,8 2 5,-2-3-1,5-3 5,5-1 2,3-5 0,-1-2 1,0 0 0,1-3-3,-2-2 2,-1-1-3,-1 0 6,-11 5 5,0-4 5,-4 0 0,-5 4 0,-2-3-5,-4-1-4,-3-5-4,-5 2-3,-10-6-12,-7 2-11,-5 3-9,-5 2-10,-15 1-8,-1 7 3,11 3-4,2 0-17,-1 3-6,5 3-16,-1 4-19,6 3-23,9-1-37,4 1-44,-2 10-153,7-4-367,5 1 163</inkml:trace>
  <inkml:trace contextRef="#ctx0" brushRef="#br1" timeOffset="79434.7185">1925 10555 92,'0'0'129,"3"-4"-4,-3 4 0,0-5-16,0 5-7,2-2-11,-2 2-6,0 0-3,3-5-1,-3 5-1,1-4-5,-1 4-1,3-3-7,-3 3 0,0-6-9,1 4-7,0-3-1,1 2 12,-2 3 5,0-9 0,-2 4-7,0 1-7,2-1-5,-2 0-6,-1 0-1,-1-2-3,1 0 2,-1 2-4,-2-2-4,0 0-6,0 3 1,-1-2-3,-2 1 14,-1 0-10,-2 4-1,5-1-1,-2 2-3,-3-2-1,-1 5-2,2-1 0,-2 0-3,0 4 8,2 0-15,-5 2 3,3 4-5,3-5 3,0 3-6,0 4 4,0 1-3,1 1 2,4 0 4,1-1-10,0 0 1,1-2 2,3 3 1,2-3-3,0 3 1,3 1 0,2-2 0,0-5-1,5 4 3,-3-5-1,2-1-3,3 2 1,2 0 0,-1-4 11,3 0-11,-1-3-2,2 2 3,0-1-1,-5-5-1,-3 1 2,1 0-1,-3 1 0,2-1 0,-2 0-1,-2 0 2,0-1 0,-1-1 2,0 1-3,-1 0 1,-5 1-2,4-7 1,-3 7 1,-1 0-3,0 0-2,-5-7 1,1 3 1,-2 2-2,-4 1 0,-4 1-2,1 1 2,0 1 4,-4 3-1,2 1 1,-4 2 1,5-1 2,-4 2 2,2 3-1,0-2-1,4 2-5,1 0 2,1 2 0,3-2 0,3-1 1,-2 0-2,4 0 0,2 0 1,1-1 3,0 2-4,7 0 1,-2-3 0,2 1 0,3 1-2,5 0 4,-6-6-3,5 4 2,1-4-1,4 0-1,-2 0-2,-2 0 4,0-3-3,-3 1 2,-1-3-3,1 0-1,-3 1-6,-3-1-4,-1 2-4,-6-2-2,12-2-11,-7 2-11,-5 0-30,8-1-20,-5-2-15,1 2-18,-1-3-11,0-1-17,-1 3-30,0-3-119,-2 3-323,2-5 143</inkml:trace>
  <inkml:trace contextRef="#ctx0" brushRef="#br1" timeOffset="80112.1647">2259 10960 120,'0'0'180,"0"0"2,0 0 3,0 0-13,0 0-13,0 0-9,0 0-12,0 0-11,-14 4-11,14-4-10,0 0-3,0 0-7,-8 3-1,8-3-3,-3 1-5,3-1 1,0 0-10,0 0-4,-5 1-4,5-1-5,0 0-4,0 0-1,0 0-4,0 0 1,0 0-7,0 0-4,0 0-2,0 0-4,0 0-6,0 0-5,0 0 1,0 0-2,13-9-4,-4 6-2,-4 3-1,4-4-6,3 2 4,-1-3-4,2 2-1,1 0-1,0-1-1,2 2-4,-2-2 1,-1 2 1,-1 0 1,-2-1-7,-1 2 2,1 0-1,-2 1-4,-2 0 1,-6 0 2,12 0-5,-7 0-1,-1 2 3,1 1-3,-5 1 5,1 1-3,-2 6 0,-3-2 2,-5 5-3,-1 2 3,-2 0-2,-4 4 1,-6 0 0,4 0 0,0-1 1,-2-1-4,1 3 3,5-5-2,0-3 4,2 1-2,-2-1-3,0-1 2,5-2-1,0 0 1,1-3 1,2 1-1,0-1-1,4-5 1,0 3 1,0-1 2,1-1-2,1-3-1,3 5 0,-1-2 1,5-2 0,0-1 2,6 0-1,1-2-1,4-1 0,-1-1-1,6 0 2,1-1 4,-1 1 2,4-1-4,-5 1-5,-4 0 1,2-1-1,-4 3 1,-4 0-3,-3 0-2,1 2-9,-2-4-4,1 3-6,-4 0-10,-5 1-3,9 0-16,-4-3-9,-1 3-17,-4 0-9,12-1-16,-8-1-25,-1 0-29,3-1-30,1-1-192,-2-2-411,1 0 183</inkml:trace>
  <inkml:trace contextRef="#ctx0" brushRef="#br1" timeOffset="80352.513">2871 10657 250,'0'-4'268,"0"4"-26,2-3-24,-2 3-23,3-3-22,-3 3-15,11-2-16,-3 2-14,2 0-14,3-1-10,4 1-13,2 0-26,-1-1-37,1 3-34,0-2-41,-4 0-39,3 0-35,-9 0-55,-1 2-114,-8-2-315,6 4 140</inkml:trace>
  <inkml:trace contextRef="#ctx0" brushRef="#br1" timeOffset="80482.1723">2950 10732 89,'-12'6'217,"2"-2"-19,4-2-23,-2 1-16,2 0-17,1-2-14,1 2-14,0-1-9,0 1-11,4-3-8,-1 5-5,2-1-11,4-1-3,2 0-10,1 1-3,8-1-21,1 0-52,1-2-60,4-1-83,6-6-107,-8 1-290,7-2 129</inkml:trace>
  <inkml:trace contextRef="#ctx0" brushRef="#br1" timeOffset="81888.2111">3863 10283 76,'0'0'137,"2"-2"-18,-2 2-8,0 0-12,0 0-7,0 0-12,0 0-13,0 0-1,4 16 0,0-7-2,-2 3-10,1 1 1,-3 3-4,2 1-7,0 0-6,-1 0-2,-2-4 1,2 1-1,-2 1-16,-1-3 17,0 0-11,2-3 12,0 1-10,-3-3 7,1 1-4,-2-1-3,2-2-6,0 1 5,-1-3-5,-1 2-6,1-2 1,0 1-1,-1-3 4,4-1-7,-7 0 3,7 0-5,-8-8 2,7 3-6,-3-3 3,1-2-3,1-2 1,0-1 0,0-3 6,4 0-2,-2 0-1,-2-1 6,4 1 0,-4 0 2,4 1 4,-2 3-3,0 3 3,2-3-3,-2 3 4,2 1 0,1 0-2,-2 1-3,2 1-2,-2 0 0,3 0-4,1-2-4,1 3 2,1-2-2,5-3 1,1 5 0,3-2-2,3 0-3,2-1-1,5-1-1,1 0 3,0 2-3,5 1-4,-3-1 5,-1 2 0,-1 0 1,-7 1 2,2 1-5,0-2-1,-4 5-1,-3-4 3,-2 0-2,-1 2-1,-1 0 7,-2 1-4,0 0 0,-5 0 0,3-1-3,-2 2 0,-5 0-18,8 0-12,-8 0-16,6-3-23,-6 3-23,0 0-20,0 0 2,9 3-32,-7 0-128,-2-3-292,1 5 130</inkml:trace>
  <inkml:trace contextRef="#ctx0" brushRef="#br1" timeOffset="82270.9245">4330 10285 21,'1'4'182,"-1"-4"-12,0 0-17,0 0-15,0 0-9,13-8-6,-8 5-15,2 0 6,0-2-13,1 2-14,2-2-3,-1 3-11,1-2-13,-2 2 4,1 2-10,-5-1-12,-4 1-1,14 3-6,-12 1-4,2-1 2,-1 4-4,-3 4-1,-3 0-2,-3 4-1,-2 0-3,-1 3-4,1-1 3,-2 0-4,0-1-2,0-1 2,0 1-7,2-7 5,2 3-9,0-4 9,1-1-6,0 0 0,1-3-3,2 0 1,-1 2 1,3-3 0,0-3 1,3 3 3,2-2-2,6-3 1,2 0 0,6-5 2,3 1-3,4-3 1,4-3 0,0 0-2,0-3-7,5 2 7,-7 0-6,1-2 2,1 2 2,-12 7-2,-3-3-5,-2 3 5,-3 4-5,1-3 3,-4 2-1,1 2-2,-5 0-5,1 1 3,-4 0 2,8-2 1,-8 2-5,0 0-13,0 0-21,4 5-9,-4-1-18,0-4-30,-2 8-18,0-4-43,2 1-138,0-1-318,-2 1 141</inkml:trace>
  <inkml:trace contextRef="#ctx0" brushRef="#br1" timeOffset="82585.3344">3966 10952 65,'-5'1'249,"0"1"-23,5-2-23,-4 0-22,4 0-13,0 0-16,0 0-14,0 0 2,23-3-12,0 1-11,9-5-6,4 0-11,14-5-9,3 2-5,2-3-11,-2 1-6,1 2-8,-4 2-8,-14 2-4,-3 1-5,-2 0-7,-12 3-4,-2 2-6,-3-2-14,-4 2-14,-3 0-14,0 2-12,-2-2-14,-5 0-14,0 8-16,-4-4-23,-6 4-29,0-1-25,-8 2-193,4-1-368,-5 3 163</inkml:trace>
  <inkml:trace contextRef="#ctx0" brushRef="#br1" timeOffset="82840.6527">4280 11165 129,'-3'7'171,"0"-4"-14,3 2-21,-4 5-8,3 0 7,-3 0-9,3 2-16,-3 4-10,0-1-11,0 4-4,4-2-7,-5 2-5,4 1-11,-1-5-8,4 1-5,-2 1-4,1-4-7,4-1-1,-1 4-2,0-4-6,1-5-1,4 4-2,0-3-3,2-5-1,-1 1 0,6-1 2,3 0-8,9-3-3,-1-7-18,1 2-29,0 0-21,0-4-26,2 3-39,-11-3-172,-1-1-314,-2-2 139</inkml:trace>
  <inkml:trace contextRef="#ctx0" brushRef="#br1" timeOffset="82987.2606">4394 11321 166,'-14'-3'242,"1"3"-28,5 0-19,1 0-21,0 0-18,7 0-17,-9 0-9,9 0-17,0 0-11,0 0-14,21 0-44,-3 0-38,2-5-55,11-1-47,0 3-175,-2-8-293,2-1 129</inkml:trace>
  <inkml:trace contextRef="#ctx0" brushRef="#br1" timeOffset="83164.789">4375 11132 209,'-12'-7'288,"3"1"-29,1 6-31,2-4-21,1 1-22,1 1-18,4 2-19,0 0-13,0 0-16,0 0-9,18-5-9,0 3-7,5 1-36,9-4-31,3 1-40,3-1-37,14-5-49,-12 1-53,-3-2-186,-1 0-364,1-1 162</inkml:trace>
  <inkml:trace contextRef="#ctx0" brushRef="#br1" timeOffset="83393.1803">5166 10857 3081,'-14'-7'-20,"-1"-1"56,-2 0-16,4 1-17,-1 2 2,4 2-2,3 1-3,0-1 0,0-1 0,3 1 1,2 1-3,2 2 3,0 0-2,0 0-1,0 0 10,20 2-21,-4 1-19,2 1-39,15-1-32,-5-2-42,6 0-49,-4-1-236,2 0-464,-4-2 205</inkml:trace>
  <inkml:trace contextRef="#ctx0" brushRef="#br1" timeOffset="83988.7761">5605 10732 5,'0'0'262,"0"0"-28,0 0-23,0 0-21,0 0-21,0 0-17,0 0-13,0 0-14,0 0-12,0 0-13,0 0-12,2 9-3,5-7-10,5-3-6,-2 1-8,4 0-5,-2-4-3,2 1-5,3-3-5,1-2-5,-2-2-3,-1 0-3,-2 1-4,-4-6-4,0 2-2,1-3-6,-6-1-1,0 0 0,-3-1-7,0-1 6,-3-1-3,2-5-1,-9 0-3,0 2-1,4 3 2,-3-5-2,3 9-2,-4 1 9,4 5 12,0 1 3,1 1-4,-1 1-3,1 2-4,4 0-2,-4 1-3,1 1-2,3 3-2,0 0 0,0 0-2,0 0-2,-3 17 4,6-8-2,1 7 2,3 0-6,-2 2 2,9 4 1,-5-5-2,4 5 0,1-5 1,0-2 1,0-1 1,1-3-3,0 1 1,3-1 2,1-2-4,1-3 2,-1 1 0,1-4-1,2-1 1,-4-2-1,0-2-2,5-1 0,-7-3-4,3-1-3,-3 1-2,2-4-3,-5-2 0,-1 0-2,-3-3 1,0-1-5,0-1 0,-4 0 0,0-4 3,1-3-3,-4 5 5,-2 1 3,1-1-1,-2 3 13,-1 4 8,2 1 0,-2 1 1,2 3-2,0 2-3,-1 0-2,1 0-2,0 5 1,0 0 3,0 0-7,0 0 3,0 0 0,1 27 2,1-11-2,1 2-3,-1 1 2,4 6-2,-1-6 2,0 5 2,2-6-3,-1 0-2,3 2 2,-1-4 2,-2 2-1,2-1-18,2-1-35,-5-5-30,3 0-38,-1-3-34,2-1-241,-2-4-427,2-2 190</inkml:trace>
  <inkml:trace contextRef="#ctx0" brushRef="#br1" timeOffset="84393.8638">6621 10224 39,'4'0'248,"0"-2"-29,-4 2-20,7 5-16,-1 0-24,2 0-14,-2 6-17,-1-1-1,2 4-12,1 2-11,-2 0-12,-2 2-5,0-1-9,-1-1-10,-1 3-2,2-4-11,-4-3-5,1-1-5,1-1-6,-2 0-2,-3-2 0,-1 1-6,-2-1-3,1-1 0,-5-3-1,2 0-4,1-4-2,-6 0-5,5-3-3,-5-2-1,2-2-3,-2-3-1,-1-5-2,3 0 0,1-3 2,4-7-4,-2 0 6,6 0 0,-2 5 6,4 1-7,4 1 2,-1 2 0,5 0-2,-3 3-4,5 2 2,4 0 3,2 1-5,2 1 3,4-1-4,6 3 0,2-1 0,1 3-1,2 1 2,-2 1-1,3-1 1,0 1-4,2 1 3,-4 2-4,-1 0 3,-3-2-5,-7 2 4,-3-1-1,-3 2 0,-2-1-3,-3 2-14,3-2-16,-6 0-30,-1 0-22,-1 0-25,-5 0-38,10 3-42,-10-3-157,0 4-373,0-4 166</inkml:trace>
  <inkml:trace contextRef="#ctx0" brushRef="#br1" timeOffset="84887.5434">7132 10360 99,'5'-3'223,"-1"1"-26,3 0-17,2 2-24,-3-1-10,3 4-14,-3-1-13,2 1-14,-3 2-10,3 2-11,-3 3-6,-3 1-6,2 3-9,-5-1-6,0 4-9,-6 0-3,0 1-6,0-1 2,1-1-8,-3-2-2,-1 2-2,3-3-2,-2-4-5,2-1 2,0 1-7,3-3-4,1-1 2,-1 0 1,1 1-2,3-5-4,0-1 2,0 0-3,0 0-5,21-5-5,-10 0-3,7-3-3,0-3-4,0 0-14,7-6 3,0-1 0,-1-2-13,-3 1 4,6 0 0,-7-5 3,-2 2 4,1 3 0,-5-3 10,-4 7 2,0 2 7,-5 2 18,-2 1-9,-1-1 2,0 3 3,-2 0-2,0 3 3,0 1 3,-3-1 1,1 3 6,2 2-6,-9-2 0,9 2-3,-13 6 6,8-1-4,-3 5 0,4 0 1,-1 2-2,-2 2 2,5-2-3,0 5 2,2-1 1,4 0 0,-2-2-5,2-1-1,1-2-3,0 0 4,8 3-3,-3-6 1,2 3-2,3-4 0,0 3-10,6-7-16,-7 1-32,9-1-27,-5-6-31,2 1-78,-1-2-115,-1-2-330,-3-1 146</inkml:trace>
  <inkml:trace contextRef="#ctx0" brushRef="#br1" timeOffset="85152.6499">6576 10935 181,'0'4'257,"4"0"-24,3-4-22,4 3-18,7-6-19,12 3-16,4-4-18,2-2-12,14-3-12,3 2-11,1-1-8,5-4-7,1 4-8,0-3-9,0 4-6,-8-2-10,-1 3-5,-18 3-11,0-1-21,-16 3-35,-2 1-33,-5 0-39,-1 1-29,-4 3-30,-5 0-199,0-1-372,-5 2 166</inkml:trace>
  <inkml:trace contextRef="#ctx0" brushRef="#br1" timeOffset="85411.5667">6993 11175 225,'0'0'298,"0"5"-37,0 1-26,0-1-18,-1 1-30,1 3-17,0 2-15,-2-2-17,2 5-17,0-2-7,-2 5-14,4 0-7,0 2-11,-1-1-7,3 0-2,0-1-11,2-2-8,3-2-3,0 1-6,0-6-3,-1 2-4,3-5-3,6 4-9,1-5-19,1-1-26,2-3-30,8 0-34,-1-3-27,-3-6-54,-4 4-73,3-7-137,-1-1-405,0 0 179</inkml:trace>
  <inkml:trace contextRef="#ctx0" brushRef="#br1" timeOffset="85559.8756">7142 11321 30,'-19'-3'296,"1"3"-28,1-3-25,7 2-28,0 1-22,-1-1-20,6 1-17,5 0-13,-10 0-18,10 0-11,0 0-20,0 0-44,0 0-45,24-3-49,-5 0-81,-2 2-198,6-4-350,-4-3 156</inkml:trace>
  <inkml:trace contextRef="#ctx0" brushRef="#br1" timeOffset="85709.4893">7088 11194 266,'-10'-5'288,"2"-1"-25,3 3-27,-2-1-23,5 2-27,-1-1-15,3 3-18,-1-6-18,1 6-12,9-3-11,5 2-14,4-3-18,5 3-38,9-4-45,3 1-54,19-1-68,-14 2-239,12-9-394,4 3 174</inkml:trace>
  <inkml:trace contextRef="#ctx0" brushRef="#br1" timeOffset="85958.3185">8170 10839 180,'-12'-5'355,"2"-5"-38,4 5-28,2 4-35,-2-2-26,6 2-21,0 1-21,0 0-19,0 0-19,0 0-10,14-2-12,0 4-19,3-1-31,6 3-40,5-4-42,7 0-46,3 0-70,1-2-57,2 0-231,-4-2-443,-2-2 197</inkml:trace>
  <inkml:trace contextRef="#ctx0" brushRef="#br1" timeOffset="86534.7927">8889 10701 56,'0'0'249,"-16"-5"-29,16 5-20,-10 0-15,10 0-9,0 0-12,-9 3-6,5-2-11,4-1-16,-5 1-11,5-1-13,0 0-7,0 0-12,0 0-4,0 0-11,0 0-6,24-6-5,-11 0-9,-2 2-3,6-4-6,-3 0-4,1-6-7,-3 2-5,-1-1-2,-1-3-8,-2-4-3,0 3 0,-2-9-3,2-3-3,-3 2-4,-1-1 5,0-4 0,-4 5-4,4 1 3,-8-1 5,4 10 12,-3 1 5,2 5 0,-2 1-3,2 6-7,-1-3-3,-1 2-2,-1 3 0,4 2-5,-9 2 0,0 5 0,3 0 0,-3 8 0,-1-1-4,0 1 1,3 3-4,0 5 8,5-6-7,-2 2-1,8 0-1,0 1 2,2-1-2,2-3 1,3 1 1,1 0-2,1-3 1,0-5 4,6 2-4,0-3 0,7 0-1,-4-4 0,10-1-6,-5 0-5,1-4-11,-1-1-5,-5-1-15,-3 0 1,-2-5-23,2 0-1,-3-2-1,0 1 4,-5-4-2,6-3 1,-4-9 11,-2 3 4,-5 3 2,1 0 1,-1-7 8,-3 1 11,-2 6 18,-1-1 18,-1 4 9,0 6 7,-3-3 4,2 4 2,0 2-3,2 1-11,-3 0 9,2 4-11,1 2 2,0 0-2,0 0-2,-1 11-1,1 1 0,1 5-7,0 0 2,2 2-1,1 0-2,2 6-2,-1-6 2,1 4-2,0-4 1,3-2 1,-3 2-1,-1-2-2,3-3-2,-2 2-19,0-5-31,1-1-16,0-1-31,-1-2-35,3-2-63,-4-5-183,7 1-405,-1-2 179</inkml:trace>
  <inkml:trace contextRef="#ctx0" brushRef="#br1" timeOffset="86996.5512">9990 10164 219,'0'0'240,"0"0"-26,2 8-22,-4 1-21,2 0-16,0 1-14,-1 2-13,-1 5-11,2-1-11,-3 0-12,3 0-5,0 0-13,0 0-4,0-3-8,3-2-8,-6 0-5,3-2-6,0-2-3,0 0-6,0 0-1,0-3-1,0 0-5,0-1-1,-2 1-3,2-4-5,0 0-15,0 0-6,-8-11 4,6 5-9,-2-4 0,-1-1-7,1-6 7,-2 0 0,2-1-3,-2-1 3,1-5-4,1 0 5,1-1-1,-2 8 1,0-1 1,5 7 2,-4-1 6,0 1 2,3 0 5,-2 4 0,2 2 1,1-4-5,0 4 2,1 0-2,2 2-4,0-1-4,1 1 9,3-2-2,1 2-2,3 1 2,3-2-3,-1 3 2,7-3-6,-1 3 2,12-3 3,-4 3 0,2-3 0,1 4 0,0-2-2,2-4 5,-2 4 1,0-1-4,2-1 6,-2-1-9,-11 5 4,0-2 1,-1 0 3,-6 2-4,1 0-1,-5-3-1,0 3-13,-3 0-16,-5 0-21,11 0-33,-11 0-43,6 0-47,-6 0-185,0 0-384,0 0 170</inkml:trace>
  <inkml:trace contextRef="#ctx0" brushRef="#br1" timeOffset="87489.6817">10380 10184 36,'0'0'221,"0"-3"-25,0 3-16,0 0-19,0 0-10,0 0-9,0 0-11,0 0-15,0 0-9,4 14-2,-4-7-11,0 1-11,-4 1-6,4 4-8,4-2-6,-3-1-8,2 2-2,0-2-1,3-2-1,-2 2 1,1-3 3,3 2-9,-1-4-3,1 0-3,4-1-2,0-3-4,0 1-5,1-4-3,-1 1 1,4-3-8,-1-1-1,2-3-4,-2-2 4,2-1-5,-3-2-12,0 1-4,-3-2 0,0 0-5,1-2-7,-2-7 0,-1 8 5,0 1 0,-4 0-3,-1 3 1,-1 3 5,-3 2-2,4 1 1,-3 2-1,0-2 6,-1 5-5,0 0 0,0 0 5,0 0 2,0 0 2,-6 21 1,2-10 1,0 6 4,2 3-4,-1-2 3,2 7 4,-2-1-2,2-1-4,1-2 1,0 4-2,0-7 2,1-1 1,-1 0-2,0-4 1,0-1 0,0-2-2,-1 1 7,2-1 7,-3 0-5,-1-5 4,-2 4 2,-4-2-4,-4 1-3,-3-3 2,0 0-1,-3-1 0,0-4-1,1 2-3,-1-2-1,1 0-8,5-2-24,-1 2-12,3-4-25,0 2-31,0-2-18,4 0-42,2 0-59,2-4-125,1 2-364,4-1 162</inkml:trace>
  <inkml:trace contextRef="#ctx0" brushRef="#br1" timeOffset="87766.9498">10890 10040 176,'0'0'243,"2"-2"-21,-2 2-22,0 0-22,0 0-6,-2 19-15,0-2 1,-1 4-3,-2 6-1,0 6-9,-3 2-10,2 10-11,-6 1-18,3-11-4,1 1-9,-3-3-7,-3 0-10,3-2-6,1 3-6,-1-7-5,2 2 8,3-4-9,-1 1-4,4-7-2,-2 0-5,1-2-6,3-5-5,-3 0-3,0 0-13,3-3-27,1-4-20,-3 0-19,6 0-36,-3-2-43,0-3-53,0 0-58,15-7-195,-5 2-466,6-5 206</inkml:trace>
  <inkml:trace contextRef="#ctx0" brushRef="#br1" timeOffset="88021.2608">11080 10413 39,'0'-5'280,"0"5"-28,2-5-25,-2 5-24,-2-3-18,2 3-20,0 0-4,0 0 1,0 0 0,-7 12-8,7-3-13,-2 0-17,-1 8-9,-1 0-10,0-3-9,0 3-2,2 0-19,1-1-5,-4-2-6,5-1-8,-2 0-1,1-1-5,1 2-7,1-2-6,1-1-1,0 0-3,1-1-4,2 0-1,1-3-3,1-2 11,0 0-16,5-1-23,-1-4-31,2 3-28,6-6-39,-1 1-51,4-8-52,1 0-257,2-4-500,0-7 221</inkml:trace>
  <inkml:trace contextRef="#ctx0" brushRef="#br1" timeOffset="88173.8526">11186 10468 75,'-22'5'214,"5"0"-26,4-2-11,2 0-17,-2-2-21,6 0-11,1 3-12,0-1-7,3-1-15,3-2-9,0 0-22,0 0-43,11 3-45,0-6-43,8-2-179,2 0-265,3-2 118</inkml:trace>
  <inkml:trace contextRef="#ctx0" brushRef="#br1" timeOffset="88336.4259">11332 10268 255,'-3'-1'248,"-1"-1"-28,1-2-20,1 1-15,2 3-7,-4-4-5,4 4-10,0 0-19,-5-3-13,5 3-12,0 0-10,0 0-12,14 0-36,-4 0-51,12-3-40,6 1-49,4-3-75,0 1-185,3-1-367,-3 0 164</inkml:trace>
  <inkml:trace contextRef="#ctx0" brushRef="#br1" timeOffset="90741.0819">3750 11635 46,'0'0'108,"0"0"-2,0 0-15,0 0 6,0 0-5,0 0-5,0 0-11,0 0 7,5 0-2,-5 0-4,0 0-2,0 0 5,0 0-3,0 0-1,0 0-16,9-7 13,-9 7-9,6-4-2,-3 3-2,-3 1-1,4-5 8,-2 1-3,1-2-5,0 3-1,2 1-5,-4-3 0,4-1 2,0 0-2,-4 2-6,2-3-1,2-1-6,-1 1-6,0-2-4,1 1 1,1-2-5,0-1-3,0 0 0,1-3-5,0 2 1,5-5-6,-1 0 1,-1 1-1,3-9-3,1 3-1,2 1-2,1-5 3,-2 3-3,4-5 0,1 1-2,0-3 0,2-1-3,6-7 0,-6 10 2,0-3 0,8-7-6,-1 0 7,-3 10-4,0-13 0,7 5-1,-3 1 2,1-3-2,1 1 0,0-1 4,-7 11-2,10-8 0,-2-1-2,2 1 0,-3-2 15,1 1-3,-5 11-3,-1-1 1,-4 1 0,0-1-4,-4 2 2,2 3-2,-1 2 0,-10 6 0,-1 3 1,-1 1-3,1-2 7,-3 2-7,-2 0-3,0-1 1,1 0 1,0 1 0,-1 1-1,0-1-1,-2 1 0,3 2 1,-2 1 1,-1-2-2,2-2-1,0 3 0,0 0-1,0 1 3,0-1-5,-2 0 7,2 0 0,0 1-8,0 0 4,-2 0-2,2 3 1,0-1 0,-3 1 2,-1 2-1,4-6 4,-3 2-6,-1 4 1,4-2 0,-4 2-1,3-3 4,-3 3-5,0 0 2,0 0 0,0 0 2,0 0-1,0 0 1,0 0 0,0 0 2,0 0-7,0 0 3,0 0 1,0 0 2,0 0 0,0-5-3,0 5 3,0 0-4,0 0 1,5-4-2,-4-3-8,2 1-5,2-1-5,0-2 0,-1-1 3,-1 0-2,-1 0 3,3-1 6,-1 1-2,-2 0 1,0 1 0,-1 1 3,1 1 1,1 1 5,-6 1-4,3-1 2,3 0 4,-3 2 3,0 4 1,-5-7-3,5 7 3,-5-1-2,5 1 1,0 0-5,-13 6 3,8-1 1,-4 0 0,4 3-1,-3-4 1,2 5-1,-1 0 2,1-1-2,1 4-1,0-2 2,0 0-2,2 1 3,0-3-3,1 2 1,-2-2 1,3 1 0,1-1 1,0-2-3,0 0 1,1 0 0,-1-2 0,2 1 1,1-2-2,1 2 4,-1-2 0,3-3 0,2 0 0,-8 0-5,10 0 4,-1-3 1,-4 3-3,3-1 2,-8 1-2,15-1 7,-10-2-10,3 3 3,-3 0-2,-5 0 2,11 0-2,-6 0 2,-5 0-1,11 0-1,-4 3 0,-2-3 0,0 2-1,-1-2 3,2 3 0,-3-1-2,0 2 0,1-1-1,-1 2 7,0-1-6,-3 2 3,2-1-6,0 0 6,-1 1-3,-2 0 0,1 1-5,-4 1-7,3 0-3,-2 0-10,-3 1-11,1-1-14,-2-1-10,3-1-10,-1 0-15,0-1-8,-2 0-17,3-4-33,-1 1-149,-2-2-318,7 0 141</inkml:trace>
  <inkml:trace contextRef="#ctx0" brushRef="#br1" timeOffset="91144.006">5107 9856 64,'0'0'183,"0"-5"-26,0 5-14,0 0-12,0 0-18,0 0-8,0 0-13,-10 10-7,10-5-8,0 5-3,-3 0-12,3-1-8,3 6-4,-2-3-7,1 2-2,4-1-6,-4-2-2,5 0-4,-2 0-1,2 1-1,1-4-6,1 1 4,1-3-6,2 1 1,-3 0-1,3-6-2,1 0 1,1-2 0,5-3-2,-2 0-1,1-5-4,-2 1 2,1-2 0,0 1 0,-4-2 6,2-1 1,-4-2 2,-4 4 4,-1 0 2,0-2 7,-4 0-3,-2 0-5,0 0 6,-7 1-9,-3-1-6,-1-1-4,-8 1 0,6 3 0,-9 1-3,0 5-5,-4-4 4,4 7-3,-5 0-5,5 3-8,-5 1-20,6 2-11,2 0-21,1 2-22,5 4-19,-1-2-45,5-2-152,2 3-321,3 1 141</inkml:trace>
  <inkml:trace contextRef="#ctx0" brushRef="#br1" timeOffset="93225.6043">9226 11233 137,'0'0'152,"-8"1"-18,8-1-6,0 0-12,-4 1-6,4-1 5,0 0-17,0 0-2,0 0-7,0 0 0,0 0-7,0 0 3,0 0-7,0 0-2,0 0-6,8-16-6,-4 9-7,5-1 5,4-5-3,0 0-4,2-9 0,5 2-7,0-1-3,3-5-6,0-1-2,12-11 2,2 3-3,-1-6-1,4-1-4,18-19-3,-15 21 0,3-5 3,21-17-4,-5 3-3,-17 16 1,19-19 0,-17 21-8,16-20-1,-20 22-4,5-3 5,-1 0-2,-5 3-7,-1 0 1,-2 6 2,-1-1-5,-13 12 5,1-2 0,-1 4-3,0-2-5,-4 3 4,0 1 1,-1 0-2,-5 6 1,-2-3-1,2 3 8,-3 0-1,-4 4-1,2 0 2,-5 2-1,1 1 0,0 1 0,-3 1-4,1-1 5,-1 1-4,-3 3 0,4-3-4,-4 3 8,2-4-7,-2 4-1,3-3 0,-3 3-1,4-3 7,-4 3-6,0 0-1,0 0-3,0 0 2,0 0 3,0 0 0,0 0-2,0-5-4,0 5 4,0 0 3,0 0-9,-4-4-11,4 4-10,-9-4-1,4 3-3,5 1-9,-10-7-11,6 5 0,-3-1-2,0-4-12,2 2 6,1 0-5,-3-4 2,5 5 9,-4-6 7,0 0 2,4-2 1,2 2 1,0 0 6,0-2 2,0 0 1,0-1 7,2 2 4,-2-1-1,4 1 5,-2 2-1,0-1 5,2 1-4,-3-3 7,1 8 3,0-4 5,-1 3 5,2 0-1,-2-2-1,2 4 2,-1-2-1,1 3 3,2-3-5,-3 0-1,2 0 4,0 3-2,-1-3 1,3 3-4,-2-1 5,5 0-7,-4 2 5,-1-2-2,1 1 6,1-1-3,-3 3 2,4-3 0,-2 2 3,1 0 0,-6 1 2,9-3-13,-9 3 9,7-1 0,-7 1 0,5 0 0,-5 0-1,5 0-3,-5 0-2,0 0-1,0 0 1,8 2 3,-7 1-5,2 1 2,-1-1-2,0 4 0,-1 0 3,3 1-2,-3 1-2,0 1 5,1 3-4,-2-4 4,0 3-3,2 1-1,-1-1 3,-1-1-1,3 1-2,-3 0 0,0-2-5,1 2 6,-1-2 4,2-3-16,-2 0-18,1 0-23,1 1-25,0-1-6,2-5-23,-2 1-26,3-1-170,-5-2-324,12-5 144</inkml:trace>
  <inkml:trace contextRef="#ctx0" brushRef="#br1" timeOffset="93547.7075">10950 9455 163,'-2'-5'179,"-1"2"-5,1 0-21,-2 2-17,0-2-12,4 3-10,0 0-13,0 0-10,-14 4-10,10 2-4,2 1-14,-2 2-6,1 1-8,3 2-3,-1-1-5,2-1-6,2-1-1,2 1 0,2-1-1,2-2-3,2 0 2,8-1-8,-2-2 3,5-4-4,1 0 0,3-1 1,-4-2-5,6-3 4,-1-1-4,0-5 13,-8 6-5,-4-3 4,-2 0 6,-2 0-1,-6-1-4,1-2-1,-6 2-3,-2 0-12,-5-3 3,-2 1 1,-5 0-5,-4 2-2,-8-1 0,-1 6-3,-2-1-8,2 3-16,0 3-15,6 2-22,3 1-22,-1 1-35,3 5-16,6-1-58,0 1-120,3 2-327,2-2 144</inkml:trace>
  <inkml:trace contextRef="#ctx0" brushRef="#br1" timeOffset="95694.0355">11751 8358 159,'0'0'212,"-3"3"-27,3-3-15,0 0-16,0 0-21,0 0-11,7 2-13,-7-2-5,11 1-14,3-2-7,4 1-9,1-2-12,3-1 1,4 2-7,3-2-12,-7 1-16,-1 1-29,-1 2-33,0 0-37,-8-1-41,2 3-160,-3-2-295,-5-1 131</inkml:trace>
  <inkml:trace contextRef="#ctx0" brushRef="#br1" timeOffset="95854.8658">11821 8508 204,'-4'3'217,"4"-3"-21,0 0-17,0 0-19,6 5-18,1-3-10,2-4-14,10 1-11,9-3-14,2 0-13,1 0-36,8-2-32,-1 0-50,12-5-47,-14 8-176,0-4-281,-5 2 124</inkml:trace>
  <inkml:trace contextRef="#ctx0" brushRef="#br1" timeOffset="96707.5864">12751 8335 213,'-6'0'210,"6"0"-12,0 0-9,0 0-7,0 0-13,0 0-9,-6-3-15,6 3-18,0 0-12,0 0-7,0 0-15,0 0-10,0 0-6,12-5-9,-5 2-9,3 1-8,9-2-2,-3-1-2,3-2-8,12 2-3,-9 0-5,7-2-3,-10 4-4,4 0-3,-4 2-12,-1 1-20,-4-2-22,-1 2-17,-2 0-18,-4 0-20,0 0-15,-1 1-22,-1 0-25,-1 0-168,-4-1-343,1 3 152</inkml:trace>
  <inkml:trace contextRef="#ctx0" brushRef="#br1" timeOffset="97475.9404">13235 8376 5,'0'0'139,"3"3"-12,-2 1-4,-1-4-7,1 3-2,-1-3-11,4 4 8,-1-2-10,-3-2-4,3 3 4,4 0-19,-2-1 3,-5-2-1,13-5 0,-6 3-5,2-1-5,3-1-4,-3-3-8,0 2-5,2-1-7,1-6-4,1 0-4,-2-1-3,-2 0-6,1-2 2,-2-2-8,0 1 4,-1-1-9,-2-1-3,2 1-1,-6-4 2,1 2-6,2-6 3,-4 7-5,0-2-2,-1 2-1,-2 2-1,3-1 1,0 2 0,-3-2-3,3 5 7,-5 0-5,3 4 6,1 1-1,-1 0 0,2 2-5,-2 2-1,0-1-3,0 0 3,2 4-4,0-5 1,0 5-5,0 0 2,0 0 1,0 0-3,-7 9 6,5-1-4,4 1 1,-4 3 0,2 0-1,0 2-3,4 6 4,-2-5-3,1 0-5,1 1 4,1 1 2,3 0 3,-2-2-4,0 1 2,0-6-2,4 5 5,-1-1-3,-3-6 1,4 1-2,-3-1 5,6 0-4,-3-3 4,3 1-1,-2-2 0,3 0 1,0-4-4,0 1 0,1-1 2,0-1 1,-2 0-2,4-4 2,-5 0-4,2-1 2,-2 0 1,0-2-3,2-1 1,-6 0 1,2-1-3,2-1 3,-6-2 0,1-2 1,-2 1 0,1-3-3,-2-1-3,-2 2 0,0-1 0,-1 3 3,-1 1 5,-1 1-6,1-2 1,-2 2 3,0 3-3,1-2 2,1 4-2,0 0-3,-3 2 1,2-1 0,-2 1 1,1 1-2,2 4 0,0-6-5,0 6 7,0 0-3,0 0 0,0 0 3,0 0-5,0 0 4,0 21-1,0-9 2,4 3-2,-3 2 1,5 1 2,-2 2 1,-1-2-1,2 1 0,0 2-2,0-3 1,0 1-1,3-2-4,-4 1 8,5 0-1,-6-2-3,3-1 2,-3-3 0,2-1 5,1 0-3,-5-1-10,3-3-22,-1 0-14,1-1-20,0-2-31,-1-1-10,0-1-25,-3-2-192,0 0-347,0 0 154</inkml:trace>
  <inkml:trace contextRef="#ctx0" brushRef="#br1" timeOffset="98002.5229">14186 7891 70,'0'0'193,"5"-4"-20,-5 4-19,5 0-15,-5 0-14,0 0-20,13 7-5,-9-2-4,1 3-14,-1 2-8,0 2-8,-1-1-2,3 6-8,-2 0-5,-4-5-7,2 1-9,-1-2-1,-1 1 0,0 1-3,0-4 6,-1 0-13,-1-1 1,2 0-2,-4-2 0,1 1-6,0-3 5,0 0-5,-3 1-1,1-4-4,1 1 0,-2-2 2,6 0-3,-13-3-2,7-4-7,-1 1 0,-1-3 2,0 0-7,-1-6 3,0-2-1,1-3-4,-3-2-2,4 6 4,-3-2 5,3 0 1,0 3-2,-3-1 6,7 6 0,-2-2 5,1 4 11,3 1 8,-1 0 2,2 1-9,0 2 0,0-4-5,2 3-3,1 0-1,4 1-1,4-3-4,-2 2 4,3 1-4,6-1-1,3-2 1,-1 3-2,7-2-1,2-1-3,3 4 2,0-1-2,0 0 3,-1-2-1,-3 5-1,-6 1-4,-3-1-1,-5 0 6,0 1-3,-1 0 0,-2-1-1,-5 1 2,2 0-3,-3-1 6,-5 1-7,9 1 2,-9-1-1,7 0-2,-7 0-11,0 0-14,7-1-20,-7 1-19,0 0-10,0 0-24,0 5-30,0 1-186,0-6-340,0 0 151</inkml:trace>
  <inkml:trace contextRef="#ctx0" brushRef="#br1" timeOffset="98598.9289">14560 7940 114,'-7'0'183,"7"0"-10,0 0-18,-6-4-12,6 4-19,0 0-11,9-7-9,-5 3-11,3-2-14,5 2-1,-1-3-13,-1 3-3,0-1-6,2 3-8,0-4-2,2 1-1,3 1-7,0 0 0,-2 1-4,-4 2-7,2 1-6,-3 0 4,-3 1-10,1 2 3,-1 1 0,-2 1-3,-3 3-2,-2 1 0,0 3 2,-3 0-1,-2 0-1,-3 2-13,-1 1 12,2 1-2,-7-3 2,3 0-3,2-4 2,1 0-1,-1 1-4,0-4 0,2-2 3,3 0-2,1 1 1,-1-2-3,1 2 2,3-5 3,-2 1-2,2-1-5,0 0 4,12-6-3,-1 1-1,3-2 0,0-6 1,2 1-5,0-1-12,6-4 14,-1 0-7,2-2-1,-10 6-1,1-3 4,-1 3 0,-4-3 0,-3 7-2,0-3-3,0 3 6,-3-1 1,0 2-1,-2-3-1,1 5 0,-2-2-2,-2 3 6,0 1 9,0-1-4,-1 2 4,0-1-1,-1 1-8,4 3 3,-10 0 2,10 0-6,-12 4 3,7 1-3,0 0 4,-1 5-4,0-1 3,0 3 7,0 2-7,6 2 0,-3-2 1,3 2 0,0 1-2,3-4 3,2 3-2,2-1 2,0-1-1,-1-3 0,2 1 3,1-3-2,4 1 2,-4-3-4,2 2 2,2-4-8,-3 1-23,3-2-23,-1-2-32,1-2-21,0 0-68,-4-1-119,4-4-312,-3 2 139</inkml:trace>
  <inkml:trace contextRef="#ctx0" brushRef="#br1" timeOffset="98873.7271">15160 7725 164,'0'-3'180,"0"3"-22,2-4-17,-2 4-19,0 0-7,0 0-15,0 0-11,0 0-2,-2 14-4,0-5-4,-4 8-6,0 3 3,-3 5-2,-2 4 5,0 2 4,-1 1-4,-5 11-9,0-9-2,4 0-5,-1-1-6,-6 11-7,4-12-6,1-1-2,2 1-4,0-3 0,-1-1-8,5-1-4,-3-3 0,6-7-4,-1-2-22,2 2-19,1-3-24,1-2-36,1-3-33,2-3-60,0-1-151,0-5-347,2 4 153</inkml:trace>
  <inkml:trace contextRef="#ctx0" brushRef="#br1" timeOffset="99198.863">15254 8103 115,'3'-2'241,"-3"2"-28,3-5-20,-3 5-21,2-1-20,-2 1-20,0 0-13,0 0-9,0 0-9,5 7-9,-6 2-10,-1 2-4,2 2-5,-2 3-2,-2 3-2,0-2 12,0 2-2,3 1-6,-4-1-7,4-1-7,-3-1-4,4 0-7,0 0-4,-1-4-3,1-1-4,1 0-4,-1 0-2,4 0 3,-2-1-11,3-2 0,0 1 1,2-2-4,-1-1-2,2-3-2,1 1 3,4-2-3,1 0-3,2-3-13,3-2-17,0-1-8,2-2-24,-2 2-32,2-4-30,-5-1-49,2 2-42,-6 0-169,-1-3-401,-2 1 178</inkml:trace>
  <inkml:trace contextRef="#ctx0" brushRef="#br1" timeOffset="99351.4557">15461 8306 74,'-8'0'214,"-6"-3"-18,4-1-4,-2 3-10,2 0-5,1 0-8,4-1-10,-3 1-13,8 1-14,-9 0-12,5-1-12,4 1-13,0 0-9,-7-2-7,7 2-6,0 0-7,0 0-9,0 0-18,0 0-31,28 0-30,-17-1-38,2-2-32,7-2-36,-4-2-59,-4 2-128,2-3-339,-4-1 150</inkml:trace>
  <inkml:trace contextRef="#ctx0" brushRef="#br1" timeOffset="99501.0583">15439 8117 101,'-6'-4'224,"2"2"-20,0-2-26,-1 4-14,2-3-20,3 3-17,-7-3-9,7 3-7,0 0-17,0 0-10,0 0-5,19-4-11,-6 4-13,1-1-44,5-3-37,7-2-48,-3 2-87,4-5-90,-1 0-271,2-2 121</inkml:trace>
  <inkml:trace contextRef="#ctx0" brushRef="#br1" timeOffset="100495.2697">12463 10299 112,'0'0'211,"0"0"-22,3-3-15,-3 3-23,0 0-9,6-2-9,2 0-1,1 2-8,5-3-7,6-1-12,9 1-9,-1-2-10,6-2-9,-1 2-9,5-2-5,1 0-9,12-3 0,-18 3-9,2 1-7,-8 2 4,-6 2-22,-3 2-30,-6 0-26,-1 0-32,-2 0-28,-2 0-30,-4 2-45,-3-2-117,2 4-312,-2-4 138</inkml:trace>
  <inkml:trace contextRef="#ctx0" brushRef="#br1" timeOffset="100652.8493">12596 10438 185,'0'2'199,"0"-2"-19,8 6-14,-2-5-17,6-1-15,4-3-16,12-1-10,3-1-7,2 0-10,3-2-9,1 2-11,0-1-26,4-1-36,-2 2-47,-4-5-49,-1 3-166,-2 0-272,-6 0 120</inkml:trace>
  <inkml:trace contextRef="#ctx0" brushRef="#br1" timeOffset="102158.7491">13523 10089 112,'-5'0'180,"5"0"-2,-11 0-2,11 0-8,-7 2-13,7-2-10,-7 0-15,7 0-12,0 0-14,-7 0-11,7 0-10,0 0-7,0 0-8,0 0-5,0 0-2,0 0-9,0 0 0,0 0-2,24-2-3,-11-1-9,8 1-1,0-1 0,7-2-8,-1-4-2,4 6-3,-5-1-2,-7 0 0,2 1-1,-7 2-5,-2-1-7,-1-1 8,-3 3-4,-2 1-1,0-2-1,-2-1 0,-4 2-3,10-1 1,-10 1-4,0 0 2,0 0-7,0 0-15,0 0-10,0 0-12,0 0-19,-21 3-15,14-2-20,7-1-27,-14 0-32,8 1-171,6-1-347,-9 0 153</inkml:trace>
  <inkml:trace contextRef="#ctx0" brushRef="#br1" timeOffset="102920.7027">14041 10254 1,'0'0'209,"0"0"-25,0 0-21,0 0-17,-6 2-12,6-2-6,0 0-14,0 0-3,0 0-15,0 0-12,0 0-4,0 0-8,19-6-6,-12 2-9,-4 1-6,3-4-6,3 2 4,-3-2-6,5-3-7,-2 1-4,4-3-2,-5-3-9,1 1 6,-1-3-5,-1 0-2,-1-1-4,0 0 2,-1-2-6,-1-7 3,-1-1-4,-2 3-1,3 6-3,-2-2-2,-2-2-3,-3 3-5,0 2 3,2-1-1,-1 2 0,-3 3 1,2 1 5,-1 3-5,2-1-2,-1 5 1,-1-1-2,3 0 1,-4 4-2,5-1-4,-2 0 5,-1 2 1,3 2 0,-6-2-4,6 2 2,-8 7 0,6-2 1,-3 4-1,0 0-1,3 5 4,-1 3 4,2 0-6,1 4 2,3-4 0,0 3 3,6 3 3,-1 0-8,-2-6 7,2 3-4,5-2-2,-2-3 6,2-1-7,0 1 7,1-3-5,-1-2 0,1-1-1,-2-2 3,-4-2 4,7-2-5,-2 0 1,-2-1 4,0-2-2,3 0 3,-3-2-5,2 1 1,-1-3-5,-1-2 4,0-1 2,0-2-2,-3-1 1,3-4 2,0-4-2,-1 0-1,-4 0-6,2 0 1,1 0 2,-4-8-6,-1 10-7,-1-3 6,-1 0-1,-1 0 6,-1 2-6,-1 0 4,-1 5 3,2 0 9,-2 2-3,1 1-3,-3 0 1,2 3 3,0 1-5,1-1 4,1 2-4,0 1-2,0 3 1,0 0 3,0 0 1,0 0-4,-10 12 2,10-1 0,0 3-4,2 3 5,0 1-1,4 6 1,-3 2-1,3-2 0,3 0-1,-6 2 1,3-3 2,2 3-1,-2-7 0,-3-2-5,-2 1 10,4-2-3,-2-1 0,4-5 2,-4 2-5,1-3 3,-2 1 0,1-3-14,0-1-15,-3 0-25,7 0-29,-4-4-34,2 0-182,-5-2-321,0 0 141</inkml:trace>
  <inkml:trace contextRef="#ctx0" brushRef="#br1" timeOffset="103423.2377">14934 9754 83,'0'0'178,"0"0"-23,5 6-11,0-2-17,-2 1-15,1 4-14,-2 0-5,1 3-12,1-1-6,-2 1-7,1 1-11,-3 3-4,0-3-3,4-1 1,-8-2-7,8 2-6,-8-3 0,4-2 12,-1-2-6,-1 3-6,0-2-1,-2-2 0,1 2-2,1-3-6,2-3 4,-9 0-1,2 0-11,7 0 1,-11-5-4,4-2 2,-1-1-6,2-2 1,1 1-5,0-8 0,-2 0 1,2-1-5,1-2 0,-2 2-6,2-1 9,0 2 1,2 0-5,-2 2 2,2 3 1,1 1 10,0-1-5,-3 2 3,4 0-4,4 1-3,-3 0 2,3 0-6,0 2 10,4 1-4,0 0-8,4-1 2,3 2 1,3-2-4,3 0 4,-1 4-3,8-2-1,6 1 1,-2-4 1,2 3-5,2-2 5,-2 3-2,-2 0 3,-1 0-7,-1 2 4,-8 2-1,-1-3 1,-4 2 0,-4 1-3,-1 0 1,-2 0 1,-2 0 0,0 1-6,0 0-13,-3 1-19,1-2-14,-3 5-7,-1-4-26,1 3-18,-3 0-40,0-4-148,-5 7-313,2-2 139</inkml:trace>
  <inkml:trace contextRef="#ctx0" brushRef="#br1" timeOffset="103955.8165">15305 9754 152,'0'0'174,"0"0"-23,13-7-12,-6 4-9,4 2-21,0-2-1,0 0-12,3 1-12,-1 0-10,3 1-8,-3 1-3,1 0-8,-3 3-4,0-1-6,0 1-4,-3 0-5,0 3-4,-2-1-5,-2 3-2,-2 2 2,-1 0-3,-2 0 1,0 2-1,-4-1 4,-3 2 4,1-3-3,-1-1-1,1 3-4,-3-6 0,5 5 1,-3-4-4,3 0-1,0-3-2,2-1 4,-4 2-4,7-3-3,-3 1-5,2 0 5,1-3-1,0 0-4,0 0 2,0 0-1,22-11-1,-7 2-1,1 0-1,0-1-2,6-6 1,0-4-2,1 3-2,-2-2 2,2-1 0,-4 1-3,-1-1 0,-4 6-2,-2-1 0,-4 1 4,-2 2 0,-1 4 2,-1-2-3,-2 2 1,-2 0 9,2 1 3,-2 2 2,-2 0-2,0 2-2,2 3-4,-4-6-2,0 5-1,4 1-2,0 0 1,-18 8-1,12-3 2,-1 2-4,0 2-3,1 3 0,0 1 3,-1 3-3,3 1 0,0 0 1,0-5 3,4 5-5,0-2 0,0 0 4,2-1-1,2 2 2,0-1-2,2 0 4,-3-2-2,4-5 3,2 2-4,1-2-1,0 0 0,-1 0-3,4-3 0,-1 0-27,0-2-22,2-2-19,-1 0-31,5-1-36,1-3-198,-3-5-362,3-1 161</inkml:trace>
  <inkml:trace contextRef="#ctx0" brushRef="#br1" timeOffset="104231.8004">16039 9547 144,'0'0'164,"0"0"-12,0 0-15,0 0-14,0 0-13,-2 17 6,1-5-9,-3 5-3,-1 1-17,1 8 2,-1 2 6,-4 4-6,-3-1-6,1 1-7,-9 9-4,10-7-3,-3 2-7,-6 7 1,-3-1-6,8-11-8,-3 0-3,7 0-7,-2 1-3,-3-7-3,3 4 0,1-3-5,2-5-9,-1-1 5,7-3-8,-1-4-9,0 3-29,2-6-23,4 0-24,0 0-9,4-6-46,2-1-209,1-1-359,3-4 160</inkml:trace>
  <inkml:trace contextRef="#ctx0" brushRef="#br1" timeOffset="104534.9907">16209 9948 122,'3'-4'222,"-3"1"-23,0 3-16,0-5-23,0 5-19,0 0-14,0 0-12,0 0-9,2 17 5,-2-2-7,0 6-9,-2 4-10,2 0-8,-3 2-6,3-2-9,-1 1-4,1-6-4,0-1 3,0 1-5,1-3-8,4 0 1,-5-3-4,2-2-3,1 0-2,2-2-7,1 0 0,-2-1-2,6-3 0,-2-1 1,1 0-4,1-2-2,3-3 0,7-3-3,0-1 0,0-2-10,9-5-20,-4-1-21,-3 0-26,2-3-18,0 1-1,-7 2-15,-2 0-40,-1-1-16,-4 0-39,-2 5-122,-5-4-333,0 2 149</inkml:trace>
  <inkml:trace contextRef="#ctx0" brushRef="#br1" timeOffset="104671.6248">16367 10069 104,'-20'-3'196,"-3"1"-10,6-1-11,3 2-13,2 1-17,-1 0-19,4-3-10,3 3-12,-1-1-8,7 1-9,-10 0-13,10 0-6,0 0-3,0 0-7,0 0-12,0 0-32,25-1-32,-12-4-38,6 0-31,0-1-45,-2-2-124,7-6-275,-3-2 122</inkml:trace>
  <inkml:trace contextRef="#ctx0" brushRef="#br1" timeOffset="104813.2598">16338 9838 180,'-8'-3'198,"4"3"-21,-1-3-21,1 1-15,4 2-17,0 0-12,-5-3-9,5 3-10,0 0-6,0 0-11,26 0-24,-15 0-31,8-5-57,1 3-83,6-7-109,1 2-246,1-1 108</inkml:trace>
  <inkml:trace contextRef="#ctx0" brushRef="#br1" timeOffset="105903.4269">11546 6157 83,'4'-3'253,"1"-1"-24,5-3-27,8 4-21,7-12-17,3 3-17,2 3-12,7-2-23,11-3-43,-12 5-45,-1-1-52,-1 3-66,-4 0-153,-3 2-266,-6 2 118</inkml:trace>
  <inkml:trace contextRef="#ctx0" brushRef="#br1" timeOffset="106067.991">11561 6269 210,'-6'3'292,"1"0"-32,1-3-32,3 3-20,1-3-20,0 0-19,0 0-15,19 0-16,1-1-12,11-1-21,5-4-47,16-2-49,0 2-37,1 0-59,4-1-57,-18 2-171,-4-3-341,-3 4 152</inkml:trace>
  <inkml:trace contextRef="#ctx0" brushRef="#br1" timeOffset="107179.2261">12894 5334 113,'0'0'156,"-5"0"-17,5 0-13,0 0-15,0 0-10,0 0-10,-5 9-8,2-3-8,3-2-12,0 9-1,-2-4-6,2 4-3,-2-1-7,4 4 2,-2-3-11,0 3 6,0 1-9,-2-2-1,1-2 8,0-1-4,-4-1 0,5-1-1,-3-1 1,2 0-5,0-2 6,-2-2 7,-1 1-2,0 0-3,0-2 1,-1-2-8,-2 1-1,-1 1-7,3-3-7,-3-1 10,-3-1-3,1-1-6,-6-3 0,4-1-3,-1-2-1,-5-1-3,-1-2 1,5-2-3,-7-7-2,2 2 1,1-1-1,6 4 5,0-1-3,2 1 0,2 1 5,0 2 5,3 3-1,3-4 6,-1 4-1,0-2-1,2 4-4,1-2-5,1 4-3,3-5 3,4 5-3,1-4-2,5-1-1,4 3 1,6-1-4,3-1 3,9 1-2,-2 1-3,5 1 2,12-5-1,-13 9-5,0-3 3,4-2 0,-4 3 13,-3 0-1,-4 0 2,-9 4-2,-3-3-2,-1 1-4,-5 0 2,1 2-1,-9 0-2,3-2 1,-3 1 0,0-1-2,-5 2 0,9-1 0,-9 1-3,7 1-10,-7-1-15,0 0-26,5 0-26,-5 0-27,2 5-11,-2-5-13,2 5-29,-2-5-175,0 6-357,0-2 157</inkml:trace>
  <inkml:trace contextRef="#ctx0" brushRef="#br1" timeOffset="107690.3866">13179 5407 98,'0'0'195,"0"0"-15,2 0-14,-2 0-20,0 0-11,11-7-14,-4 2-11,4 1-11,-2 0-9,0-1-6,4 1-5,4-3-11,-4 5-8,-3-1-5,1 1-4,1 1-4,-4 1-8,2 1-2,-1 1-5,-4 2-4,1 1 1,0 3-5,0 1-2,-5 3-3,-1 0 0,-1 1-2,-1 3-2,-5 1 2,2-2-1,-2 2-2,-1-3-1,-1-1 1,1-1-3,0-3-1,0 2 1,2-2 2,0-1-7,1-4 3,1 1-2,-1-1-2,1-1 4,3-1-2,1-2 0,0 0-2,0 0 2,0 0-3,12-9 0,-5 1-2,3 0 0,4-5 3,-1-1-2,1-2 1,7-5-3,-6-2 1,2 1-1,-8 4 0,1 3-1,-1-2-2,-4 3 1,3-2-1,-4 5 2,-2 0 2,0 0 1,-2 4-5,0-1 1,-2 0 5,4 4-2,-4-3-2,0 2 2,-2 1-5,4 4 0,-3-1 8,3 1-7,0 0-2,-14 5 3,9 2-2,-3 1-1,3 4 1,-1 2-2,-1-3 1,4 6 2,0 0 2,0 2 4,3-2-6,3 0 3,0-1 2,3-1-2,-1 0 0,3 0-2,2-1 2,2-2 0,2 1-3,1-2 6,2-2-1,9 0 2,-7-4-2,8 0 0,1 1 1,-6-4-16,-1-2-21,-2 0-24,-4 0-28,3-2-35,-4 0-26,-3-1-159,-6 0-330,3-1 146</inkml:trace>
  <inkml:trace contextRef="#ctx0" brushRef="#br1" timeOffset="108000.5521">12898 5980 143,'-1'3'275,"1"-3"-26,10 3-27,0-3-22,3-1-20,8-3-17,8 1-15,2-2-15,5 0-15,5-2-12,9 1-7,2-3-13,2 1-9,-17 2-4,0 0-11,0 2-6,-2-1-5,-8 3-6,-7 1-3,-4-1-5,-3 2-6,-6 0-3,3 0-14,-4-2-14,-6 2-17,7 0-23,-7 0-33,0 0-22,0 0-40,-16 10-26,6-5-193,-4-1-382,-4-1 170</inkml:trace>
  <inkml:trace contextRef="#ctx0" brushRef="#br1" timeOffset="108295.2359">13165 6200 81,'3'5'207,"-3"2"-23,0 1-21,1-1-10,-1 4-16,0 0-15,0 6-1,-1-1-12,1 2-6,-4 8-6,2-7-9,-2 7 5,4-6-6,-2-2-8,2 0-5,2 0-5,-2-1-4,2-1-3,0 1-5,0-5-8,2 1-2,-1-1-5,4-2-2,0-1-1,2 0 0,0-1-4,0-1 0,5-2-2,4-2-1,-1 4-5,2-5-3,0 1-2,-6-3 0,6-2 0,-1 1-12,0-2-29,-1-1-27,2-1-41,-8 0-34,4-2-45,-6 0-206,-1 0-403,-1-2 178</inkml:trace>
  <inkml:trace contextRef="#ctx0" brushRef="#br1" timeOffset="108451.6349">13308 6443 98,'0'0'233,"-13"0"-28,8-1-20,5 1-17,-5-1-18,5 1-18,0 0-11,0 0-11,0 0-11,0 0-12,0 0-8,19-2-20,-7 1-38,2-4-40,-2 2-43,9-4-42,-6 0-157,-2 1-282,-1-3 125</inkml:trace>
  <inkml:trace contextRef="#ctx0" brushRef="#br1" timeOffset="108611.2113">13239 6229 215,'-8'-2'290,"5"0"-24,1-1-34,2 3-24,-4-2-20,4 2-17,9-4-19,4 0-14,-3 0-27,13 0-47,8 0-61,-2-1-73,6-4-99,-4 0-132,4-1-324,0-3 144</inkml:trace>
  <inkml:trace contextRef="#ctx0" brushRef="#br1" timeOffset="126613.0916">20109 6602 32,'-3'-5'167,"3"1"-8,-3 1-13,3 3-2,-2-7-6,2 4-15,0 3-13,0-6-14,0 6-8,0 0-17,0-3-5,0 3-7,0 0-3,0 0-5,0 0-9,2 11 1,-2-4-6,2 2-3,-1 2-5,-2 1-6,2 3-4,-1 2 4,-1 0-5,-2-5-10,3 0 12,-3-1-3,2-1 2,-1-1-5,-1-1 0,1 0 4,-1 0 7,-1 0-7,-1-4 2,3 2-2,-1-2 8,-2 0 4,1-1 1,-1-3-1,5 0-1,-11 0-2,5-3-6,-2-2 1,1-4-2,-2 1-3,4-4-3,-3-3 1,0-1-5,2-2 1,1-2 11,0-5-4,1 6 2,4-5-4,4-1 0,1 6-4,0-6-1,7 2 1,-1 0 2,5 1-8,2 3-1,4 0-1,0 2-3,4 0 3,3 2-3,2-1-1,-2 3 3,2 1-3,-1 2 2,0 3-3,1-2 3,-4 4-3,1 2 3,-7-1-3,-3 2 0,3 2 3,-2-1-6,-3 1-2,-3 0-19,-1 1-12,-2 1-17,-1-2-22,-3 4-20,2-1-26,-2-3-22,0 4-169,-6-1-337,3 3 149</inkml:trace>
  <inkml:trace contextRef="#ctx0" brushRef="#br1" timeOffset="127121.2659">20526 6646 83,'5'-8'190,"3"-3"-16,-1 0-19,5 2-8,1-5-15,1 3-5,0 4-12,-3 2-12,0-1-9,3 3-8,-1 2-13,-3 1-7,0 1-4,-1 3-9,0 2-7,-4 1-1,-1 4-5,-3 0-2,-1 3-5,-3 3-1,-5 6-2,-6-1-6,4-4-1,-3 3 1,-1-5-6,-5 5-1,-2-4 6,7-3-9,-1-2 7,6-4-6,-3-1 1,5-2-1,1 0 5,1-1 5,-1 0 4,4-3 2,2-1-7,0 0 3,0 0-2,0 0-9,2-18 1,9 2 2,1-1-6,6-7 1,1-2-3,4-2-4,0 0 2,0-1-3,5-10-1,-9 13 2,1-1 2,-5 2-8,0 2 6,-7 8 12,-1 1 13,0 4-1,-5 3 0,2-1-6,-2 4-1,-1-2-3,0 2-7,0 1 3,-1 3-3,0 0-5,0 0 0,-11 18-3,3-3 1,-4 8-1,1 0-2,-1 0 2,1 3 0,2-3-1,2 3 1,2-1-4,2-5 1,2-2 0,1 1 0,1-1 1,3-2 3,0 1-4,1-2 1,1-3 0,1 0 0,2-3 0,4 0 0,-1-3-10,-1 0-28,5-4-25,-2 0-33,6 3-42,1-10-37,-2-2-213,2-3-414,3-5 184</inkml:trace>
  <inkml:trace contextRef="#ctx0" brushRef="#br1" timeOffset="127326.3297">21103 6278 2725,'-8'-5'68,"4"0"8,-1 1-39,1 1-25,0 1-2,4 2-3,-5-4-7,5 2 4,0 2-4,0 0-2,4-6 4,5 5 0,5-3-1,7 0-3,11-2 1,2 0-28,4 0-35,12 1-34,-13 0-43,-2 0-33,-16 5-58,-1 0-136,-4 0-396,-5 2 175</inkml:trace>
  <inkml:trace contextRef="#ctx0" brushRef="#br1" timeOffset="127469.4572">21090 6393 86,'-18'10'206,"0"0"-20,5 0-13,-1-3-22,5 2-16,4-3-12,-2 3-15,3-4-6,6 1-10,3 0-9,-1-3-9,9 0-11,1-2-4,8 0-8,7-1-17,5-5-34,6-2-33,14-3-35,0-6-56,-3 3-127,-3-4-271,-13 6 121</inkml:trace>
  <inkml:trace contextRef="#ctx0" brushRef="#br1" timeOffset="128610.9186">21969 6086 6,'-6'-7'235,"-1"0"-19,3 2-8,-2-2-4,5 5-4,-3-3-6,3 0-15,-3 0-19,1 0-17,3 0-13,0-2-12,0 5-7,0-5-17,3 0-11,2 4-8,0-4-7,4 2-11,-1 0-5,2 1-7,0-2 0,3 4-9,-1 2-3,0 0-5,0 5-5,-1 0 1,1 2-5,-1 5-1,-1 2-5,-3 1 5,-1 3-1,-3 7-3,-3 0 0,-3-1-7,-3 2 7,-4-2-1,-3 1-1,-3-4 1,-2-1-3,-3-3 16,2 0-2,2-3-3,0-2 0,1-2-2,4 0-2,2-5-2,-1 2-1,4-5 1,1 1 4,1 0 8,2-2 3,3-1-5,0 0-1,-9-7-3,9 2-5,3-1-1,3-4-1,2 0-1,5 0-3,0 0-4,4 1 2,-4 6-1,6-3-5,2 1 3,-5 2-2,5 3 2,-2-1-1,-1 2-2,2 2-1,-4 1-1,2 0-5,-6-1-18,6 2-17,1 0-13,-2 0-17,-2-4-18,2 1-16,1 0-16,-1-2-18,2-4-20,0 2-3,-1-5-8,-1 0-3,0-2-16,1 1-128,-4-4-340,0-2 151,0 2 1324,0-4-912,-2 3 61,-2-4 17,0 0-1,-3 0 25,-4-3 5,1 1 14,-1 2 14,-3 3 26,1 2 1,-1 2-3,-1 3 8,-1-3 0,0 3-3,-1 3-11,1-1-4,-5 1-11,1 4-1,-4 5-3,2 0 1,-2-1-3,-3 4-2,4 1-2,-4 4-1,2 2-8,3-1-2,-1 5 0,3-4-1,2 0 3,0 4-6,3-9-3,-1 5-1,2-4 1,2-1-3,3-1 0,-1 0-4,3-3 5,3 1-2,-1-2 3,2-2 2,3 1 3,1-6 5,5 2-7,0-3-2,-1-4 3,-2 3-5,-2-4 3,-1-1 0,-3 1-5,-1-1 0,-1-5 2,-3 3-4,-1-7 0,-5 0-1,0-1 5,-5 4 5,1-4 0,0 5 0,-5-1 0,1 0 2,0 3-3,1 0 1,0 2 3,-1 1 6,2 2-3,-1-1 2,5 4-2,-2-1-5,1 0-4,3 2-4,0 3 2,3-9-5,1 7-1,6-2-1,5 0-1,3 1 1,5 3-2,5-2 0,-1 0-1,5 1 1,-4 2-1,2 4 1,-9-1-3,-2 1-3,1 1 0,-2 3-1,-4 1 4,1 0-6,-8 1 1,1 0-2,0 1 3,-3 2 0,-1 3 0,-2-4 1,1 3 1,-3 0 1,-3-6-1,3 2 0,0-2-1,0 0 2,3-1 0,-3-1 4,1-4-6,-1 1 1,0-2 1,3 2 2,-2-2 3,-1-3-3,10 1-1,-3-2 0,4-2-4,1-4 6,-2 1-2,5-6 1,-6 3 1,4-4 0,-5 4-3,1-6 2,-2 0-3,0-1 1,-6 0 1,0 0-2,-2-1-1,-2 5 2,-3-1-5,0 2 0,-2 2 1,-1 1 1,-4 3-1,1-2 1,0 3-5,2 1-13,-2 2-22,2 2-24,2-1-26,2 2-25,1 1-11,2 1-17,3-4-11,3 8-29,-1-3-164,6-2-375,1-1 167</inkml:trace>
  <inkml:trace contextRef="#ctx0" brushRef="#br1" timeOffset="128903.176">23201 5952 183,'0'0'197,"5"-3"-25,-5 3-18,0 0-15,0 0 1,0 0-11,-8 11-7,2-7-4,0 5-9,-1 1-13,-1-1-5,2 3-8,-1 0-11,0-2-5,3 5-6,3-3-8,0-1-4,1 2-4,0-1-3,2-2-3,2 2-4,1-1-4,3-2-3,-1 0 2,3-2-3,1-1 3,0-2 3,2-4 0,1 0 1,3-4-1,1-2 6,-2 1 4,1-6-7,-4 2-3,2-3 10,-5-2-3,1 0-1,-6-1-8,0-2-1,-4 1-5,-3-1-3,-4 2 4,-1-1-11,-2 1-1,-3 4-4,-3 0-12,0 4-17,-3 1-15,1 1-31,3 3-19,1 2-22,2 0-34,-1 0-39,5 3-203,-1-1-415,8-2 184</inkml:trace>
  <inkml:trace contextRef="#ctx0" brushRef="#br1" timeOffset="129123.6007">23512 5888 202,'2'-2'260,"2"0"-25,-4 2-27,8 0-18,-8 0-21,12 4-17,-4 1-14,2 1-4,2 0-2,2 4-12,2 2-13,0 2-9,3 3-9,3 2-8,-7-5-6,0 2-10,-2-2-5,1-2-5,-3 3-7,-1-6-11,-3 4-32,3-1-25,-3-1-27,-1-3-27,-1-3-18,2 0-33,-1-3-21,1-2-55,-7 0-126,13-8-352,-4 0 156</inkml:trace>
  <inkml:trace contextRef="#ctx0" brushRef="#br1" timeOffset="129283.1591">23877 5882 48,'0'-11'223,"-4"-1"-22,0 3-17,-1 1-18,-2 3-20,0 1-13,-2 2-10,-3 2-13,-1 1-6,-6 4-8,0 1-9,-6 8-5,-2 0-10,4 6-11,-5-2-2,2 4-5,2-1-7,-1 2-1,2 2-10,0 0-25,5 3-31,1-6-17,3 0-36,4-3-37,2-3-52,-1 2-120,5-7-304,4-3 134</inkml:trace>
  <inkml:trace contextRef="#ctx0" brushRef="#br1" timeOffset="129497.5861">24104 5832 210,'0'0'271,"0"0"-28,0 0-23,-6 13-21,4-4-20,-1 3-20,-4 3-15,6 1-9,-3 0-20,3 0-7,-4 8-11,5-2-10,0 2-9,0-3-29,2-3-35,-2-2-31,3-3-34,2-1-32,-1 0-38,1-4-34,-1 1-159,2-6-340,2 0 151</inkml:trace>
  <inkml:trace contextRef="#ctx0" brushRef="#br1" timeOffset="129808.2653">24301 5882 59,'4'-6'242,"-4"1"-23,0 1-25,0 4-19,0-3-18,0 3-15,0 0-9,0 0-7,0 0-10,-10 10-10,7-1-13,-1 1-7,-1 1-9,4 0-7,-3 6-5,0-5-8,4 4-4,-1-1-8,2-2 4,0-2-7,2-1-7,2 1-2,2 3-3,-2-6 0,5 3-2,-3-5 10,5-1 10,-3 1-6,3-6 6,8-3 0,-2 0-4,0-1-7,1-2 1,-4 0-1,5-4-7,-4-2-3,-2 2-4,0-3-2,-4 0 2,-3-4-5,-1 2-4,-2-2 0,1-2-1,-10 2-4,3 3-1,-4-3-1,0 2-1,-6 4-5,0-1-4,-2 1-8,1 6-13,-4-1-15,3 5-26,0-2-36,-5 3-15,6 1-42,2 1-59,-2-2-170,1 0-420,5 1 186</inkml:trace>
  <inkml:trace contextRef="#ctx0" brushRef="#br1" timeOffset="130257.7234">24622 5334 52,'1'-5'231,"3"0"-26,4 1-21,2-2-11,2-1-10,4 0-9,2 4-12,1 2-10,-5 0-15,-1 1-10,-3 0-12,3 3-11,-3 2-6,-1 1-10,-8-1-1,2-1-9,-3 4-9,-8 1 1,2 2-6,-7 1-6,-9 3 0,4-3-4,-1-5-2,0 3-3,2-3-1,5-3-2,-1 2 2,3-1-4,0-3-3,3 2-5,2-1-1,0-2 2,1 3-3,0-1-2,4-3 0,3 6 0,0-3-3,3 2 1,0-1-1,6 1-5,-3-2 4,3 4-2,0-4-1,-1 4-1,2-4 0,-4 2 0,0 1 0,-3-3-3,2-1-1,-3 3 3,-3-2-2,1 2 5,-6 0 0,1-1-3,-7 3 1,2 1 1,-5-3-1,1 3 1,0-2 1,-5 2-1,-1-1-11,7-1-13,-6 2-32,5 0-34,1-1-38,0-1-34,-1 2-40,1-1-158,1 0-384,0 1 170</inkml:trace>
  <inkml:trace contextRef="#ctx0" brushRef="#br1" timeOffset="130858.1192">22469 6638 61,'-12'-5'273,"5"3"-4,-1-1 0,-1 1-1,4 0 3,1 0-3,-2-1-12,2 0-21,4 3-20,-8-2-19,8 2-27,-6 0-14,6 0-17,0 0-13,0 0-9,0 0-8,28-7 8,5 3 0,21-4-25,12-2 9,32-5-7,0-2-14,15-2-2,5 0-1,12-1-7,3 2-10,-3-2-5,1 2-6,-1 0-5,-3-3 4,-3 5-7,-7 2-6,-8 1-4,-13 0 6,-30 3-10,-6 0-2,-5-3-1,-16 9-5,-6-4 0,-3 2 2,-3 0-2,-5 1 0,-5 1-2,-7 1 16,0 0 2,-4 2 1,0-2-6,0 1 4,-2-1-11,-4 3-3,7-2-2,-7 2-7,4-1-29,-4 1-36,3-2-57,-3 2-40,0 0-30,0 0-39,0 0-47,-22 3-40,13 2-309,-1 0-666,1-3 295</inkml:trace>
  <inkml:trace contextRef="#ctx0" brushRef="#br1" timeOffset="136015.4376">22093 7189 161,'-4'1'152,"4"-1"-12,-7 2-2,7-2-7,-6 3-6,6-3-13,0 0-12,-3 0-12,3 0-8,0 0-9,0 0-4,0 0-5,0 0-7,19-5-7,-8 2 11,2-2-4,6-2-2,-1 2-3,1-4-5,8-2-2,-10 6-7,2-3-1,0 3-4,-1-2-2,-4 2-2,-4 0-5,1 2 1,0-1 1,-5 2 2,2-1-1,-3 0-2,0 3-3,-5 0-3,9-2-5,-9 2 2,5 2-4,-1 5 13,-4-1 4,0 8 3,0 3 7,0 0 4,-4 10-3,4-1 2,-8 4 1,2-4-3,3 3-3,-3-5-2,1 3 1,1-3-1,-2-5-4,3 0-2,0-2-3,-2 0-1,3 1 0,-2-4-4,4-4-1,-2 2-1,0-5 0,1 2-4,0 2-2,0-6-3,2 2-17,-2-2-11,1-1-24,2 0-23,-1-3-24,-1-1-39,0 0-41,12-4-60,-6-2-124,1-2-383,-1-3 170</inkml:trace>
  <inkml:trace contextRef="#ctx0" brushRef="#br1" timeOffset="136736.6249">22763 7256 9,'2'-3'215,"-2"3"-20,5-4-21,-1 1-18,-4 3-16,3-6-10,-1 2-14,2 1-14,-4 1-5,0 2-5,5-4-18,-5 1-3,0 3 1,1-5 5,-1 5 2,3-2 0,-3 2-6,0 0 2,4-3-14,-4 3-6,0 0-5,0 0-4,0 0-4,0 0-8,0 0 0,0 0-1,0-4-5,0 4-3,0 0-3,0 0-3,0 0 2,0 0-5,0 0 1,0 0 0,0 0-3,0 0-1,0 0-5,0 0-2,0 0 3,-3-8-2,3 8-3,-1-3 4,1 3-3,1-6 0,-1 3 0,0 3-2,3-7-1,-2 1-2,-1 1 3,3 0-2,-1-1 3,-2 0-1,1 0-3,2 1 4,-2-5-1,-1 5 4,3-1-7,-2-4 3,-1 5-6,0-3 6,0 3 8,-1-2 4,1 1 1,0 1 1,-3-1 1,-2 3-2,3-3 1,-2 3-4,0 0-4,-4 1 4,3 0-5,-4 1 0,-2 3-4,-1 1-1,0 0 1,1 0 3,0 4-5,-3-2 1,4 2 0,0 1-3,-2-1-1,3 4 1,0-3-3,0 0 3,5 1 1,2 1 0,0 1 0,4 1-1,-1-2 1,4 3 1,4 0 1,5 0-3,2 0 0,3 4 3,5-4 1,1 4-2,0-6 0,-5 0 0,3 0-1,-4 0 0,3 2 1,-4-5-2,-5 2-1,-2-3-1,-1-1-1,-3 3 3,-3-3-1,1-1 3,-5 2 0,-5 2 2,1 0-1,-4-1-1,-1 0 3,-2 1-1,-6 0 2,-4-1-2,2-3-3,0 2 2,-4-4 1,5-1-2,-3-3 0,3 0 8,1-2-9,2-4 1,2 2 1,3-7-1,2-1 1,3 0-1,1-7-2,9 3-1,0-7-2,8-1 1,3 4-3,1-1 0,1 2-3,5-1-3,0 4-9,0 0-15,0 2-15,4 2-29,-9 4-18,2 0-33,-2 1-40,-4 1-216,-2 2-419,-3-2 186</inkml:trace>
  <inkml:trace contextRef="#ctx0" brushRef="#br1" timeOffset="137083.7402">23168 6979 239,'-12'0'216,"7"3"-24,0-3-20,0 5-17,0-3-15,-1 4-18,2-2-10,0 2-11,1 4-10,1-1-9,2 2-6,0 1-3,1 0-14,1-1-5,5 1-4,3 1-8,0 2 0,3-5-2,2 2-4,0 1 4,1-5-5,3 2-6,-3 0-2,0-2-3,-2 0-5,-2-2 0,-3 2 0,0-1-5,-4-2 2,0 0 7,0 2 4,-3-2 11,-2 1 4,-2 1-2,-4 1-1,-3 2-2,-2 2-6,-5-1-4,-1-1-4,-10 1-1,3-1-12,4-2-25,-1-2-33,1-2-32,-1 0-42,2-3-48,0-2-207,1-3-409,0 0 182</inkml:trace>
  <inkml:trace contextRef="#ctx0" brushRef="#br1" timeOffset="137265.8207">23188 7004 270,'0'-4'248,"4"3"-22,2-2-24,-3-1-17,5 0-18,-1 0-19,2 2-14,1-1-15,2 2-28,-1-2-43,2 2-49,1-1-46,-1-3-59,-1 5-175,0-4-305,0 4 136</inkml:trace>
  <inkml:trace contextRef="#ctx0" brushRef="#br1" timeOffset="137657.2312">23546 6934 162,'6'-2'207,"5"-1"-15,0 1-17,-1 2-11,-1 0-14,1 0-15,-2 0-18,-3 1-6,2 2-12,0 2-11,-4 0-8,2 0-9,-1 2-4,-2 2-3,1 0-1,-8 2-4,5-1-3,-5 1-8,0-1-5,-2 2-3,-2-2 10,0 3-16,2-4-3,-1 2 1,-2-2-5,5-4-5,0 2-2,1-1-4,-1-2 1,5 0-5,-2 0-1,2-4 3,2 6-2,1-4-3,0 0-1,3 1 2,0 2-3,2-2-2,3 1 1,0-2-2,1 2 0,-2 0 0,-1 0 1,0-1-3,-3 1 1,0 0 1,1 2-1,-2-3 0,0 1 5,-4 1 7,-1 2 7,-1-1 1,-4 1-5,-3 0-1,3 1 0,-4 0-3,-3-2 2,1 1-1,2 0 3,-5-1-9,4-1 1,-1-1-10,-1 4-22,1-6-30,-1 2-35,6-1-48,-1-1-46,1-2-202,6 0-412,-10-5 182</inkml:trace>
  <inkml:trace contextRef="#ctx0" brushRef="#br1" timeOffset="137853.6929">23844 7103 143,'0'0'272,"2"-4"-23,2 0-26,-4 4-22,0-2-13,0 2-10,0 0-12,0-7-18,0 7-15,0 0-16,1-4-18,-1 4-29,0 0-29,0 0-25,2-4-30,-2 4-46,0 0-49,0 0-72,0 0-133,2-4-339,-2 4 150</inkml:trace>
  <inkml:trace contextRef="#ctx0" brushRef="#br1" timeOffset="138411.2087">24235 6958 31,'4'-2'242,"2"-4"-26,-1 0-16,-1 2-14,3-5-26,-1 0-9,-2 3-20,0-3-8,3 3-11,-4-5-13,4 5-2,-4-3-15,1 0 0,-2 1 2,-1-1-7,-1-2-4,3 2 7,-6 0-6,6 0-1,-7-2 0,0 2-8,-1-1-7,-4 0-6,1 3-4,-2-1-4,-1 1-4,1 3-6,-3 1-3,-1 1-6,-2 0 1,0 1-4,2 2-5,-5 3 0,2-1-5,-3 6 1,3-3-1,2 4-4,-1 1 0,3 1 0,6-5 1,-3 6-3,3-1 0,5 0 2,-2 0-2,4 0 2,0-1 0,6 0-4,-2-2 4,7 1-5,1-5 1,0 2 0,5-1 0,4-2 0,-2-1 0,3-3-2,-2-3 1,-3 1 4,3 0-5,-4-1 0,-2 1-1,-4-1 1,-1-2-2,1 0 0,-1-2 3,-4 2-2,0 2 1,2-4 3,-4 1-4,-1 0 0,2 3 0,-2-2 0,-2 3 1,0-2-2,0 4-1,4-5-4,-4 5-1,0 0 4,0 0 0,0 0-2,-3 21 2,2-11 0,-3 5-3,2 4 4,-1 0-2,-1 6 5,-2-1-2,2 4-2,1-10 0,1 11 5,1-9-1,0 3 0,1-3 0,-2-1-2,0-2 1,-1 0-1,2-1-1,-1-4 5,2-2-4,0 0 2,-1-3-9,1 1-19,0 0-24,-1-6-15,0 2-18,1-4-38,0 6-59,0-6-246,0 0-462,0 0 204</inkml:trace>
  <inkml:trace contextRef="#ctx0" brushRef="#br1" timeOffset="138954.7537">24676 6927 83,'5'-7'176,"-2"2"-13,3 0-7,-1-2-9,2-1-8,1 2-13,-1-1-4,-2-1-7,2 1-13,-3-1-4,0-2-2,-1 3-7,1-1-6,-1-4-12,-3 5 7,0-4-5,0 1-2,0-1 8,-4 2-8,-2-1-6,0 2 4,-1-3-2,-1 4-2,-2-3-9,0 4-2,1 0-7,-4 1-5,3 2-2,-2-1-5,0 4-3,-1-1-4,-1 2-3,1 0-3,-1 3-1,4-2-3,-3 4-1,3 1-6,1 0 0,1 1 5,-2-2-5,5 6-4,2 0-1,0 2 8,3-2-6,1 0-2,1-2 0,6 7-1,-2-7-2,3 5 1,4 0 0,1-1 3,-2 0-3,-1-1-2,2 0 5,1 0-4,1-4 1,-2 4-3,2-2 0,-5-3 2,0 1-1,-4-1 0,0-1-1,-3 0-1,0 1 13,-3-1 2,0 4 0,-4-3 1,-1 1-4,-3 0 3,-2-2-4,-2 0-1,1 0 3,-5 0 2,4-5-6,-3 1 0,4-2-2,0-2 1,-1-1 4,3-1-4,0-4-1,4 0-3,4-2-4,2-4 3,0-4 0,5 0 0,6-7-10,4 2-1,0-5-9,0 9-18,3-2-27,3 3-21,-7 6-40,3 1-51,2-6-66,-5 4-169,3 3-441,-9 1 195</inkml:trace>
  <inkml:trace contextRef="#ctx0" brushRef="#br1" timeOffset="139697.305">21266 8490 244,'0'0'295,"-9"-3"-15,5 2-18,4 1-2,-4-1-19,4 1-14,0 0-15,0 0-11,0 0-28,-6-3-12,6 3-12,9-5-11,0 1 0,5-1 6,4 0-31,9-2-11,-5-1-10,5 1-10,2-1-6,-3 0 3,2 3-18,-7 3-11,1-2-35,-7 4-46,2 0-40,-2 3-49,-4-1-44,-4 3-34,1 0-46,-6 1-251,-3 1-535,-1 0 236</inkml:trace>
  <inkml:trace contextRef="#ctx0" brushRef="#br1" timeOffset="139809.0009">21343 8632 244,'-10'3'287,"7"1"-30,-3-2-26,6 1-26,0-3-16,9 3-20,2-1-14,9-4-19,9-4-29,5 0-49,7 1-58,13-7-98,-17 4-226,13-1-350,-15-1 155</inkml:trace>
  <inkml:trace contextRef="#ctx0" brushRef="#br1" timeOffset="157524.2635">21940 8361 84,'0'0'113,"0"0"-9,0 0-10,0 0-1,-4-3-4,4 3-8,0 0 4,0 0-15,0 0 2,0 0-9,0 0-5,0 0-6,0 0 5,0 0-4,0 0 0,0 0 1,0 0 1,0 0 0,0 0-16,0 0 7,0 0 0,0 0 0,0 0-2,0 0 3,0 0-6,0 0 1,0 0-2,0 0-2,0 0 0,0 0-1,0 0-4,0 0 1,0 0-7,0 0 1,0 0-1,0 0-2,0 0-4,0 0-2,0 0 6,0 0-6,0 0-7,0 0 10,0 0-3,0 0 1,0 0-2,0 0 0,0 0 2,-8 0 0,8 0 1,0 0-1,0 0 2,0 0-2,0 0-2,0 0-2,0 0-1,0 0 1,0 0-7,0 0 4,0 0-7,0 0 2,5-7-3,-5 7 0,3-6 1,2 2-2,-1 0-1,2 2-1,-1-2 2,4-3-2,2 1-2,1-1 1,0-1-1,0 4 2,0-2 1,7-1-6,-1 1 2,3 0 5,-5 0-4,3-1 3,0 3-6,-2 0 6,1-1-3,-4 3-1,4 1 2,-6-1-2,0 2-1,-3 0 1,0 4-4,-4 0 0,2-1 1,-1 7 2,-3 2-4,0 4 8,-1-1-2,-1 5 1,-2-1 0,-3 8-2,0 1-2,0-5 5,-2 4-1,-3-4-1,0 2-1,1-8 4,-6 7-2,4-7 4,-3 0-5,3-2 1,-3-3 2,-1 2 0,1-2-2,-2-2 3,4-2 0,-5 0-2,5-2 0,-1-1 2,-1-1 1,3-3 7,0 0-5,-1 0 2,0-3 2,5 1-2,-3-2 2,3-1 0,-1 1 1,3-1-2,-1-1-2,0 0-2,3-3 1,2 2-2,2-2-2,3 0 0,0 0 2,-1 0-1,3 0-5,0 0 3,1 3-1,-3 2 1,2 3-1,0-3-4,1 4 6,-8-1-3,14 2-2,-8 0 1,6 6 4,-3-3-5,-2 2 2,0 0-4,3 3 4,-4-3 2,-2 5-3,1-2 2,0 1-3,0 0 2,-1 0 2,-4-1 1,1 0-2,3-1-2,-1-3 2,-3-2 2,1 6-5,-1-8-2,1 3-13,3-1-1,-4 0-12,0-4-7,0 3-5,0-3 1,3 5-12,-3-5-12,0 0-32,0 0-19,0 0-35,6-13-39,-1 5-112,-1 3-328,1-6 146</inkml:trace>
  <inkml:trace contextRef="#ctx0" brushRef="#br1" timeOffset="158110.7059">22485 8335 135,'0'0'143,"0"0"-4,0 0-1,0 0-5,0 0-4,0 0-7,0 0-11,0 0-3,0 0-12,0 0-6,0 0-10,0 0-9,-10 11-7,6-10-2,0 4-7,0 0-5,-2-1-5,1 5 1,-1-3-5,-2 5-3,2-1 3,2 0-10,-1 0-3,0-3-3,3 2 2,0 1 3,-1-2-11,3-2-2,-1 0 0,2 1 0,-1 0-8,5-2 7,-1-1-3,4 2 2,2-1-1,2 0-2,-1 0-3,6-4 1,3 5-1,-2-2-5,1-1 0,-1 1 0,1-3-4,0 2 8,1-1-8,-5 3 5,2-3-2,-1 3 0,-4-1-3,-1 4-1,-1-3 5,-1 2-3,-1 0-1,-3 1-4,0 0 4,-2 1 3,-2 0 2,-1 1-3,0-2 0,-4 2-2,3 1 2,-4-2 4,0-1-3,-4 1-1,1 0 4,-2-1 11,-2 4-6,2-7 1,0 5 0,-3-3-2,0-4-1,2 4-3,-2-3 1,1-2-6,1 0-13,-2-1-19,1 3-12,1-4-10,2-4-23,-1 3-43,3-2-34,0-2-167,-1-4-346,1 4 154</inkml:trace>
  <inkml:trace contextRef="#ctx0" brushRef="#br1" timeOffset="158382.6037">22524 8339 152,'0'0'173,"7"-4"-20,-5 1-11,-2 3-12,15-5-4,-4 2-11,6-1-6,2-2-9,-1 0-8,4 4-10,0-1-8,-3-1-6,1 1-8,-1-1-6,-6 2-4,1 1-10,-2 1-1,-1 0-1,-2-3-9,0 3-8,-4 0-17,-5 0-11,9 0-10,-9 0-8,6 0-6,-6 0-14,0 0-13,8 3-18,-8 0-19,0-3-36,0 5-97,0-5-247,-1 4 109</inkml:trace>
  <inkml:trace contextRef="#ctx0" brushRef="#br1" timeOffset="158987.025">22925 8341 53,'-6'-1'191,"6"1"-14,-4-5-7,-1 2-4,3 1 0,2 2 0,-3-3-12,3 3-7,-5-4-17,5 4-12,-2-3-13,2 3-8,-1-5-10,1 5-10,0 0-5,0 0-3,0 0-8,0 0-6,-2-2-5,2 2-3,0 0-6,0 0-7,0 0-6,0 0-2,0 0 0,3 11-3,-3-4 3,0 2 2,2 4-4,3 4 0,-5 1 0,0 1-4,1 7 1,-4-2-5,3 1-1,-1-5 1,-1-1-2,0 0-2,1-2-1,1 0 0,0-5-1,-2 0 0,2-2-4,-1 0-1,1-2 2,0-3-2,0 0 1,0 1-1,1-1-1,2-3 0,1 1-1,-4-3-1,8 0 0,1 0-5,-2-3-6,3-1 0,3 0-1,6 0-1,-5 2-1,3-5-2,2 2 0,-1 0-5,1 1-2,-1-1 0,-1-1 0,2 0-1,-8 3-3,2 1 2,-3-4 3,1 2 3,-1-2-1,-4 4 0,-2-4 3,1 0 5,-1 1-1,1 2 3,-5-5-2,4 4 18,-2 0 16,0 2 5,-2-5-3,0 7-1,-2-5-4,2 5-1,0-5 0,0 5-3,-2-3-5,2 3 0,0 0-1,0 0-3,-4 15-1,4-6 3,-4 4-2,3-1-2,1 4 0,0 1-1,0 0 1,0 3-2,0-3 2,0 0 0,1 0 0,-1 1-3,-1 0 3,1-1-4,-2-5 0,2-2-3,2 1-20,-4-1-29,2-2-28,0-1-30,0-2-41,0-1-56,0 1-164,0-5-399,0 0 177</inkml:trace>
  <inkml:trace contextRef="#ctx0" brushRef="#br1" timeOffset="159195.4488">23491 8529 21,'0'-6'353,"0"1"-42,-1 0-31,2 0-25,-1 3-25,0 2-22,0-5-19,0 5-15,0-4-17,0 4-17,0 0-15,0 0-35,0-6-42,0 6-50,0 0-43,0 0-45,0 0-31,0 0-52,9 10-186,-5-7-388,0-1 172</inkml:trace>
  <inkml:trace contextRef="#ctx0" brushRef="#br1" timeOffset="159711.1623">23927 8274 5,'2'0'190,"-2"0"-19,0-5-3,0 5-4,0 0-3,4-2 0,-4 2-10,0 0-10,0 0-17,0 0-14,0 0-6,0 0-8,-9 9 0,4 0-11,-4-1-2,3 6-1,-5 3-10,-4 5-1,1 1-7,5 3-7,0 3-4,-4-4-2,2 3-6,2-2-6,0-1-1,4 2-5,1-2-5,2-7 0,2 2-2,0-3-3,2-3-2,0 1-4,2-4 2,-1 0-5,3-1 2,2 1-2,1-5 0,1 2 1,-1-5-6,2 0 1,-1-1-1,1 0 2,1-6-2,-1 1-4,-3 3 4,2-7-4,0 1 3,-2-1 0,-3-1-5,2 0 0,-5-1 2,1-1 0,-1 0-5,-4 0 0,-1 2 1,-2-1 2,1-1 3,-1 2-4,-3 0 1,3 0-2,-4 2 1,0 4-2,0-2 0,-1 2 0,1 0 1,4 5-1,-4-2-1,2 3-19,0-2-20,-1 4-18,3 2-29,-3 1-13,4-1-24,1 0-35,0-2-64,2-1-137,4 0-389,-1 0 172</inkml:trace>
  <inkml:trace contextRef="#ctx0" brushRef="#br1" timeOffset="160157.4981">24329 8306 150,'-5'0'253,"-4"2"-26,-1 1-21,0 1-20,3-1-19,-1 1-19,0 2-16,0 1-8,2-1-15,-2 0-9,3-1-10,1 1-7,0 4-13,2-2-3,2-1-6,-2 2-7,2-1-1,2-1-5,4 3-4,-2-3-9,5 1 1,1 1-6,0-3-5,4 0 1,0 2-3,4-1-2,-1 0-1,2 0-3,-2 1-2,1-1-1,-7-1-3,2-1-4,-3 0 5,0 0-5,-1 0-3,-1 1 6,-2 2 2,0-3 2,0 0 1,-4 2-1,-2-3 13,0 3-1,-1 0 15,-6 1-1,-1-2-8,0 2 4,-2-1-8,-7 2 0,1-1-5,-3-2-1,2-2-2,-1 0-12,-1-1-30,1-2-20,3-2-34,-2 1-43,4-5-51,0-2-61,-3-1-172,7-1-434,0-1 192</inkml:trace>
  <inkml:trace contextRef="#ctx0" brushRef="#br1" timeOffset="160427.7727">24333 8243 61,'-4'-5'288,"4"5"-30,5-3-26,2 0-18,3-1-27,4 1-11,3-3-15,3 1-4,1-1-9,9 0-9,2 1-8,4 0-13,-3 0-12,-1 3-9,0-4-11,-1 4-5,-9 0-11,-3 2-8,-4-1-5,0 1-8,-6 0-3,-1 0-6,-1 0-6,0 1-6,-2-2-19,-5 1-13,8 1-15,-8-1-13,0 0-21,1 4-20,-1-4-37,-5 8-27,-1-3-38,-1 0-54,-2 1-139,-2-1-398,-3 5 177</inkml:trace>
  <inkml:trace contextRef="#ctx0" brushRef="#br1" timeOffset="161117.4562">22581 9407 3172,'-33'4'167,"2"-4"-69,2 0-44,8 3-39,1-3-7,5 0-7,3 0 8,3 0-9,4 0 1,5 0-4,0 0 3,0 0 3,0 0 4,0 0 4,42-7 2,-6 1 9,24-3-5,7-2 0,32-6 1,2 3-1,5-4 2,4 1 5,4-3-9,-4 3-1,5 0 3,-4 3-2,-9 5-2,-6-1-7,-5-4 5,-30 8 6,-1-1-8,-5 2 2,-18 2-2,0 1 1,-6-5-2,-12 7-2,0 0 0,-8-1 11,1 1-16,-3 0 1,-2 0 3,-1 0-2,-6 0-6,0 0 0,0 0-18,0 0-11,0 0-6,-40 8-18,12-2-6,-2 3-16,-8-1-14,-15 6-13,-1 2-23,-6 1-9,4 0-22,-8 4-17,-22 2-3,21-4-5,-27 4 2,29-5 10,-22 9 28,20-10 37,-22 4 34,29-8 36,-2 1 19,4 1 26,6-3 14,2 1 7,12-4 6,4 0 8,5 2 1,9-3-7,-2-2 3,10-2-4,1 0-11,1-1 9,5 2 23,5 0 11,5-2 5,6-2 4,15-1 6,8-1-8,19-4-4,8-5 10,31-7-6,5-1 4,4-2-5,-1 2 2,4-3-5,-3 1-3,-1 1 5,-8 4 0,-1-4-2,-30 8-7,1-2 10,-1-1-16,-7 4-6,-5-5-6,-15 8-3,-4 2-3,1 0 10,-15 1-22,1 1 1,-8 1-1,2-1-5,-6 1 8,-1 2 4,-2-1 0,-4 1-7,10-2-5,-5 0 0,-5 2-3,4-1-5,-4 1-1,0 0-19,0 0-26,0-5-23,0 5-32,0 0-41,0 0-45,0 0-42,0-4-52,0 4-252,0 0-559,0 0 248</inkml:trace>
  <inkml:trace contextRef="#ctx1" brushRef="#br1">24383 8384</inkml:trace>
  <inkml:trace contextRef="#ctx0" brushRef="#br1" timeOffset="170332.6691">24167 9124 157,'-2'-4'182,"2"4"-27,0 0-3,0 0-10,0 0-8,0 0-12,0 0-1,6 11-5,-5-9-1,-1 2-4,3-1-5,0 0-9,0-1-7,-3-2-5,3 7 1,-2-5-4,-1-2-4,3 3 2,-3-3-1,1 3 4,-1-3-1,1 4 0,-1-4-4,0 0 2,0 0-8,0 0-4,0 0-6,0 0-4,1-12-7,-1 7-3,2 0-2,-2 0-2,0-1-7,1 0 3,-1 1-6,5-1-6,-3 2 0,2-3-2,-1 3-6,1-1-2,-1 3-4,5-1 6,0 0-8,0 2-2,2 1-1,5 0-2,-1 1 6,5 5-2,-2-1-5,2 0-1,0 2 3,-1-2-3,0 4-1,2-1 5,-4 1-5,0 0 0,-1-1-2,-5 0 3,1-4-3,1 2-2,-1 0 5,-6-3-5,3 2 3,-4-3-2,1 0 3,-2 1 1,-1-2-1,4 1 11,-2 2 6,-4-4 2,4 1 12,-4-1 4,0 0-4,0 0 0,0 0-7,1-10-5,-2 5 2,1-7-5,-2 1 1,-1-7-7,0 1 1,2-8 0,-4 0-2,5 0-12,-2-1-1,0 3-6,2 3-1,0 4 3,0-2-10,0 1 4,-1 6-5,2-3-5,-2 4-14,2 0-8,-2 5-23,1-4-18,1 6-24,-2-2-27,1 5-34,1-7-10,-1 7 0,4-2-33,-4 2-34,5-2-156,-5 2-435,9 0 193</inkml:trace>
  <inkml:trace contextRef="#ctx0" brushRef="#br1" timeOffset="170643.8402">24710 8747 39,'-2'-5'245,"2"5"-22,2-2-16,-2 2-23,0-5-16,0 5-18,0 0-6,0 0 3,0 0 7,6 14-6,-2-3-4,-4 7-14,2 7-8,3 3-5,1 3-1,-2 3-12,-1 2-8,0 10-7,1 0-8,1 2-6,-1-14-9,0 2 0,0-2-7,-2-1-11,2 1-3,1-3-5,0-3-1,-1-3-7,-1 1-1,2-7 5,-4-3-10,2-5-8,-2 4 1,-1-6-6,0-1-2,0-3-7,0-1-8,0 1-5,0 0-13,0-5-17,0 0-30,0 0-31,0 0-31,0 0-23,-10-13-23,7 2-13,3 0-23,-5-2-175,5 1-421,-4 0 186</inkml:trace>
  <inkml:trace contextRef="#ctx0" brushRef="#br1" timeOffset="171239.6216">24842 9138 46,'0'0'211,"2"-3"-21,-2 3-22,0 0 1,0 0 6,0 0-5,0 10-13,2-6-10,-2 0-6,1 1-4,-2 3-13,1 0-7,-2-5-11,2 4-7,2 0-7,-2-2-14,1 0-4,-1 0-1,0-1-13,0 0-7,0-4 0,0 4-5,0-4-4,0 0 0,-1 5-3,1-5-2,0 0-5,0 0-4,0 0-5,0 0 2,-4-13-5,5 4 1,-1-1-8,1 5 0,1-2-1,-1-5-3,1 2-1,0-2-3,-1 3 1,2-2-3,-1 2 2,2 3-1,0-3 0,1 2-1,2 0-3,-1 2-3,-2 1 5,7 1-2,-3 0-2,-1 2 1,0 2-4,1-1 6,2 4-4,-1 2 4,1-1 0,0 5 0,-4-3-1,3 5 0,4 3 2,-5-6 7,-3 1-11,0 2 6,0 0-3,0-3 5,-1 2-3,-1 1-1,-2-7-3,0 4 2,3-4 1,-4 0 2,2 0 1,-2-2-1,2-1 1,-2-2-2,0 4 1,0-4-1,0 0-4,0 0-3,0 0-5,0 0-1,-8-16-7,7 11-1,0-5 1,-1 0-1,1-2-1,1 0 0,0-7-3,1 6 3,3-3 3,2 1-1,-2 3-1,4 2 3,-3 1 1,0 1 6,2 0-5,-1 3 4,2 1-6,-3 3 4,2 1 1,0-1 7,-7 1 0,14 3 1,-8 0 2,2 5 1,-2 1-1,1-1 12,-2 2-7,-3 2-1,2 0-1,-4-3 0,2 1 0,-2 0-1,0-2-2,-2 4-9,2-4-11,-4 3-15,3-4-19,-2 1-27,2-3-21,-1 2-16,-1-3-19,3-4-14,-4 3-34,4-3-175,0 0-388,0 0 173</inkml:trace>
  <inkml:trace contextRef="#ctx0" brushRef="#br1" timeOffset="171830.6107">25203 9076 147,'0'0'171,"0"0"-6,0 10-8,3-4-2,-6 1-9,3 0-11,0 3-9,0-1-2,0 2-6,0 1-2,0-2-4,0 4-12,0-5-4,3 1-2,-3 0-1,1-2-10,-1-3-8,0 3-5,4-2-6,-4 1-11,0-4-1,1 1-6,-1-2-3,3 1-2,-3-3-1,1 4 0,-1-4-2,0 0-4,0 0-6,0 0-3,0 0-5,0 0-6,0-16-6,3 9-2,-3-3-6,0-2-3,1-3-11,-1 3-2,1-3 6,3 3 2,-4-4-2,4 4 5,0-1-2,-2 3 1,5 2-2,-3-3 2,-2 2 0,3 4-1,0-2 4,-1 2-5,1 2 8,2-3-4,-2 2 1,1 2 1,2 2-1,-2 0-1,1 2 5,2 2-1,1 2 3,-6-3 2,1 2 2,0 5 2,0 0 3,-2-1-3,0 0-1,-3 2 3,5-3 3,-5 2 4,0-2-2,2 0-1,-2 3-4,0-6 2,-2 0 1,2-1-3,-1 1 0,1-2 0,0-3 2,0 6-5,0-6 2,0 0-2,-5 0 0,5 0-3,0 0-5,-4-11 8,3 8-3,0-4 2,-1-1-2,2-2-2,0 3-3,2-4 0,0 1 0,3 1 3,-1 1-1,1-2-1,-1-1-4,1 8 3,-1-3 1,1 2 1,1 0-4,1 2-2,1-1 5,-1 3-1,2 0-2,-1 0 1,-2 3 2,1-2 1,0 3 3,1 3 0,-3-2 4,-1 0-4,4 1 0,-6 1 3,3-2-1,-1 2-1,-2-2-2,1 0-3,-3 2 0,3-2-7,-2 0-16,-1 0-17,-3-1-21,2 1-24,-4-2-32,5-3-9,-5 4-38,5-4-39,0 0-169,-15-7-401,7 2 178</inkml:trace>
  <inkml:trace contextRef="#ctx0" brushRef="#br1" timeOffset="172142.7559">25339 8708 211,'4'-1'201,"2"-1"-19,0 1-11,1 1-13,-7 0-5,13 3-5,-2 0-9,-7 0-10,5 6-8,-3-2-11,-1 4-8,0 0-10,-1-1-10,0 1-6,-3 2-3,-1-4-9,0 1-4,-1 0-1,1 0-4,0-3-6,-1-2-4,1 1-5,0-3-1,1 1-1,-1 1-7,0-5-1,5 3 1,2-3-9,0 0-16,6-3-14,1 1-35,4-4-34,2 2-27,1-1-51,1 0-64,-3 1-134,0-1-380,-4 0 169</inkml:trace>
  <inkml:trace contextRef="#ctx0" brushRef="#br1" timeOffset="173857.9745">25372 8560 50,'0'0'147,"0"0"-18,0 0-8,8 0-11,-8 0 1,0 0-9,0 0 0,2-3-8,-2 3-5,0 0-6,0 0-4,0 0-7,0 0-6,0 0-9,0 0-1,0 0 3,0 0-3,0 0 4,1 7-3,-1-7-3,0 5-5,0-5-2,0 5-5,0-5-2,0 6-2,0-2-7,-1-2 6,-1 3-4,-1-2 1,1 0-2,2-3-5,0 6-2,0-6-3,-3 5 2,3-5-4,-4 5-1,4-5-3,-5 2 3,1 1-3,-1-1-5,0 0 6,5-2-5,-10 1-1,3-1 2,7 0-2,-10 0-3,10 0 2,-10-1-2,6-1-1,0 0 1,-1-2-4,4 1 0,1 3 2,-5-5-2,3 2 1,0-1-5,1 1 4,1 3-4,0-7 1,0 2 1,1 1 2,0-1-8,2 4 7,-1-4-4,2 3 0,0-1 1,1-1 0,0 1-3,2 1 3,0 1 3,0-1-5,0-3 0,1 5 1,0 3 0,3-1 1,-2 0-6,0 1 4,0 2-1,-3 5 3,3-5-4,0 8 4,-1-2-2,-3 3 2,3 3 3,-3 0-4,-1 0 5,-3 2-3,-1 0 1,0 1 3,-4-3-2,0 1 0,-1-2 0,0-1 2,-4 1-4,0-3 1,0-4 4,3 0-4,-3-2 1,1 1-2,-5-3 3,4 0 12,-1-2-1,4 1-3,-2-4 0,1 0 2,0 0-3,0-4-1,1 2 0,1-1-3,0 0 4,4-4-3,0 2-3,-1 0 0,2-3-1,2 2 1,0 0 1,3 1-5,2-2 4,1 3-4,-1 1-2,5-1 1,0 4-1,1 0 1,1 0 4,4 0-5,2 2-2,1 3-1,7 2-3,-6-2-12,-3 3-15,0-1-12,7 2-23,-6 0-20,-2 0-30,1-2-29,-6 2-206,1-3-382,-4 0 170</inkml:trace>
  <inkml:trace contextRef="#ctx0" brushRef="#br1" timeOffset="180596.3279">1951 13134 53,'0'0'180,"0"0"-13,1-2-13,-1 2-9,1-6-16,-1 6 11,0 0-6,3-5-15,-1 2-16,0 1-7,0-4-2,2 4-2,-3-2-1,0 1 5,2-2-6,-1 0-8,0-2-1,-2 3-4,0-1 1,1 1 2,-1 4-7,0-6-3,0 6-7,-1-7-5,-3 2-7,1 3-3,2-3 2,-4 2-10,1-1-4,-1 2-6,5 2-3,-14 0-3,8 0-4,-5 2-4,0 3 2,1-1-3,-3 3-1,0 4-2,-2 1-2,1 1-2,0 0 1,-1 4-3,3-1 0,-3 4 3,1 2-4,3 0-1,3-3 16,0 8-5,4-8-1,1 5 5,3-3-7,2-4-1,0-1-3,2-2 1,3-2-1,3-2 0,0-1 1,4-2 0,5-2 2,3-2-4,-3-2-2,3 2 0,-1-7-2,0 1-1,-3-1-1,0-2 1,-2 2-2,-2 1-3,-2-2 1,-3-2 1,-2 6 1,0-3 0,-2 2 2,-1-3-2,-3 2 0,-1-1-2,0 4 4,-4-5-4,4 5-1,-10-2 0,-4 0 2,4 4 0,-8 1 4,1 3-6,-2 2 0,0 1 0,0 3 4,0 0-1,2 1-1,-2 3 2,2 3 5,3-4-2,4 0 0,1 2-2,4 0 1,0 0 1,5-1-4,-2-2 1,6-1 0,0-1 4,5-3 1,0 2-3,1-2 8,3-2-6,4 0 3,2-3-3,-1 0-2,-2 0 2,-3-1-2,6-2-1,-6 0-6,0-2-11,-2 3-16,0-2-16,-3 0-22,-1-2-29,2-1-32,-4 1-35,4-3-41,-4 2-207,-1-2-448,-1-2 198</inkml:trace>
  <inkml:trace contextRef="#ctx0" brushRef="#br1" timeOffset="181167.3123">2169 13488 214,'0'0'233,"-4"-4"-26,4 4-22,-2-3-19,2 3-16,0 0-17,-2-5-12,2 5-13,4-5-8,0 1-10,1-1-10,4 0-11,0-1-2,-2 0-9,3 1-5,0 0 2,0 0-2,-1 0-6,-2 1-1,0 4-3,0-3-10,-7 3 0,10 5 7,-5 0 11,0 5 1,-1 2 2,-4 5-6,0-2-2,0 4-8,-4 2 0,2-2-7,-2 6-1,-1-7-3,-4 7 0,5-7-4,-3 1-3,0-4-3,3-3 0,-1-1-4,1 0 2,1-2-2,-1-4-4,2 2 2,2-2 0,0-3-3,-4 4 2,4-6-2,0 0-5,0 0-6,0 0-3,0 0-5,14-17-5,-2 4-7,-2-7 4,3-1 0,2-5 3,2 3 0,-3-3 1,4-2 10,-1 5-3,-3-1-1,-1 2 7,-5 5-4,1 3 1,-4 3 3,1 1 0,-1-1 1,-1 4 2,-1 1 7,-3 0 0,1 3 4,1 1-1,-1-1-2,-1 3 0,0 0 1,0 0-3,0 0 1,-14 9 3,9 2 3,-3-1 0,4 4 2,-4 3-2,3 0-2,0 0 0,3 0 1,-1 0-2,3-1-2,0 4-3,5-4 5,-2 0-4,1-4 1,1 1-3,0 1 2,0-5-8,0 0-9,3 1-14,-2-3-16,2 1-15,-3-1-21,1-5-28,2 3-33,-3-4-29,4 0-47,-1-1-162,-2-2-405,1-3 179</inkml:trace>
  <inkml:trace contextRef="#ctx0" brushRef="#br1" timeOffset="181413.2127">2700 13216 3545,'-3'-11'76,"-1"2"59,0 2-44,-1 0-25,4 3-37,-2-2-18,2 0 1,1 4-2,0 2-4,4-5 5,1 2 1,7-1-7,8-4 0,11-1-3,4-1-17,4-2-26,12 0-28,-16 2-46,4 3-42,-5 1-55,-3-1-64,-14 3-247,-2 3-564,-6 3 250</inkml:trace>
  <inkml:trace contextRef="#ctx0" brushRef="#br1" timeOffset="181541.8588">2743 13414 188,'-4'2'275,"4"3"-44,0-5-40,12 2-41,1 0-37,7-2-37,7-4-52,6-4-56,1-1-171,1-4-220,2 0 98</inkml:trace>
  <inkml:trace contextRef="#ctx0" brushRef="#br1" timeOffset="202003.6373">3377 12869 25,'1'-5'126,"-1"0"-7,2 1 1,0-1-19,-2 2 9,0-2 1,4 0 0,-4 1-3,0-1 1,4 2-2,-3-1-1,-1-1 3,0 2 0,0 3-2,0-7-4,2 5-5,-2 2-6,0 0-10,0 0-12,2-3 0,-2 3-3,0 0-6,0 0 1,9 9 20,-3 2-7,2 5-1,-1 3-3,5 4-5,-1 7-1,0 0-2,0-1-9,1 1-4,-1 1-5,0 2-5,-1-4-1,3 1-3,-1-4-7,-3-2 1,0-6-4,-4 1 17,3-5-3,-4 1-5,1-2-7,0-3 1,-4-2-14,3-1-16,-3-2-17,3 0-15,-4-1-21,2-1-20,0-1-28,-2-2-48,0 0-45,0 0-54,0 0-158,-2-21-442,0 11 196</inkml:trace>
  <inkml:trace contextRef="#ctx0" brushRef="#br1" timeOffset="202181.132">3727 12989 216,'0'-4'300,"0"4"-26,0-5-28,0 5-18,-2-4-17,2 4-20,-2-4-17,2 4-23,0-4-14,0 4-13,0 0-34,0 0-33,0 0-35,0 0-34,1-4-27,-1 4-28,0 0-37,5-4-29,-1 0-61,0 2-118,0-2-338,0-2 149</inkml:trace>
  <inkml:trace contextRef="#ctx0" brushRef="#br1" timeOffset="202617.4449">3945 12748 99,'-3'-2'269,"3"2"-19,-4-5-14,4 5-8,-2-4-13,2 4-18,-1-6-19,1 4-17,0 2-18,4-9-13,0 3-15,3-3-13,-1 2-8,4 1-10,-1-3-6,5-2-8,0 3-8,1 2-6,2-1-2,3 2-2,-1 3-7,-2 5-5,3 1-3,1 4-1,3 4 2,-1 3-5,-1 4-2,-5 5 2,-2-2-6,-1 4 0,-1 2-4,-6 0 1,0-2 1,-1 1-5,-3-1-2,-2 1 4,-2-2-4,-5 0 2,-1 0 3,1-2-4,-4-6 1,2 0-4,-1-4 4,-1 0 3,2-4-4,0 1 4,-2-4 5,2-1 0,1-2-1,0 0-2,2-3-1,5 0 0,-10-5-2,7 0-8,-2-4 0,8-1-4,-3-1-1,3 0 1,1-3-3,1 6-1,3-3 2,-1 1-9,4 3 2,1 1-9,0 2-2,0-1 0,1 4-4,1 1-3,-1 1-3,0 2-6,-2 3 2,7 2-1,-8 2 0,-1-1-12,5 4-7,-5-1-9,1-3-20,0 1-16,-2-1-25,-2 3-29,0-3-26,1-1-39,-1 0-242,-4-1-488,3-3 216</inkml:trace>
  <inkml:trace contextRef="#ctx0" brushRef="#br1" timeOffset="202945.5671">4556 12659 243,'-5'-1'230,"0"-1"-20,5 2-9,0 0-24,-8-2-21,8 2-15,0 0-12,0 0-6,-2 9-4,2-1-3,2 1-7,2 0-7,2 2-10,5 4-8,-2-1-4,4 1-7,0-1 0,7 5-1,-4-5-5,2-1-3,2 4-2,0-4-6,-6 0-7,3 1-3,-1-3-4,-3 1-2,0 0-8,-5 0 1,-1-4-2,-4 2-4,2-2-5,-4 4 0,0-4-1,-2 1-7,-2 0-6,-1-1-23,-1 2-36,-3-3-31,-1 0-38,-4-2-46,1-7-57,-1 1-196,-4-5-453,0-6 201</inkml:trace>
  <inkml:trace contextRef="#ctx0" brushRef="#br1" timeOffset="203106.6889">4575 12697 86,'3'-7'265,"0"2"-33,0 0-23,2-2-12,-1-2-14,4-1-4,1-2-9,6 0-16,-3 2-16,-2-1-10,3 1-12,1 0-14,1 0-21,-2 1-35,0 3-36,-4 1-40,2-4-43,0 6-42,-1-1-54,-4 3-150,1-1-344,0 0 152</inkml:trace>
  <inkml:trace contextRef="#ctx0" brushRef="#br1" timeOffset="203474.7052">5058 12588 60,'-2'-4'325,"-2"2"-32,4 2-28,-4-3-32,1 2-21,3 1-21,0 0-14,0 0-9,0 0 6,0 0-5,20 8 0,-9-1-11,6 4-11,6 5-15,0 1-10,-2 0-17,3 0-6,-1 0-12,-3-2-4,-1 4-7,0 0-13,-3-5-5,-1-2 0,-1 4-13,3-2-2,-7-1-8,4 0 2,-4-1-6,-1-2-7,1-2-6,-3 1-12,0 0-16,-1-2-13,-3-3-11,2 1-13,-2-3-3,0 5-11,-1-5-1,1 0 2,-3-2-4,0 8-3,0-5-5,0-3-21,-4 5-16,1-4 8,3-1 2,-6 5 9,0-2 2,6-3 4,-4 4-4,4-4-6,-5 3-5,1-1-25,4-2-19,-5 0-39,5 0-139,-6 5-346,3-3 154</inkml:trace>
  <inkml:trace contextRef="#ctx0" brushRef="#br1" timeOffset="204622.0231">4418 12715 114,'0'0'142,"0"0"-11,0 0-7,0 0-9,0 0 2,0 0-12,0 0-8,-6 11-6,6-11-4,-4 3-14,1-1-4,3-2-4,-5 6 7,2-2-10,1-1 8,2-3 0,-4 5-5,2-4 5,-1 4-4,3-5-5,-2 4-7,0-1-2,2-3-1,0 0 3,0 0-4,-4 4-5,4-4 3,0 0-2,0 0 2,0 0 3,15 0-4,-15 0 0,15-6 2,-2 1-8,1-4 1,1 0 0,3 1-3,0-5-6,7-1-4,-8 2-4,2 2-2,-2 1 1,-3-4-5,2 1-3,-5 5-3,0-1-1,-3 2 3,1-1-3,0-1 0,-4 3 0,-1 0-6,-2 3 4,2-3 1,-1 3-2,-2-1-1,-1 3 0,4-5-1,-3 3-4,-1 2 3,0 0-1,2-5 4,-2 5-5,0 0-1,-2-6-2,2 6 0,0 0 1,0 0 0,0 0-1,2-3-1,-2 3 0,0 0 0,0 0 2,0 0 1,0 0-5,0 0 1,0 0 3,0 0-1,0 0-1,0 0-3,0 0 2,0 0 2,0 0-6,0 0 5,0 0-2,0 0 2,0 0 2,-2 13 1,4-2 10,-2-2 2,5 9 7,-3-2-3,2 4 3,1 6 1,-1 1 0,1-1 6,-1 1-1,1 2-1,0-2 1,1 0 4,-1 1 0,2-3-7,-3 1 5,6 2-6,-6-5-6,2 1 4,-3-5-6,3 1 0,-3-1-3,2 1 9,1-4-6,-3-3-1,0-1-3,-2-1 0,2-1-2,-1-3-1,-1-3-2,0 3-2,0-3 1,-1-1 2,0 0-4,0-3 4,2 6-5,-2-6-3,0 0-9,0 0-7,0 0-18,0 0-9,0 0-19,0 0-13,0 0-16,0 0-20,0 0-19,-7-14-13,6 7-17,-1 4-26,2-4-22,0 1-186,-1-1-425,0 1 188</inkml:trace>
  <inkml:trace contextRef="#ctx0" brushRef="#br1" timeOffset="205300.2117">4707 12973 30,'0'0'193,"0"0"-6,0 0-12,-6 3-12,6-3-2,0 0-11,-8 0 2,8 0-6,-4 4-3,4-4-3,-3 2-6,3-2-11,0 0-3,-7 1-8,7-1-3,0 0-9,-4 4-6,4-4-4,0 0-9,0 0-5,0 0-9,0 0-3,0 0-10,0 0-3,0 0-7,-5 1-2,5-1 0,0 0-6,0 0-1,0 0-2,0 0-4,0 0 2,0 0-10,0 0-2,0 0 0,0 0-2,0 0 0,0 0 0,0 0-1,0 0 0,25-5-6,-19 2 5,2 1-8,1-1 4,0-1 1,3-1-6,-3 0-1,2 0 3,1 0 1,-2 0-1,2-2-2,-1 2-3,-2 3 8,1-4-8,-1 2-2,-2-2-1,0 2 4,0 0-1,3 0-1,-5 1-2,3-2 1,-3 5-1,-1-3 1,1-1-2,-5 4 1,5-3 8,-4 0-7,3 1 3,-4 2-6,4-2 4,-4 2 2,0 0-3,0 0-4,0 0 2,4 0 0,-4 0 2,0 0-7,0 0 3,0 0 3,-13 4-2,8 0-2,-3 3-2,-1-2 5,-1 4 1,-4-1 1,1 2-2,-4-2-1,3 7 2,-2-6-2,2 1 2,-4 0 0,4 0 2,0-3-1,3 5-2,0-4-1,1 0 0,1-2 2,0 2 1,4 1-3,-3-6 0,3 2-1,1 1 2,0-3 0,2 0-1,-1-1-1,3-2 5,0 0-5,0 4 0,0-4 4,0 0 1,0 0-4,18-11 2,-10 3-2,2 1 5,-1 0-3,3-1-3,-4 3-7,1-2-10,-2 2-9,1 0-18,-2 2-14,-1 1-16,-1-2-12,-2 1-12,1 1-13,-3 2-5,5-3-20,-5 3-13,0 0-14,6-2-56,-6 2-128,0 0-378,0 0 167</inkml:trace>
  <inkml:trace contextRef="#ctx0" brushRef="#br1" timeOffset="206438.017">5045 12639 24,'0'0'199,"0"0"-9,0 0-4,0 0-1,0 0-4,-11 0-6,11 0-2,0 0-5,0 0-8,-6 0 1,6 0-13,0 0-6,-4 4-8,4-4-8,-1 3-3,1-3-9,-4 3-3,4-3-10,-4 2-5,4-2 1,0 0-19,-1 4-1,1-4-7,0 0-11,0 0-5,0 0-1,0 0-5,6 3-4,-6-3 1,12-2-3,-5 1-5,6 1-1,0-1-2,2-4-3,5 3-4,0 1-6,-5-3-1,2 1-3,2 1 2,-3 2-2,-2 0-3,-1 0 0,-1 0-2,-1 0-1,2 2-1,-2-2 2,-1 2-3,-3 0-9,2-1 3,-1 2 1,-3 1 1,3-1 10,-2 1-8,-2 1-4,1-3-5,-1 4-1,0-1 6,-4 2-2,3 4 3,-3-2-2,0 3-1,-3 2-2,-1-2-4,1 2 9,-2-2-5,0 0 3,0 0 1,-3 2-4,2 2 2,-1-2-1,1-2-3,0 0 4,1-2 15,-2 0-22,2 0 7,1-1-2,-1-3-3,1 1 6,2-1-4,-1-1-3,1-2 6,0 1-7,2-4-5,-1 5 1,-2-5-1,3 0-2,0 0 7,0 0-7,0 0 10,17-1-7,-6-5-3,-1 1-1,1-1-3,4-5-4,-3 5 3,2 0-5,0-4 1,4 3 2,-7 0 4,1 2 3,1-2-6,-3 0 0,1 2-2,-2 2-1,-1 1 6,-1-1 1,1 0 1,-1 3-3,-2-1 5,0 0 1,-5 1-1,11 3 3,-7 0 5,1-1-9,-1 2 6,-1 2 2,-1 0-2,2 0 3,0 1-2,-3 2 2,2 0 1,-1 3 6,-2 0-2,0-1-2,-2 1-6,0 1 7,0 1 0,-3 3 7,-2-1 0,2-1 4,-1 2-3,-3-5 14,-1 3-6,-1-1 0,0 3-2,1-4 0,-4 1-1,1 0 0,3-6-1,1 1-1,-1-1 7,-3-2-11,4 2-2,-3-6 0,2 3-13,1 0-16,2-3-12,0-1-11,1-1-20,6 0-37,-11 0-23,11 0-42,-8-6-28,5 0-52,1 3-188,0-4-472,2 2 209</inkml:trace>
  <inkml:trace contextRef="#ctx0" brushRef="#br1" timeOffset="207077.3018">5873 12655 154,'-5'-4'230,"-1"2"-12,0-1 2,1 0-6,-1 1-3,3 0-3,0 0-5,-3-1-9,1 0-14,5 3-19,0 0-14,-3-4-12,3 4-14,0 0 1,0 0-14,0 0 10,0 0 20,0 0-25,17 6 2,-12-2-1,6 5 4,3 1-2,0 2-21,3 0-16,3 5 4,0 0-14,3 1-4,-3-2-9,-3-2-4,4 1-8,-1 4-8,-4-7-25,-2 1-17,2-1-28,-3 0-24,0 2-23,-5-6-31,2 4-23,-2-4-26,-2-1-20,0-1-36,-1-2-20,-3 0-41,-2-4-180,0 0-497,0 0 220</inkml:trace>
  <inkml:trace contextRef="#ctx0" brushRef="#br1" timeOffset="207290.7384">6157 12711 231,'-1'-8'242,"-1"3"-15,0 2-19,0 0-15,-1-3-8,3 3-13,0 3-14,-4-5-15,4 5-13,0 0-10,0 0-15,-9 7-6,4 1-12,0 2-5,-3 6-11,1 1-9,-3 6-4,-1 5-3,0-2-8,-2 0-4,1-1-8,3 0-2,-3 2-5,3-1-11,1-2-16,1 2-15,1-7-17,-1-1-26,5-1-34,-4-1-20,4-6-36,0 2-48,0-3-170,2-2-394,0-6 174</inkml:trace>
  <inkml:trace contextRef="#ctx0" brushRef="#br1" timeOffset="207525.1142">6445 12668 318,'4'-5'325,"-4"1"-30,1 0-34,-1 4-22,4-4-27,-4 4-24,0 0-16,0 0-22,9 10-5,-7 0-12,3 2-12,0 3-10,1 2-11,1 2-14,0 5-8,3 1-8,-1-2-13,-3-7-12,2 4-18,-3-5-24,3 0-20,-3 2-29,0-1-29,0-5-23,1 0-26,1-4-39,0 1-23,-3-4-219,3-1-438,-7-3 193</inkml:trace>
  <inkml:trace contextRef="#ctx0" brushRef="#br1" timeOffset="207901.1046">6780 12654 84,'-3'-3'329,"-2"1"-31,-1 1-30,0-1-27,6 2-20,-10 3-10,6 2-26,-1 2-15,-1 3-15,2-1-16,3 5-8,1-3-14,1 10-11,2-4-7,1 2-12,2 1-9,1-4-6,1 0-8,1 0-8,0-2 0,0-3-11,0-2-9,1-1-4,2-1 0,-3-2-5,2 0-2,1-1-2,3-4-3,-2-4-4,4-1-3,0 0 0,0-5-2,-1 0-1,1-1-5,-3 0 0,-1 0 0,0 0 1,-8 1-1,0 1-2,1-3 3,-3 0 0,-3 0-3,0 0-1,-3 0 4,-2 2-5,0-4 4,-1-1-3,-7 1 1,0 2-1,-1 0-3,-3 2 3,-1 2-2,-3 1 0,0 2 0,1 1-3,-2 4 15,-1-3-12,3 7 0,-2-1-4,4 2-3,-3 2-19,4 0-15,-2-1-25,6 1-29,-2 0-29,7 0-36,3-2-33,0 3-40,1-3-200,2-1-469,2-1 208</inkml:trace>
  <inkml:trace contextRef="#ctx0" brushRef="#br1" timeOffset="208195.3212">6813 12222 78,'-9'-4'321,"-1"1"-27,3-2-29,2 3-24,0-1-24,5 1-15,-4 0-19,4 2-13,0 0-16,-1-7-13,1 7-13,0 0-3,13-2-6,-7-1 5,7 3-30,5-4-3,0 0-17,-3 2-6,5-2-4,-2 0-7,-2 0-4,3 1-16,-6 1-26,-1 0-28,0 2-31,-6-2-36,2 2-37,-2 0-35,1-3-29,-7 3-48,10 3-179,-10-3-445,5-3 197</inkml:trace>
  <inkml:trace contextRef="#ctx0" brushRef="#br1" timeOffset="208615.3317">7222 11958 60,'0'-6'351,"-1"1"-33,1 0-27,0 5-33,1-7-23,4 2-25,-1-1-20,4 0-6,0-1-13,6 1-12,2-2-11,3 3-15,1 0-11,-2 0-15,-4 4-9,-1 1-11,-1 0-8,-2 3-11,-4-1-6,1 3-7,-4 0-5,0 4-7,-4 4-9,-2 1-1,-6 2-1,1 2-5,-2-3-6,-2 1 0,1 0-2,0-3-5,0 0 1,-1-1-1,5-4-3,1-2-1,1 2-4,1-3-2,3 2-2,-2-1-4,3-3-4,3 4-1,-2 1 2,6-2 1,1 0-2,-1 2 2,3-1 2,3-2 2,-1 0 0,0 2-4,-2-2 14,3 2-12,-1-1 0,-1-1 2,-2 0-3,1 3 4,-5-3 1,1-1-3,-3 4-1,0-1 3,-6-1 1,0 5-2,-3 0 3,-1 2-7,-5-2-4,-2 4-3,-1-2-20,-2-1-17,-1-3-14,-2 2-23,1-2-35,1-2-21,-1 3-25,6-6-42,-1 2-68,-3 1-150,2-4-460,3 3 203</inkml:trace>
  <inkml:trace contextRef="#ctx0" brushRef="#br1" timeOffset="209822.1678">4679 12813 42,'0'0'90,"0"0"-9,0 0-2,-11-9-8,11 9-7,0 0-5,-7-3-11,7 3 5,-5-1-4,5 1-5,-8 0 3,8 0-4,-10 0-8,10 0-1,-10 0 0,10 0 5,-9 0 0,9 0-2,-11 1 2,6-1-2,0 0-3,5 0-4,-10 0 5,10 0 11,-10 0 7,5 3-1,5-3-1,-9 1-6,4 0 9,5-1 0,-9 3 8,6-1 5,3-2-3,-6 0 6,6 0-2,0 0 4,-8 4-2,8-4-6,-5 3-6,4-3-5,-4 3 0,5-3 5,-7 1 3,5 2 2,2-3 4,-5 1-8,5-1-4,0 0-1,0 0-3,-6 2-2,6-2-7,0 0 3,0 0 5,0 0-8,0 0 0,0 0-4,0 0-7,0 0 2,0 0-4,0 0-6,2-13 0,2 9-6,1-3 2,2 0-2,1-1-6,5-4 4,-4 3-1,5-1-2,-1-2-2,1-2-2,-2-1-4,4 3 1,-2 1-2,0-1-5,-1 1-3,0-1-2,-3 4-5,-1 0 3,0 2 1,-3-2-2,0 4-5,-1 0 6,1-1 0,-3 2 0,-1 0 4,2 1 0,-4 2-2,4-3 1,-4 3 3,2-5-3,-2 5 1,0 0 4,0 0-2,2-2-1,-2 2 0,0 0 3,0 0-2,0 0-1,0 0 1,0 0 0,0 0-1,0 0 0,0 0 1,0 0-2,0 0-2,-12 7-1,12-7-20,0 4-21,0-4-17,0 0-28,-2 7-18,2-7-34,2 5-29,-2-5-227,0 4-435,2-3 192</inkml:trace>
  <inkml:trace contextRef="#ctx0" brushRef="#br1" timeOffset="214242.9808">1988 14630 36,'-5'-1'160,"5"1"-21,-8-3-6,1 2 15,7 1-10,-7-1-6,7 1-8,-10 0-17,2 1-9,2 2-10,-3-1 3,-2 1-7,-3 2-3,-1 2-4,-4 2-2,0-1-4,1 4-9,0-2-3,-6 6 5,3 2-7,-1 1-4,1 1-7,1 2-7,1-1 3,7 1-23,2-7 0,2 3-3,4 2-1,0-4-6,7 1 3,-2-1-3,8-2 4,1-2-4,3 0 0,2 0-3,6-6 2,-1 2 0,7-2 1,-8-5-5,9 0-3,-7-1-6,-2-1 3,-3-1-2,0 0 1,-7-1-2,4 3 1,-2-4 4,-5 2-2,-2-1 4,0 0-2,-4 3 1,5-2 0,-6-2-5,1 4 4,0 0-8,-21 5 7,5-1-2,-3 5 4,-3 1-3,-5 6 5,3 0 1,1 1 2,4-2-3,-3 2 2,4 4 1,4-6 1,4 0 0,1 3-4,2-1 3,5 0 0,3 0-1,2 0 1,3-1-1,3-1 1,3-3 2,2 3 6,2-6-5,3-1 0,2-5 1,8 0 2,-2-3-5,2 0 1,-2-2-1,-5 1-1,-4 0-13,2-5-9,-3 3-16,-6-1-15,-2 0-11,-1 0-21,2-2-45,-5-1-9,-1 3-31,-1-1-143,-3-3-332,0 2 146</inkml:trace>
  <inkml:trace contextRef="#ctx0" brushRef="#br1" timeOffset="214732.0242">2072 15092 47,'0'0'170,"0"-6"-7,0 3-21,0 3-4,0-9-9,0 5-1,0 0-8,0 0-5,0 4-4,0-5-9,0 5-5,3-6-14,-3 6-7,1-2-8,-1 2-9,0 0 6,0 0 2,0 0 2,12 5 1,-9 2 0,3 1 6,-2 1-7,2 0-3,-3 1-10,0 2-2,1 1-12,0-1 2,0 2-7,-1 0 0,4-4 3,-3 0-12,1 2-2,-1-4-4,1-1-3,1-1 1,-2-2-3,2 0-5,-1-3 1,3 0 3,1-3-4,-1-2 1,2-2-9,0 0-6,0-3-4,3-2-2,-3 3-2,-1-8 1,-1 1 2,-4 5-2,6-6 3,-10 3 0,1 4 0,-2-3 4,1 6-2,-1-2 3,1 3 6,-3 1-6,1-2 5,-2 4-4,4 2-2,0-3 1,0 3 3,0 0 0,-4 12 4,4-3-3,-1 4 5,2 3-3,-1 1-1,5 7 1,4 1 0,-1 2 1,-3-1 3,4 1-6,1-1 2,-1-1 3,-1 3 6,-3-3-8,1-1 1,-5-4 3,0-3-2,-1 0 1,-2 0-1,-4 2 1,1-3-2,-5-1 6,-2 1-4,3-2 0,-5-1-5,0-3 2,0 0 2,-3-2-9,4-2-15,-5-2-24,6 0-17,-6-1-12,6-2-18,-2-1-38,5-4-37,-1 0-40,1 0-162,3-5-393,2 0 173</inkml:trace>
  <inkml:trace contextRef="#ctx0" brushRef="#br1" timeOffset="214932.9958">2683 14918 192,'1'-9'278,"4"2"-28,6-1-24,4-3-27,4-2-19,8 0-22,5-1-17,15-3-22,-14 3-28,2 2-45,-3 3-50,0 4-60,-2-1-59,-12 6-159,-6 0-305,0 6 136</inkml:trace>
  <inkml:trace contextRef="#ctx0" brushRef="#br1" timeOffset="215082.5954">2796 15095 2850,'-19'8'79,"3"-2"38,4-2-42,1 0-34,1 4-18,2-4-21,3-1-6,1 2-1,8 1 3,0-3 0,1-1-2,9 0-1,4-1-5,10 3-10,4-4-25,5-4-33,1 0-51,15-2-57,-18 0-65,1 0-157,-3-1-442,-1 0 196</inkml:trace>
  <inkml:trace contextRef="#ctx0" brushRef="#br1" timeOffset="215610.1878">3837 14769 2063,'-4'-12'3,"-1"-5"18,-2-1 2,1 8 9,1 0-15,0 1-4,1 1-3,-1 2-4,1 2 5,3-2 5,-5 1 13,3 0 10,0 4 2,1 0 8,-2-2-9,-3 0 2,0 2-3,-1 1-2,-2 4 2,-4 0 4,-2 2-4,-3 6 3,-6 1 2,1 0-1,2 3 0,3-4 2,-4 5-3,2-1-3,7-1-7,1-1-2,2 1-3,2 0-5,2-1 5,2-3-4,3 3-4,-1-3 4,7 0-7,0 2-2,4-5 3,1 1-5,6-1-1,5 0 1,6-4-7,5 0 0,1-4-6,0-1-2,-2-2-6,-1 0-4,-8 1-3,1-1 5,-3 1-11,-5-1-3,-5 2 4,0 1-3,-4 0 1,-5 0 1,4 4 6,-4-4-2,-5 7 1,-8 0 6,-1 1-6,-4 5 8,-9 4 11,0 1-1,2 0-1,-1-3 9,2 3 5,2-1-4,7-3-3,1-1 1,5 3 3,0-3-4,4-1-1,0 0 1,2-2 1,6 1 2,3 2 9,-1-6-6,4 3-5,3-3 2,3 1-2,4-3-2,3-2 2,5-2 0,-4-1-2,-2-1-4,7-1-18,-2-3-24,-4 1-16,-3 0-37,-2-1-30,-4 0-44,-1-1-49,-2 1-192,0 1-441,-2-6 195</inkml:trace>
  <inkml:trace contextRef="#ctx0" brushRef="#br1" timeOffset="215993.1673">4051 15087 2264,'0'0'58,"-7"-7"-15,7 7-15,-8-6-17,6 3 3,2 3-8,-4-2 7,4-2-6,0 4 4,0-6 2,0 6 4,6-5 4,2 2 1,-3 0 2,6-1 3,1 1 0,-1-1-3,8 1 4,-2 0 0,1 1-2,0 0 1,0 2 2,2 0 3,-7 2-5,-1-1 0,2 0-1,-5 2-5,-4 0 3,3 6 5,-5-3 9,0 3 3,-3 3-10,-4 3-6,-2 2 1,-2 3-2,-9 2 0,2 1-6,-2-1 1,-1-1-2,2 2-3,2-9-4,-5 6 1,6-4-5,4-4 5,-3 2-1,5-4-4,0-1 9,3 0-13,0-5 1,0 1 1,4 3 1,4-4-2,0 0 0,3 0 11,4-4-12,3 1 1,6-6 1,0 2-7,9-5-10,1-1-9,-2-3-23,4 4-19,0-4-23,-2 1-16,-3 2-34,0-2-46,-8 5-75,-1-3-147,-1 0-439,-4-1 194</inkml:trace>
  <inkml:trace contextRef="#ctx0" brushRef="#br1" timeOffset="216256.0871">4772 14676 3051,'-3'-8'18,"0"-3"28,-1 4 9,1 0-21,2 2-8,1 0-16,-1 1-2,1 4 2,5-5-2,1 2 3,4 0 3,1 3 0,8-2-4,4-1 1,9 3-5,4 0-8,-1 1-31,1 1-40,-1 1-51,-1 3-58,-2-2-66,-11 1-197,-6 1-483,-4-1 214</inkml:trace>
  <inkml:trace contextRef="#ctx0" brushRef="#br1" timeOffset="216384.641">4881 14873 3139,'-8'2'46,"2"-4"16,2 2-13,4 0-26,0 0-17,0 0-18,0 0-18,0 0-7,29-8-6,4 2-18,2-1-25,3 0-34,13-3-49,0-1-69,1-4-184,0-2-457,-2 1 203</inkml:trace>
  <inkml:trace contextRef="#ctx0" brushRef="#br1" timeOffset="217956.6899">5801 14616 81,'9'-5'156,"0"1"-11,0-3-8,8-1-9,1 3-1,-1-4-14,3 1-4,2 1-13,-1 1-3,3-4-6,-2 4-16,-4 3-8,1-1-3,-6 2-7,-1-1-2,-3 0-10,-2 3 0,-1 0 6,-6 0 6,9 0 13,-9 0-2,0 0-5,0 0-4,-13 8-10,2-1 3,-4 2-3,-6-1-3,-7 4 5,2 0-3,-3 0 0,1 1 0,-2-4-2,5 0-1,5-1 4,1 0-3,3-4-5,4 1 1,1-1-1,1-1-1,2-2-5,3 0-5,1 2 0,4-3-4,0 0 1,0 0-5,0 0-1,0 0-2,28-11 0,-6 5-15,-2 3-27,8-1-39,0-1-41,3-2-61,0 7-249,-4-6-451,-9 2 200</inkml:trace>
  <inkml:trace contextRef="#ctx0" brushRef="#br1" timeOffset="229971.7721">6323 14307 73,'0'0'85,"0"0"-1,0 0 8,0 0 1,0 0 3,0 0-6,0 0-5,0 0 3,0 0-6,0 0-3,0 0-1,0 0-3,0 0-4,0 0-2,0 0 3,0 0 1,0 0 2,0 0 2,0 0-2,0 0 6,0 0 3,0 0-3,0 0 4,0 0 1,0 0 0,0 0-2,0 0-3,0 0 1,0 0 0,0 0 1,0 0-8,0 0-1,0 0-3,0 0-6,0 0-3,0 0-6,0 0-2,0 0-6,0 0-7,0 0 0,0 0-10,0 0-2,0 0-1,0 0-3,0 0 3,0 0-4,0 0 4,0 0 1,27 2-9,-10-2 5,1-1-9,5 0 3,4-2-3,1 1-2,-7 0-3,1-1 0,0 2-1,-2 1 1,1 1-3,-1 1-3,-3 0 0,3 1-2,-8 0-2,-4 1-3,2-1 2,-5 1-1,0 1-4,1 0 3,-6 2-1,-2 1 0,0 3 2,-7 2-2,-4 0 1,1 0 3,-1-1-2,-2 2 3,1-1-5,0 0 4,0-1-2,-2-1 2,1-1-2,1 0 1,1-1 3,2-2-3,3-2-1,-3 3-1,7-3 2,-3-1-4,3 2 3,-2-3-5,3 1-5,0-2 0,3 2 0,0-4-1,0 3 6,0-3-5,6 4 3,0-2 1,3 2-1,0-4 2,2 4 0,-1-3 2,4 3 4,0-2 0,-1 2-4,-1-2 1,0 5-3,-1-3 0,2 1 2,-1 0 1,-7 0 0,5 1 2,-2 1 2,-2 0 0,2 1 0,-4-1-3,0-1-1,-4-1 1,0 3 2,4-4-2,-8 6 1,4 0 1,-4 0 3,0-1 0,-4 1-1,-2 2-3,-4 0 0,4-2 4,-2-2-1,1-1 1,-6 2 1,2-1 3,-2 1-7,6-2 0,-2-2 0,0-3 1,0 2-3,-1 2-1,3-5 4,2 0-8,-4-1-14,6 3-11,0-3-13,7 0-14,-10 0-20,10 0-32,-8-4-30,8 4-21,3-7-31,-3 7-42,6-9-145,4 3-410,1-1 181</inkml:trace>
  <inkml:trace contextRef="#ctx0" brushRef="#br1" timeOffset="230354.808">6917 14570 38,'6'2'170,"-6"-2"-10,0 0-8,7 1-8,-7-1-8,5 2-4,-5-2-6,9 0-12,-9 0-9,11 0-12,-5-2-8,-1-1-8,3 2-8,-2-1-4,2-1-5,-3 1 5,0-2 8,-1 0 2,-1 2-4,-3 2-2,2-5-8,-2 5 7,-1-4-1,1 4-4,0 0 0,-9-5-7,4 3 5,-2 2-2,-2 0-3,2 3 5,-4-1-5,0 0-4,3 2-3,1-3-9,1 1 0,3 0-9,-3 0-1,3 1-7,0 1 0,1 0-10,2 1-21,-2 0-23,4-2-28,0 2-23,2-1-23,1 0-40,1-3-44,0 3-217,3-3-439,1 2 195</inkml:trace>
  <inkml:trace contextRef="#ctx0" brushRef="#br1" timeOffset="231010.0446">7429 14449 188,'0'0'204,"0"0"-18,0 0-14,0-5-7,0 5-7,0 0-9,0 0-10,0 0-12,0-7-15,0 7-12,4 0-7,-4 0-8,0 0-12,4-5-6,-1 1-3,2 1-3,-1-2-6,-1 2-4,-2-3 0,2 2-6,2-1-6,-4-1-2,2 0-3,-1-2 2,1 2-3,-1-2 3,1-1 10,-3 4-6,0-4-2,-3 2-6,-2-1-1,1-2-4,2 2 0,-3-2 1,-2 2-3,2 1 4,0 4 4,-5-6-4,2 4-3,-3 2-4,2-3-2,-3 2 5,3 1 0,-2 2-2,-1 0-1,1 1 3,0 2 0,0-1-4,6 1 1,-5-2-6,5 3 0,-3-1-1,3 4 2,-4-1-5,5 1 2,-1 2-2,1-1-1,3 1-3,1-1 5,0 0-1,4 3-5,-3-1 0,7 1 2,-1 0-6,3-3 7,5 4-3,0-2-1,0 0-1,3 3-2,0-2 0,0-3 4,9 5-3,-8-3 3,5 4-6,-3-5-1,-5 0 5,1 2 0,-3-2-6,-5-1 0,0 2 2,1-4 0,-6 4 2,2-1 2,-6-1-1,-4 3 3,-1 0 4,-6 2-6,-2 0 3,-2 0-4,-3-1 1,0-3 4,-1 0-4,2-3 1,-1 3-3,0-4 2,4-4-2,3 0 1,-1-3 1,1 2 1,1-3-1,2-2 0,1 1-2,4-2-2,-1-4-1,6 1-1,2-6-4,-1 4-2,6-5-6,0 1 1,2-1-5,3 2-13,0 1-13,2 1-3,2 1-13,-1 3-12,-1 0-19,2 2-15,-6 1-23,0 3-23,-1-2-24,1 3-62,-8 0-156,3-1-426,-7 3 188</inkml:trace>
  <inkml:trace contextRef="#ctx0" brushRef="#br1" timeOffset="231444.5322">7844 14197 183,'-1'-5'239,"1"1"-8,-2-1-14,1 0-18,-1 0-11,2 0-12,0 1-10,0 4-8,-4-7-3,4 4-4,0 3-7,-4-4-10,4 4-9,0 0-9,0-6-7,0 6-13,0 0-9,0 0-3,0 0-14,0 0-2,0 0 0,0 0 4,0 0 6,0 18-6,0-9 2,4 3-6,-3 0 2,2 5-2,-1 0-9,1 2-2,1 0-6,-2 0-9,0-1-4,3 3 2,-2-3-4,2 1-5,-1-1-2,1-1-3,-1-4-3,3 4-8,-2 0 7,1-3-5,-2-3-10,0-1-9,-3 1-11,3-4-7,-1 1-10,-3-4-18,2 1-14,1 0-16,-3-1-19,0-1-18,0-3-23,0 6-23,0-6-52,0 0-58,0 0-215,0 0-525,0 0 232</inkml:trace>
  <inkml:trace contextRef="#ctx0" brushRef="#br1" timeOffset="232030.5032">8309 14246 2,'3'-5'204,"4"0"-21,1-1-18,-3 2-18,-2 0-12,2 0-14,-1-2-11,0 1-14,1-1-9,0 0-9,-1 0-4,-3 1-10,3-1 1,-4 1-6,1-4-3,-1 2-6,0 0-2,-5-3-2,4 4-1,-3-3 3,-1 1 0,0-1-2,-4 2-1,1-1 8,0 3 1,-1-2 1,0 1-1,-3 2-3,1 0 1,1 1-2,-3 3 4,1 0-2,0 2-7,1-1-2,-2 3-1,4 0-3,-1 2-1,2 2-5,1 1-1,0 0-3,1 1-5,3 0 0,2 0 0,1 0-5,1 2 3,2-1-7,3 2-2,1-5 0,0 1-1,3-2-2,2 0-1,-1 0-1,0-4-4,2 2-6,5-5-2,-6 1-6,1-1-1,-1-1-4,-1-3-2,4 3 2,-6-2 2,0-1 4,1 1-2,-5-2 3,2 0 1,-2 1 1,0-7 2,-5 7 1,1-2 1,-1 1 9,3 1 14,-2 2 4,3-2 0,-4 4-3,1-3-7,-1 3 3,0 0-5,0 0 6,0 0 0,4 14 8,-4-4 6,1 5-4,2-1 0,-3 3 3,3 3 0,-3-1-1,0 6-3,2-6-3,-2 7 0,0-7 0,-2-2-5,4 3-2,-2-2-2,0-2-5,0 0 6,2-4-5,-2-1-10,2 0-13,-6-3-19,4-1-18,2 3-28,0-3-31,-4-1-38,4-2-33,-2-1-47,0-3-214,0 0-477,0 0 211</inkml:trace>
  <inkml:trace contextRef="#ctx0" brushRef="#br1" timeOffset="232390.0242">8878 14108 133,'-5'-3'227,"1"-4"-3,-2 5-11,4-3-9,0 4-20,2 1-17,-5-4-16,5 4-10,0 0-12,0 0 0,0 0-4,0 0 2,7 10 5,1-1-3,-2 1-5,8 3-9,-1 1-7,5 7-4,1 3-7,3-4-5,0 2-7,2-4-10,-1 2-3,0-3-9,-5 1-7,0-4-9,0-1-1,-3-1-12,-2 2-30,-2-3-26,-5-4-35,1 2-36,-2-3-29,0-1-38,-1 0-29,-2-2-53,-1-2-200,-1-1-480,0 0 213</inkml:trace>
  <inkml:trace contextRef="#ctx0" brushRef="#br1" timeOffset="232627.3888">9181 14046 207,'-3'-4'220,"-2"2"-21,5 2-15,-11 2-6,5 3 5,-1 0-11,-1 5-9,-2 2-2,0 3-11,-1 1-8,-4 4-13,2 1-13,-3 3-7,3-1-12,-5 2-13,8-2-6,-3 3-8,3-4-8,1-4-7,0 0-17,3-2-15,-2 1-16,1 1-16,3-6-30,0-2-17,0 0-21,1 0-33,2-3-32,2 0-20,2-3-210,-2-3-403,5 1 178</inkml:trace>
  <inkml:trace contextRef="#ctx0" brushRef="#br1" timeOffset="232865.6008">9387 14033 73,'0'0'290,"7"1"-31,-7-1-19,8 8-14,-3 0-8,0-1-1,-1 4-13,1 0-14,-1 1-14,0 4-8,1 2-8,-2-3-13,5 3-15,-2 2-15,0-3-10,-1 2-10,0-3-9,2 2-22,-1-1-31,-1-2-22,-1-3-29,1 0-27,-2 0-38,4-3-33,-1 0-48,1-2-33,0-1-241,-1-2-471,4-1 208</inkml:trace>
  <inkml:trace contextRef="#ctx0" brushRef="#br1" timeOffset="233216.8099">9676 14098 211,'0'-2'245,"0"2"-23,-2-5-20,2 5-13,0 0-7,0 0 4,-7 12-8,4-3-15,0 1-5,2 2-16,-2 4-13,2 2-11,0-1-10,1 2-11,1-2-11,0 0-2,3-2-11,-1-3-11,-1 0-4,-1-2-6,5 0 0,-1 0-6,0-1-9,0-4 1,3 2-6,1-5-4,3 3-1,-1 0-1,1-5-2,2-2 4,3-1-8,0-2-2,-2-2-6,3 0 4,-2-2-3,-2-4-2,-2 1-7,1-2-1,-3-2-16,-1-3-7,-2 0 2,-1 0 2,-5 0-4,2 1 1,-3-1 4,0 3-1,-10-2-1,2 4 4,-1 3-1,-5 0 1,0 1-3,1 5 3,-4-2-6,-1 3-2,0 0-13,1 4-11,-1 0-18,0 4-23,2 3-24,2-1-26,3 0-41,2 4-234,-1-3-446,2 2 197</inkml:trace>
  <inkml:trace contextRef="#ctx0" brushRef="#br1" timeOffset="233530.9681">9538 13649 67,'-6'-6'279,"1"3"-25,1-2-26,0 2-21,2 0-23,0 0-13,2 3-11,0-5-13,0 5-7,6-7-10,3 2-14,4 2-5,6-2-16,0 1-11,4-1-5,3 0-15,4 1-12,-3 0-30,3 0-15,-3 0-31,-5-1-22,-2 3-40,-3 0-32,2-2-47,-4 1-195,-3 2-390,1-3 173</inkml:trace>
  <inkml:trace contextRef="#ctx0" brushRef="#br1" timeOffset="234282.956">10115 13260 142,'0'-4'238,"-3"-1"-16,3 1-17,-2 0-6,2 4-5,-2-6-9,2 6-9,0 0-11,0-4-12,0 4-19,-3-4-10,3 4-17,0 0-10,0-4-10,0 4-6,0 0-6,0 0-2,0 0-4,0 0 1,0 0-9,0 0 1,1-5 7,-1 5-11,0 0 3,0 0-3,0 0 1,0 0 2,0 0-8,0 0-6,0 0-2,-5-3-7,5 3-1,-9-1-4,9 1 7,-8-1-2,8 1-2,-8-4 0,8 4-2,-5-3 1,3 0-12,2 3-5,-7 0 4,7 0-1,-5-2-11,5 2 3,0 0 1,0 0-1,-5-2-3,5 2 0,0 0-4,0 0 2,0 0-5,0 0 1,-5 7 1,5-2 3,0 2 5,-1 2 2,0 4 5,1 4 10,-2 2 2,4 10 0,-2 0 2,0 1-6,0 3 2,0-2-7,-2 1-10,0-3 15,2 0-9,-3 0 0,1-7 1,-1-1-13,2-4 7,-3 0 0,2-2-3,-1-3-3,0-2 0,-2 0-4,1 0 6,0-6-15,2 3 3,-1-1 4,-1-5-24,1 2-8,3-3 2,-11-3-12,11 3-3,-5-7-2,4 0-5,1-2 4,1-1 3,1-1 2,1-2 4,3 1 4,0-2 1,2 3 6,-3 1-1,6 1 2,-2 1-4,0 3-1,0-2-2,4 2 0,-4 0-7,5 1-6,-1 1 3,-1 3-6,2-1-1,-1 0-5,-1 2-3,0-2 2,4 1 3,-5-2-4,1 1 3,-1 1 5,-3-4 4,-2 4 7,1-3 3,2 1 5,-3-1 0,-1 1 5,2-3 4,-1 1 4,-2-1 0,0-2 1,1 1 8,-1-3 18,-2 1-1,2-1 10,-1 2 18,-2 0 18,-1 1 5,3 1 9,-1 1 5,-1 1-5,-1 3-15,0-7-4,0 7-4,0 0-6,0 0 7,0 0 10,-1 19-3,-4-4-5,5 1-6,-1 2-3,-2 8-3,3 1-2,-1 0-8,1-3-20,-2 5-33,2-2-32,-3 0-38,1 0-46,0 2-56,-3-3-79,-2 0-230,0-1-547,-2-9 242</inkml:trace>
  <inkml:trace contextRef="#ctx0" brushRef="#br1" timeOffset="239508.9589">11237 12343 70,'-7'-4'148,"0"2"-9,-2-3-3,3 2-14,-4-4-11,3 3-9,-1 0-6,1 0 7,0 2 2,2-3-13,-2-2-6,0 0-11,0-1-2,0 3-13,0-4-7,2 2-3,0-2 0,2 1 3,1-3-7,-2 0-7,3 0-3,1-1-3,1 0-5,3-3-3,4-1-4,-2 0 0,6 0-7,0 0 8,5-4-10,0 6 2,5-5 0,2 4-1,2 1-7,0 1 4,2 1-2,0 3-5,-6 6 3,-2 1 1,1 2-2,-2 3 1,-1 4-3,-3 5 1,1-1-4,-3 6-2,0 6 3,-5 5 1,0 5 2,-6 15 4,-3 0 4,-8 1 1,4 6 3,-5-6 0,-1 3 4,-1-1-7,0-1 2,1-5-3,6-8 2,-1-4-6,0-2 3,3-4-3,4-2 2,-1-4-8,5-3 10,-2-2-5,3 0 2,4-3-1,-4-4 3,6-1-4,2-1 0,2-2-1,3-3 1,4-2 0,3-5-4,4-3 5,-1-3-6,0-3 0,-1 0-2,-3-4 0,0-1 2,-5 1 1,-7 4-3,-1 0 1,-3 4 2,-4 0-1,-4 3-1,0 2 2,-3 0 1,-2 1-3,-1 3 1,5 1 0,-22 5 5,9 0 4,-1 4 0,-2 3 4,0 1-5,6 1-4,-6 7 5,7 2 6,-1 4-3,1-1-2,6 3 2,9 1 0,-6 2-1,10 15 0,3 2 1,2 2 2,1 2-2,1-1-1,1 3-3,1 0 2,0 3-2,0 0 0,-1-3-3,2-1 1,0 0-1,-1-4-2,-7-1-2,-1-2-1,-2 1 3,-6-1-3,-1-12 3,-4-1-2,-6 0 0,3-1 4,-8-2-4,-3-2 1,0-5 7,-2 0 1,-5-3-2,4 0 1,-4-7 15,0 2-3,-4-7-1,2 0-4,-1-1 0,-3-2-1,-1-3-3,4-3-1,-2 0-1,7 2-5,3-4 2,-1 2-3,6 0 1,1-1-9,5 1-31,-2-2-34,5 1-30,4 1-13,0 0-18,13-6-43,-2 2-226,16-7-431,5 1 191</inkml:trace>
  <inkml:trace contextRef="#ctx0" brushRef="#br1" timeOffset="240335.9758">13001 12365 35,'-12'-1'176,"3"1"-10,-4 0-3,1-1-8,-2 2-1,-4 1-13,2 0-12,-5 3-4,4 5-7,-9 1-4,2 3-6,-2 2-6,-3 1-7,4 0-4,2 0-3,2 4-5,3-2-7,1 1-8,4-7-6,4 4-5,3 0-4,-2 0-7,5 0-2,1 1-4,5-3-2,1 0-9,2-3 7,2-2-7,7 1-2,2 1 1,9-5-4,3 3-2,-10-7-1,12-2-4,-1-2 0,0 1-1,-9-1 4,-2-1-8,-2-4 0,-3 3-1,-2 1 4,-6 1-4,0-2-5,-2 1 4,-1-2-7,-3 4-1,0 0 1,-14-5-1,0 5 1,-4 2 5,-2 3-2,-9 2 5,-2 1 5,5 3-3,-4 2 1,0-1-2,3 2 0,2 3 0,8-5-3,-1 8-1,5-4 0,4 0 1,3 1 3,0-1-1,6 1 5,3-2-4,2 1 0,3 4-1,4-6 2,3-2 0,6 6-1,4-2-1,-2-6 0,5-3-4,-1-2 1,3 0 2,-3-7-3,1 0 0,-6-2-1,6 0-2,-10 1-5,0-1-5,-5 1-19,-1 0-22,-1 1-21,-4-1-25,0 1-14,-4-2-20,3 1-22,-3 1-30,-3 2-60,0-5-126,3 2-393,-3 3 175</inkml:trace>
  <inkml:trace contextRef="#ctx0" brushRef="#br1" timeOffset="240682.0513">13116 12879 42,'-2'-7'236,"1"2"1,-1 2-4,2 3-9,0-7-25,0 7-18,0-4-19,0 4-17,0 0-13,0 0-13,0 0 8,3 12-5,2-3-12,-2 1 0,7 6-10,-1 2-8,1-2-4,3 9-9,2-2 3,-4 2-14,7-3-8,-5 2-7,0-2-4,2 2-5,-4-9-3,2-2-5,-2-1 1,-4-3-3,2-1-8,-1-3-1,-4-2-4,2 2 2,-2 0 6,2-3 12,-3 1-1,-1-3-3,-2 0-3,0 0 1,7-7-4,-3 0-1,-3-2-3,2-3-7,1-6 0,-4-3 0,3-5-3,-1 1-1,0 0-8,1-4-8,-2 4-10,1 5 2,-2 2 3,2 1-16,-2 1-20,1 5-17,2-1-24,0 2-30,1 3-27,2-2-19,1 1-31,3 1-20,1 1-243,-1-1-490,3-2 218</inkml:trace>
  <inkml:trace contextRef="#ctx0" brushRef="#br1" timeOffset="240871.5361">13670 12499 238,'0'-3'221,"0"-1"-25,0 4-22,0 0-11,3-5-17,9 2-18,2 0-14,5-2-23,12 1-30,2 0-23,5-1-40,1 0-57,-1-2-67,-6 2-105,-2 2-249,-9 1 110</inkml:trace>
  <inkml:trace contextRef="#ctx0" brushRef="#br1" timeOffset="241006.1965">13707 12671 228,'-11'6'232,"1"0"-28,6 3-17,1-4-20,3 0-17,1 0-12,5 0-15,4-2-14,8 1-14,4-2-31,9-2-47,5 0-40,3-4-68,-1 1-176,14-8-289,-13 3 128</inkml:trace>
  <inkml:trace contextRef="#ctx0" brushRef="#br1" timeOffset="243080.5483">14473 12219 137,'0'0'135,"-2"-3"-10,2 3-13,-1-3-8,1 3-9,0 0-10,0-7-6,0 7-4,-3-2-4,3 2 5,0 0-7,-1-6-2,1 6-8,-2-5-4,2 1 1,-2 1 6,2 3 2,-1-7-4,1 4 5,-4-1 6,4 4 5,0-5 0,0 5-6,-2-5-6,2 5-8,0 0-5,0-4-4,0 4-10,0 0-1,0 0 0,-3 14 2,-3-4 1,5 6 0,2 4 2,-1 6 0,-1 3-5,4 1-2,-5-1-3,8 3-3,-5-1-1,1 0-5,0-3 1,3-1-4,-1-2 1,0-6-4,-1-2-2,-1 1 0,0-8-3,0 1 1,2 1-4,-4-1-1,0-2-9,0-1-9,4-3-18,-6 2-15,4-3-24,-4 1-16,4 0-20,-2-3-28,0-2-33,0 0-194,0 0-389,0 0 173</inkml:trace>
  <inkml:trace contextRef="#ctx0" brushRef="#br1" timeOffset="243259.5807">14638 12417 230,'-4'-5'237,"1"1"-20,-1-2-17,3 1-15,-1 2-15,0 1-19,0-3-15,2 5-15,-3-4-29,3 4-36,-1-3-24,1 3-14,0 0-29,0 0-13,0 0-60,16 8-35,-11-4-150,3-2-289,-2-1 129</inkml:trace>
  <inkml:trace contextRef="#ctx0" brushRef="#br1" timeOffset="243807.2182">14953 12158 63,'-4'-3'201,"4"3"-20,0 0-14,-3-5-11,3 5-12,0 0-6,5-4-9,0 1-13,4 1-4,4-3-13,4-2-9,2 4-9,1-2-3,0-1-9,3 5-3,3-1-7,-5 2-6,-3 2-6,3 3-2,-2 2-5,-3 0-1,0 6-5,-4-1-1,-6 2-4,1 5 5,-3-1 1,-2 8 4,-3-1-6,-4-5 1,1 5 2,-4-3-1,-1 4-2,-5-3-2,2-1-6,-4-6 4,0 2-3,-5 1-2,4-6-8,-4 3 5,3-5-3,4-1 2,-3-5 1,4 0-3,3 0 1,-1-3 3,0-1 1,5-1 4,-3-1-4,9 1 0,-7-4-8,4-1-2,4 0 1,3-6-6,1 0 1,5 1-1,3-2-2,1 3 0,2-1 4,-1 0-5,0 3 0,-1 2-1,-1 2-3,0 3 1,1 3-1,3 2 2,-3 1-2,-7-2 1,8 8-1,-5-3-1,1 4 0,-1 1 0,-3 0-2,0 0 2,-4-2-4,2-1-4,-4 1-9,2-3-15,1 2-5,-2 2-25,1-7-6,-3 6-19,1-7-25,0 2-29,1-3-28,-1 0-217,-1-4-416,4 1 185</inkml:trace>
  <inkml:trace contextRef="#ctx0" brushRef="#br1" timeOffset="244142.316">15443 12162 40,'-1'-4'220,"0"0"-22,1 4-15,0-8-25,2 3-15,2 3-11,5-3-14,1 0-12,3 2-7,8 0-14,-1-3-2,7 1-13,-7 1-5,3 3-8,-4-1 0,2 1-6,-5 4-10,2-1 4,-6 1-7,-2-1-3,1 5 2,-4 1-1,-1 2 9,-2 4 6,-3 1 2,2 2 7,-3 3-3,-1 5 0,-4 3-5,2-5-3,0-1-3,1 2-3,-2-3-5,1-1-3,0-2-4,0 3-3,1-4 0,0 0-2,0-5-3,1-1-8,-1 2-21,2-3-35,-1 0-25,1-3-21,-1-1-26,1 0-26,1-4-22,-1-2-210,0 0-401,0 0 178</inkml:trace>
  <inkml:trace contextRef="#ctx0" brushRef="#br1" timeOffset="244557.8106">15960 12094 140,'5'-2'203,"3"-3"-19,1 1-16,9-1-13,0 0-16,3 4-6,0 1-17,1 0-9,-1 1-13,0 3-13,-3 2-4,-1 2-8,-7-2-7,-1 4-4,-1 0-11,-5 2 0,-1 0-7,-4 0-4,-3 3-3,-6 1-2,2 1-2,-10 3-2,7-8-3,-3 0 0,0 0-6,4-5-2,1 1 3,3-1-6,1-4 0,2 3-3,-1-3-4,0-1-1,5 2 5,0 0-2,5 3-1,-2-3-1,7 1-2,0 0 3,8 3 1,3 1-5,-3-1 3,7 3 3,-6-3-7,5 4-2,-9-3 3,0 1 0,-3-3 3,-5 3-4,-2-3-5,1 2 4,-3 0 10,-4-2 2,-3 2 3,-1 2 1,-3-2-2,-1 3-5,-5-1 1,3 1 1,-6-1-5,4-2 0,0-2-3,-2 1-12,3-1-24,0 1-19,2-4-33,0-2-40,2 2-73,0 0-126,4-4-349,4 0 155</inkml:trace>
  <inkml:trace contextRef="#ctx0" brushRef="#br1" timeOffset="244924.8311">16665 12080 26,'0'0'218,"0"0"-18,-1-4-18,1 4-21,0 0-11,1-3-8,-1 3 9,0 0-6,13 10-6,-6-1-5,2 3-6,5 5-10,-1-1-9,1 0-5,4 6-15,-3 1-11,2 1-7,1-1-3,-2-2-5,-5-3-22,-1-1-21,1 2-18,0-4-20,-2-2-25,-2 4-23,-2-6-31,0-2-31,-1-2-39,-2-2-170,0 0-365,-2-4 162</inkml:trace>
  <inkml:trace contextRef="#ctx0" brushRef="#br1" timeOffset="245139.2559">16932 12076 147,'-4'-4'215,"0"0"-26,-1 2-14,-3 2-12,-2 3-19,-1 5-8,-1 0-13,0 4-7,-3 3-11,0-1-9,-2 8-13,0 2-7,-1 0-9,2-1-4,0 3-14,0 0-9,5-4-15,-1 2-13,3-7-24,-1 0-19,3-3-14,1 1-20,3-7-19,1 2-24,-2 0-51,4-4-95,0-1-274,4 0 121</inkml:trace>
  <inkml:trace contextRef="#ctx0" brushRef="#br1" timeOffset="245356.9994">17235 12108 13,'1'-3'290,"-1"3"-28,0 0-25,0 0-25,-5 14-11,2-4-9,1 2-15,-2 5-21,0 0-15,4 0-10,-1 4-13,2 4-13,-1-1-9,4 3-9,-3-8-8,-1 2-19,3-2-23,1-2-24,0-2-23,1 2-28,1 0-29,-1-5-29,1-5-37,1 3-38,-3-5-178,7-2-378,-3-1 168</inkml:trace>
  <inkml:trace contextRef="#ctx0" brushRef="#br1" timeOffset="245697.1885">17457 12211 92,'-4'-5'229,"3"0"-21,0 1-19,0 0-24,1 4-17,0 0-8,0 0-6,0 0-6,-8 10-1,7-4-18,-2 4-7,3 4-6,-1 3-12,2-1-9,2 6-8,0-5-4,1 0-5,5 0-8,-1-3-6,-1 1-1,4-3-7,-1-5-3,1 1-1,0-1-4,1 1-3,1-6 0,2 0-3,-2-2-1,6-3-4,-2-1-3,2-2 1,-5-1 1,0 0-1,1-2-2,-5-1 1,0-4-3,-4 6-3,2-8-9,-3-2 3,-2-1-5,-6 2-16,0 0 1,-4-2 2,-2 0 0,-1 2-1,-4 0 1,-6 1 3,1 5 1,-5-2 7,-3 4-3,0 0 2,9 5 0,-5 2 0,1 2 0,1 2 1,3 2-15,-1 1-8,6 0-25,3 2-26,0-2-24,3 4-33,1-4-46,2 1-139,1-1-348,6 0 154</inkml:trace>
  <inkml:trace contextRef="#ctx0" brushRef="#br1" timeOffset="246004.3806">17437 11596 205,'-6'-7'192,"3"4"-17,-1 2-19,1-2-12,3 3-17,-3-3-4,3 3-9,0 0-5,0 0-10,16 1 1,-7 0-12,5-1-7,3 1-9,3 1-8,4-1-5,2-1-7,2-1-12,-1 2-27,-5-1-13,-1-1-31,0 1-14,-3-2-24,1 0-30,0-3-16,-6 2-44,-2-2-91,-2 0-269,5-2 119</inkml:trace>
  <inkml:trace contextRef="#ctx0" brushRef="#br1" timeOffset="246344.4592">17819 11435 27,'-3'-9'144,"2"5"11,-2 0-8,1-1-9,-1 2-2,3-2-10,-4 1-19,4 4-19,0 0 6,0 0 0,0 0-2,0 0-2,-5 13 15,5-2-11,0 3 0,0 2-2,0 3-12,0 0-6,0 8-4,0-1-6,2 0-8,1 0-8,1-1 1,-1-6-3,3-1-6,3 1-5,-1-5-5,1 3-10,1-5-10,-4 0-11,2-4-5,1-2-11,0 1-9,-1-5 0,0-1-7,2-1 0,2-1-1,-4-1-7,5-5 5,-5 1 9,1-2-2,1-4 4,-2 4 0,-2-3 7,-1 1 4,-1 1 19,-1-2 8,1 2 6,-4 3 10,3 0 5,-1 1-1,-1 1-5,-1 2-3,0 2 3,0 0 5,0 0 5,-3 17 2,3-6-2,0-1-3,0 8-1,3 2-9,1 5 2,0 1-3,1-2-3,-1-4-3,1-1-14,0 0-22,-2 0-32,-1 1-24,1-2-43,1-1-48,-4-4-199,0-2-394,0 0 174</inkml:trace>
  <inkml:trace contextRef="#ctx0" brushRef="#br1" timeOffset="248187.8537">18290 12185 3,'0'0'104,"0"0"-26,0 0 8,0 0 3,0 0-19,0 0 4,-5-3 2,5 3-1,0 0-1,0 0-2,0 0-2,0 0 0,0 0-2,0 0-7,-4-3-8,4 3 3,0 0-6,0 0 4,0 0 3,-2-4-1,2 4-3,0 0-5,0 0-3,-2-3-1,2 3-1,0 0-8,0 0-1,0 0 5,0 0-3,0 0-6,0 0-2,0 0-1,-1-5 1,1 5-2,0 0 0,0 0-6,0 0 1,0 0 1,0 0-4,0 0 2,0 0 0,0 0 1,0 0 1,0 0-2,0 0-3,0 0 0,0 0-2,0 0 2,0 0-4,-9-2 0,9 2 0,0 0-3,0 0-1,0 0 8,0 0-3,0 0 2,-2-2 0,2 2 1,0 0-6,0 0 4,-7-1 1,7 1-2,0 0-4,-6-2 8,6 2 0,0 0 2,0 0-2,0 0 4,-3-2-5,3 2 8,0 0-3,0 0-1,0 0-2,0 0 0,0 0-3,0 0-3,0 0 0,0 0 2,-5-3-9,5 3 3,0 0-2,0 0-1,0 0 3,0 0-5,0 0 1,0 0 0,0 0 1,14-1 0,-6 0-3,0-1-3,2 1 1,0 1 0,4 0 1,0-2 2,-1 0-4,4-1 4,2 1-2,-5 2 0,4-4-3,-5 1-1,6-1 2,-7 3 1,4 1-1,-2-3 0,-4 0 2,4 2-1,-5-1 0,0 1 2,-3-1-5,1 0 2,-3 1-5,1 1 5,-5 0 0,9 0 3,-9 0-2,3-2-1,-3 2 1,0 0-2,6-2-1,-6 2-3,0 0-5,0 0-3,0 0 1,-21 2 2,11 0-9,-3-1-3,0 4-3,-2-4-5,-2 0-2,1 2-7,-1 1-3,-1-3-8,0 6-5,-1-3-17,2-2-7,0 2-11,3 2-39,2-1-15,-3 0-168,0-1-338,4 1 149</inkml:trace>
  <inkml:trace contextRef="#ctx0" brushRef="#br1" timeOffset="249620.5293">19043 11924 87,'0'0'179,"-5"-1"-6,5 1-16,0 0-12,-6-2-18,6 2-12,0 0-9,-3-3-9,3 3-13,0 0-3,0 0-12,0 0-5,6-5-8,-6 5 0,12-3-2,-3 2-7,3-3-12,1 2 10,5-3-6,-2 1-3,4 1 1,-2-2-9,0 0-2,-5 1 1,2 2-4,-4-1-2,1 3-3,-5-3-6,-1 3 10,1 0-11,-7 0-1,8 0 3,-8 0 0,2 6-2,-5-1 5,-2 4-2,-4 0-3,2 0 0,-3 2 3,-3 1-3,0 0 0,1 1-1,1-4-6,2 0 3,-1-2 0,1 0 1,3 2-4,-2-2 1,2-2-10,2-3 11,0 3-5,3-1 2,1 2 2,0-4-6,0-2 2,1 8 1,4-4 3,4 0-2,3 1 0,-2 0-4,6 1 5,-4 0-1,2 1-5,-2-2 4,-2 3-2,3-1 0,-4 1 6,0 1-9,-1-3 3,-2 4-1,-1-2 8,-3 0-6,-2 1 0,0 1 2,-4 1 3,2-2-1,-5 0 7,-1 0-3,-5 2 0,0-2 1,-2 1-3,-3 2 2,1-4 1,1 3 1,-1-4 0,0 0-1,3 1-1,-5-2-3,8-2 4,-1 1-4,-1-4 2,4 3-2,-2-1-5,3-2 4,2-1-4,2 0-18,4 0-25,-10 0-19,10 0-24,-5-2-35,3-4-28,4 2-184,-2-2-358,5-2 158</inkml:trace>
  <inkml:trace contextRef="#ctx0" brushRef="#br1" timeOffset="249949.6716">19491 12053 146,'2'-5'202,"-2"5"-19,0 0-13,0 0-15,0 0-15,0 0-13,2-1-9,-2 1-14,0 0-8,0 0-9,0 0-8,0 0-11,0 0-6,0 0-3,0 0-8,10 1 0,-10-1-4,0 0-8,0 0-5,0 0 2,6-2 1,-6 2 1,2-3-1,-2 3-4,5-4-2,-2 1 1,-3 3 3,2-4 2,-2 4-5,0 0-2,0-3-9,0 3-3,0 0 0,0 0-5,0 0 0,0 0-3,0 0 1,-19 7-21,15-4-17,-1-1-16,1 3-17,1 0-12,1-1-9,-1 1-19,3-1-39,-2 0-189,2 1-356,0-5 158</inkml:trace>
  <inkml:trace contextRef="#ctx0" brushRef="#br1" timeOffset="250557.2691">20144 12029 28,'0'0'135,"9"-4"-9,-2 1-16,-1-1-2,1 0-6,-1 0-2,4-1-7,-4-2-8,2 0-10,-3 0 10,3-1-1,-2 0-9,-1-3-11,-2-2 11,-2 2-14,-1 0-1,0-4-4,-1 4-4,-2-6-7,-2 1 2,-1 0 1,-2-1 0,2 1-3,-4 2-6,-3 0 1,5 1 1,-5-1 11,3 6-6,-3 1-5,-3-1-7,-1 3 0,-1 0-4,2 4-1,-3-2-4,1 6 1,1-1-8,-1 3-1,0-1-4,3 3-1,-2 1-4,5 0 5,1 4-4,1-3 1,3 3-5,3 0 1,2 0 4,2 3-7,0 2 2,7-1 1,2-1-2,2-1-1,8 6 3,3-3 1,2 0-4,-1-2 2,1-1 1,1 1 0,2-2-1,-2 0-5,-2 0 3,-4-4 0,-4 0 1,1 2-2,-6-2-3,-1-4 1,-1 0 3,-2 0-2,-2-1 4,-1 1 4,-3 0 4,-2 1-1,-3-2 2,-5 1-1,1 0-1,-4 0-2,-4 2-3,-1-6 1,0 3 3,-1-2-7,0-2 3,-1-2-1,4-2-1,2 3 3,2-2-3,1-2-5,0-2 3,5 2-6,-2-6-5,3 4 2,5-4-2,0 0-20,5 0 2,7-5-9,-2 1 5,5 0-13,1 1 0,-1 2-6,7-5-8,-4 7-12,2-2-14,3 1-21,-4 3-36,-1 2-171,-4-2-334,-1 3 147</inkml:trace>
  <inkml:trace contextRef="#ctx0" brushRef="#br1" timeOffset="250873.4258">20450 11755 191,'-3'-4'217,"2"1"-18,1 3-20,-1-4-19,1 4-16,0 0-11,0 0-5,0 0-2,2 15-7,1-2 2,-3 1-11,6 4-9,2 7-3,-3-7-12,1 7-5,-1-1-6,1-4-6,-2 4-8,0-5-5,2-2-5,-3 4 0,-1-4-8,-1 1-5,0-2-3,1-3-7,-2-1-4,0 0 6,-3 0-7,3-5-13,-1 1-10,1-1-14,-2-1-12,0-2-21,-1 3-21,2-2-17,-3-3-15,-1 2-48,3-3-63,2-1-137,0 0-377,0 0 166</inkml:trace>
  <inkml:trace contextRef="#ctx0" brushRef="#br1" timeOffset="251375.0828">21059 11830 58,'0'-8'155,"0"-2"-22,0-1-13,-1 0-7,-1-1-14,0-1-9,-2 3-8,-1-1-5,1 1-13,-2-2-2,-3 3-7,1 1-1,-4-1-2,1 2-6,-5-1 14,-3 6-3,-2-1-5,3 0-3,-5 5-1,0-1 0,4 2-9,-3 3 7,1 2-1,-5 2-4,8-1-7,3 1-1,2 0-4,2 0-2,2-1-5,5 3 0,1-2-4,1-1 1,3 1-1,2 2-2,2-2-3,4-3 2,3 1-2,1-3-4,6-1-2,-2-1-6,7-1-3,-2 1-5,-2-3-1,1-3-12,-1-1-2,-3 2-3,0-4 11,-3 4 0,-3-4-2,-1 2 6,-1-3-4,0 3 0,-4-1 10,2 2-4,-3-3 14,-1 4 7,2 0-1,-3-1-3,-2 3 2,5-2-4,-5 2-2,0 0 8,0 8 5,-3 3 6,3-1 1,-4 5-2,1 2 0,1 0-1,0 2-3,2 0-2,-1 2-2,2-2 0,-1 0-2,0 0-1,0-2 2,2-1-5,-2 1-7,2-5-7,1-2-16,-3 2-12,2-2-23,0-1-12,-2-1-23,3-4-43,-1 2-163,-2-3-322,4-1 142</inkml:trace>
  <inkml:trace contextRef="#ctx0" brushRef="#br1" timeOffset="251606.4634">21297 11737 130,'0'0'223,"0"0"-21,0 0-10,0 0-18,8 18 4,-1-9-9,2 5-13,3 2-8,3 4-17,1 2-10,0 0-13,-2-3-10,3 2-11,-7-3-17,3-1-22,-3-2-17,-4 1-34,2-4-29,-2 0-36,-2-2-23,1 0-29,-4-4-57,-1 2-120,3-5-320,-2 1 143</inkml:trace>
  <inkml:trace contextRef="#ctx0" brushRef="#br1" timeOffset="251811.5587">21595 11732 13,'-5'-2'208,"-2"1"-24,7 1-14,-13 3-5,3 4-10,-4 1-2,3 3-10,-3 5-13,-3 2-13,3 4-10,1 2-14,-5 0-5,5-1-8,1-1-12,-1 3-6,0-3-13,6-5-20,-1 0-17,1-1-28,1 2-23,-2-4-17,6-3-29,1-2-36,-1 1-165,4-4-308,1-2 137</inkml:trace>
  <inkml:trace contextRef="#ctx0" brushRef="#br1" timeOffset="252021.5851">21864 11765 225,'-6'20'214,"1"-13"-21,1 6-15,0 3-16,2 1-14,-1 3-13,3-2-13,0 0-7,3 2-14,-1-1-11,2 1-8,1 0-28,1-2-26,0-1-26,-3-3-28,3-1-44,1-2-36,-4-2-169,4-1-297,1-2 132</inkml:trace>
  <inkml:trace contextRef="#ctx0" brushRef="#br1" timeOffset="252383.5931">22157 11855 202,'0'-3'208,"0"3"-24,0 0-17,0 0-13,0 0-16,0 0 16,-8 10-6,4-3-8,2 5-16,-1 1-12,2 2-13,-3 0-6,4 2-9,-2 1-12,4-2-3,2-3-7,-3 0-6,-1-2-5,5-1-4,2 3-3,-4-4-4,5 1-2,1-3-2,0 0 5,3-2-3,-1-1-6,2-1 3,5-3-4,1-2-2,0-2-4,2-1-1,0 0-2,-4-4-2,2 1 3,-3-3-2,-1 1-7,-5-3 4,4 1-5,-6-3-2,-2 0-5,-2-3-2,-4 1-4,-1-1-3,-4-2 1,-3 4-2,-5-1-11,-1 4-7,-9-2 3,-2 3-4,-1 1 5,0 5-1,-2 1-4,0 3 1,0 1-3,8 3-20,-7 1-12,6 2-19,2 3-18,1-1-28,4-1-19,2 2-60,3-1-132,3-2-361,0-1 159</inkml:trace>
  <inkml:trace contextRef="#ctx0" brushRef="#br1" timeOffset="252681.7961">22384 11336 181,'-6'-1'183,"3"-2"-17,3 3-16,-6-2-17,6 2-14,0 0-13,0 0-8,0 0-11,0 0-6,18 11-9,-8-8-7,4 0-11,6 0-17,0 2-9,2-2-15,6-1-21,0-1-25,-9 0-10,10-1-25,-7 2-46,-4-5-105,0 0-235,2-1 104</inkml:trace>
  <inkml:trace contextRef="#ctx0" brushRef="#br1" timeOffset="253081.7344">22819 11223 116,'0'0'168,"0"-4"-6,0 4-17,0 0-18,0 0-16,0 0-6,0 0-3,0 0-2,0 0 1,4 17-4,-4-7 4,0 1-9,-4 1-7,4 5-6,0 1-4,0-3-5,4 2-2,-3-3-13,-1-3-6,6 4 1,-2 1-6,0-1-4,0-4-5,0 0-5,-1-1-3,0-3-3,5 2 1,-2-2-6,3-1-6,-2-3-1,-1-1-6,3-1-5,1-1-4,2-1-5,2 0 1,5-6-4,-3 2-5,2-1 2,-5-4-3,2 2 8,-3-1-1,-3 0-2,-4-1 3,5 3 13,-5-1 3,-1 1 0,0 1 9,0 2 7,-3 0 4,1-1 2,1 2-7,-3 3 1,0 0-4,0 0-1,0 0 4,0 0 9,-6 15 5,2-6-3,0 3-2,0 3-3,-1 5 2,4-2-6,-2 1 2,-3-1-4,5 1-2,-2-2 0,-1 0-1,2-2-4,2 2-4,-2-3-8,1 1-28,-3-4-26,3 0-26,1 3-40,-3-4-27,2 0-72,-3-1-143,3-3-390,-4-2 173</inkml:trace>
  <inkml:trace contextRef="#ctx0" brushRef="#br1" timeOffset="254177.621">18451 13258 36,'-5'-4'225,"3"4"-13,2 0-13,-6-4-18,6 4-15,0 0-17,-5-3-14,5 3-11,0 0-8,0 0-3,0 0 4,0 0-10,0 0 0,21 7 1,-7-7-2,5 0 5,0 0-17,3 2-7,12-4-9,0 2-10,3 0-4,1-3-8,-2 2-8,-3 1-5,3-3-11,-4 3-11,-3 2-16,-8-2-16,-3-3-14,2 3-15,-7 0-25,-2 1-6,-3-1-18,-2 0-7,-2 0-2,3 2-9,-7-2-17,0 0-21,7 1-26,-7-1-140,0 0-338,0 0 150</inkml:trace>
  <inkml:trace contextRef="#ctx0" brushRef="#br1" timeOffset="254741.3157">19467 13009 95,'0'0'209,"0"-5"-20,0 5-16,7-7-6,0 7-10,5-4-6,6-1-9,3 1-3,11 0-10,0 1-15,-1 2-14,-2 1-5,-7 2-11,-3 0-15,0 1-3,-6 1-9,1-1-5,-5 1 0,-1 2-6,-2 3-7,-5-3-2,-1 5-4,-1 0-1,-4 0-5,-4-4-1,-2 6-3,-5 1-1,2-5-2,-2 1-2,0-2-2,0-1 1,5-2-3,1-3-4,0 2 2,4-1-1,0 1-4,3-1-2,0-1-2,3-2 1,-1 4 0,1-4-3,7 2 3,0 0-1,3 1-2,9 3 2,-2 0 1,3-1-3,-1 1-2,10 2 4,-3 1 3,2-1-5,-4-1-3,-5 4 5,-2-5-3,-1 4-1,-6-8 2,0 9 0,-3-2-1,-5-2 3,-2 3 5,-2 2 1,-3-5 4,-3 3-1,-6 1 1,1 0-3,-3-2-1,-2 0 1,-3-3-1,1 1 1,-2-2-3,4 2-2,-4-4 2,6 1-2,1-4-7,2 3-22,-3 0-13,6-6-16,-1 6-26,3-6-25,2 3-46,6 0-60,-9-7-152,9 7-390,3-10 173</inkml:trace>
  <inkml:trace contextRef="#ctx0" brushRef="#br1" timeOffset="254921.3508">20139 13116 228,'-2'-7'253,"0"3"-27,0 0-17,2 4-24,-4-4-19,4 4-21,-1-4-18,1 4-25,0 0-32,0 0-29,0 0-34,0 0-43,-5 11-45,5-11-74,2 6-94,-2-6-268,7 6 120</inkml:trace>
  <inkml:trace contextRef="#ctx0" brushRef="#br1" timeOffset="255412.0424">20663 13005 59,'8'-7'183,"1"1"-2,-3-2-7,-2 0-15,0 3-14,0-2-5,-1-1-5,3 3-11,-4-4-15,-1 1-7,-1-1-10,-1 0-6,-3 1-3,-2-4-11,0 4-7,-2-1-2,-1 1-2,-6 1-7,-1 0-3,-3 0 1,1 4-1,0 1-3,-11 0-8,7 4 3,1 0-5,3 3-7,-3-1-2,6 1-5,1 0 2,4 1-2,1 1-4,1 2-3,3-1-2,2 4-3,3-2-3,5 4 2,8-2-2,0 3-1,1-2 1,9 7 0,3-3-4,-1 3 4,1-3 0,0-2-4,0-1 2,2-2-3,-5 2 0,-5-4 1,-4 0 0,-2-3-2,-3-1 0,-4-1 0,1 0 2,-3 1 6,-3 0 5,-4 0 6,-4 3-2,-2-2-2,-7 1 4,-3-1-2,-3 1-7,2-1-2,2-3 3,1-3-3,-3 1-2,2-2 1,2-2-3,7 0 0,-3-1-1,6 3 0,1-3 0,2-2-10,1 1-2,3-6-1,8 0-4,-3 0-1,8-6-5,6-2-13,6-1 1,0 2-4,2 0-13,6 1-10,2-1-4,-1 0-11,1 2-23,-3 3-9,-2 0-25,-1 2-9,-9 1-24,-2-2-165,1 2-353,-6-1 156</inkml:trace>
  <inkml:trace contextRef="#ctx0" brushRef="#br1" timeOffset="255608.5071">20990 12871 58,'4'-6'136,"1"-2"13,-3 1-2,-1 1 0,-1 0-2,2 1 1,0 0 0,-2 2-4,0 3-10,3-7-11,-3 7-12,0 0-15,2-2-8,-2 2-3,0 0 4,4 10 0,-1-2 1,-1 2-1,4 2-2,-1 3 2,5 3-5,-1 1-2,0-2-3,-1 1-6,2 7-8,-5-6-2,-1-1-11,1 0-1,-1 2-5,1-2-1,-2-1-5,-1-4-9,1 0-18,-2-1-28,-1-2-25,0-1-23,0-1-18,0-3-29,0 2-38,4-3-32,-4-1-220,0-3-435,0 0 193</inkml:trace>
  <inkml:trace contextRef="#ctx0" brushRef="#br1" timeOffset="256020.4232">21659 12850 73,'0'-6'216,"0"-5"-23,-2 3-12,0-2-13,-2 1-8,-4 1-12,2-1-9,-2 3-11,0-2-7,-5 4-4,0-1-16,-4 2-11,-1 2-6,0-1-10,-2 5 0,-1 0-8,2 2-4,1-1-6,4 3-5,-1 0-5,2 0-7,3 1-4,1 2-1,4-3-4,0 2-3,2-2-6,3 0 0,3-1-3,2 3 2,4-3-1,0-1-9,2 1-13,6-3 1,3-1-9,-2-2-5,4 0-1,-2-2-9,0 2 5,0-3 0,-2-3 1,1 1-1,-1 2 9,-8 0 2,1-1 2,-3 2 3,-3-1 3,3 3-4,-4 0 3,-4 0-2,9 0 0,-9 0 1,6 6 21,-6 2 4,2-2 0,-4 5 0,2 2-3,0 1-3,0 4 2,0-1-2,0 1-2,0-1 1,-2 2 0,2-4-5,-2-1-7,4-3-28,-6 5-21,4-3-32,-2-4-47,4 0-60,-6-6-171,4 4-385,0-7 170</inkml:trace>
  <inkml:trace contextRef="#ctx0" brushRef="#br1" timeOffset="256298.5418">22004 12715 236,'0'-1'239,"0"1"-28,0 0-17,0 0 1,12 7-11,-4 2-11,4 2-9,2 3-12,2 7-16,5 0-11,-1 0-17,4 4-5,-3-4-13,-1 1-21,-2 0-24,-1 2-32,-7-10-33,3 0-42,-3-1-26,-3-3-34,5-3-60,-7 0-146,0-2-354,1-2 157</inkml:trace>
  <inkml:trace contextRef="#ctx0" brushRef="#br1" timeOffset="256503.9848">22420 12733 30,'0'-4'232,"-2"1"-24,2 3-20,-7 0-9,1 0-11,6 0-10,-14 5-12,1 1-3,0 5-7,-4 0-12,2 2-12,-3 6-12,-5-1-8,3 1-11,3 0-8,-1 1-2,-2 0-17,9-4-11,0 1-23,0-3-21,-1 6-19,3-6-25,3 1-16,2-4-30,6-1-33,-2-3-70,2-3-110,8 3-329,-1-3 146</inkml:trace>
  <inkml:trace contextRef="#ctx0" brushRef="#br1" timeOffset="256702.4515">22657 12789 230,'0'0'278,"0"0"-32,0 0-23,5 12-18,-5-5-16,0 1-17,1 4-18,0-1-13,1 2-13,1 4-9,0 1-14,3 0-11,-2-1-8,3 3-25,-2-2-26,0 0-34,1-2-31,4 1-42,-1-4-35,-1-4-42,1 1-203,1-5-381,-2-3 169</inkml:trace>
  <inkml:trace contextRef="#ctx0" brushRef="#br1" timeOffset="257039.5477">22997 12826 21,'-4'-3'252,"4"3"-30,-9-1-16,9 1-17,-10 3-11,3 0-13,-1 4-6,5 0-16,-4 1-14,4 3-11,-1-1-6,4 2-10,0 4-9,1-3-10,2 0-10,0-4-3,2 6-9,0-5-5,3-1-5,1 0-3,5-2-4,-4 1-5,4-5-4,2 2-4,4-3-2,-2 0 2,3-1-2,0-4-5,-3-1 0,1-1-4,-1 0-2,-2-1 1,-3-3-3,-1 1-3,-3-2 0,1-3-1,-1-2-9,-4 0-3,-1-1-6,-3-1-3,-2 2-4,-3-2 4,-5 2-3,-2 1 0,-7 0 2,3 3 2,-11-2 1,0 4 0,6 3-5,-2-1-7,-4 4-1,-4-2-8,11 5-7,-3 0-13,3 3-18,0-1-22,2 3-14,6 1-26,1 0-22,3-3-207,2 1-387,3 0 171</inkml:trace>
  <inkml:trace contextRef="#ctx0" brushRef="#br1" timeOffset="257304.856">23089 12434 185,'-8'-4'235,"8"0"-26,-3 2-24,3 2-20,0-7-8,0 7-6,3-2-16,3 1-14,6-1-12,2 2-6,3-1-14,4 1-6,9-1-9,0-1-14,-2 2-19,2-4-23,-2 2-32,0 0-37,-10-1-31,2 1-28,-2-1-75,-7-2-95,4 1-303,-4-2 134</inkml:trace>
  <inkml:trace contextRef="#ctx0" brushRef="#br1" timeOffset="257767.9969">23575 12121 131,'0'-4'213,"-1"-1"-11,1 5-11,0-7-12,-2 5-4,2 2-10,0-6-14,0 6-10,0-5-14,0 5-15,0 0-7,-3-2-15,3 2-10,0 0-5,0 0-3,0 0-10,0 0-6,0 0-1,0 0-9,0 0-2,0 0-4,-1 11 2,1-11-1,-2 9 7,2-5 0,-1 3-6,-1 1-5,0 4 3,0-3 0,-2 3-10,3 1-2,-1-1-1,2 5-3,0 0-3,0 2 0,3-1-3,2-4-3,1 2 0,0 0-3,3-2 1,1-5-1,0 3-1,0-3-1,4-1-8,-2-1-2,4-1-5,-3 0-4,1-5-9,-4 1 2,3-3 0,-3 0-8,3 0-1,-3-3 9,-1-1-5,2-2 5,-4 1 0,2-4 2,-4 1 5,0-3 1,-2 4-3,-2-2 2,2 2 4,-3 1 8,0-2 7,0 2 4,-1 0-6,1 5 0,-3-2-3,3 4 0,0 0 1,0 0 1,-10 7 4,7 2-6,-3 3 3,-1 3 0,4 3-1,-1 0 1,1 8-5,1-3-2,2 4 6,-2-5-5,2 1-16,0-3-27,0 1-38,-2 3-29,-1-6-45,6 0-70,-6-8-174,3 1-430,0-2 191</inkml:trace>
  <inkml:trace contextRef="#ctx0" brushRef="#br1" timeOffset="258686.0641">14388 14592 2307,'-5'-1'122,"5"1"-54,-11-2 18,6 0-6,5 2-23,-6 0-17,6 0-13,-8-1 0,8 1 4,0 0 18,0 0 23,25-5-2,-8 2 0,10-5-5,6 5-10,5-6-3,13 4-8,2-3 7,1 1-11,-2-2-9,5 3-17,-5-3 13,-12 4-29,-2 5-36,-4-1-38,-3 0-35,-4-1-41,-8 4-30,-6-1-20,-3 0-17,-5 2-199,-2-1-451,-6 5 200</inkml:trace>
  <inkml:trace contextRef="#ctx0" brushRef="#br1" timeOffset="258833.2936">14848 14613 61,'-30'10'186,"2"-3"-8,-2 3 10,5-3-2,4 3-5,3-3-13,2-2-5,4 2-2,1-1-8,5-2-13,3 1-3,3 0-7,3 1-7,3-1-8,5 2-8,7-2-12,8 1-8,6-6-7,4 2-10,2-4-13,1 0-30,12-3-28,-13 0-37,12-3-43,-14 5-49,-2 1-65,-3-2-197,0 1-423,-9 1 187</inkml:trace>
  <inkml:trace contextRef="#ctx0" brushRef="#br1" timeOffset="259694.6264">16271 15301 13,'-12'-4'289,"1"1"-28,1 0-21,0-1-21,6 3-22,4 1-3,0 0-5,0 0-6,29 1 0,6-1-12,24 1-15,31-3-9,6 0-15,9-2-11,5 0-4,11-3-10,11 0-3,7-3-8,6 3-12,1-1-3,7 1-8,0 2 7,0 0-7,-2 0-10,-1-2-7,-12 3-2,-6-1-7,-10-7-4,-16 1-8,-1-3-6,-6-3 0,-1-3-3,-6-1 4,-3 0 9,-28 4-8,1 2-5,-2-2 13,28-5-6,-38 4-5,1 3 4,-3-1-10,-13 5 15,-1 0-3,-2 0 8,-5 0 1,-4 7-9,-5 0-2,0 0 1,-5-2 3,-2 3-14,1-1-3,-6 2-2,0 1-1,-2 0 0,-4 1-2,5 4-3,-5-4-7,-6 13-6,-4-5-17,-7 1-26,-7 4-29,-3 3-22,-8-1-24,0 2-18,-15 2-15,-6-1-28,-2 0-26,-6-1-33,-21 4-33,-5-4-233,-1-4-548,24-5 242</inkml:trace>
  <inkml:trace contextRef="#ctx0" brushRef="#br1" timeOffset="260064.1971">16911 15370 2067,'-62'3'44,"7"-3"-24,0 1 4,3 4-11,15-1-2,1 3-10,1-2 1,6-2-3,-1 1 2,7-1 7,4 1 11,1 2 16,4-1 11,5-4 3,0 2 6,-1-1-11,3-2-4,3 4-3,-1-1-4,5-3-1,-7 3 7,6-1 11,1-2 12,5 6 17,3-5-1,9 1-4,3-1 9,14 0 1,7-1 2,18-3 4,5-2-3,29-3 3,3-1 2,6-3 0,11 5-3,4 0 2,3-1-7,4 1-11,5-3-6,2 3-9,2 0 9,0 2-14,-1 3-9,-3-1-5,-11-2-9,-8 1-18,-3-6 3,-4 9-6,-8-9-5,-5-1 5,-31 4-10,2 0-2,-4-1 14,1 1-10,-6-3-7,-15 0 3,-1 4-9,-1 0 2,-5 0 7,2-2 3,-4 1-29,-2 0-24,-6 0-34,-2 3-35,-1 0-41,-4 0-59,-3-2-62,-1-1-287,1 1-618,0 1 273</inkml:trace>
  <inkml:trace contextRef="#ctx0" brushRef="#br1" timeOffset="260233.7443">19930 15100 3562,'19'-5'112,"-8"0"47,-3 2-45,2 2-42,-2-2-23,-2 0-31,0 2-16,0-2-2,-1 2-3,-5 1-9,9-1-23,-9 1-22,0 0-38,0 0-52,9 5-72,-8-1-107,2-1-207,-3-3-576,0 0 255</inkml:trace>
  <inkml:trace contextRef="#ctx0" brushRef="#br1" timeOffset="272377.6488">17762 11230 24,'0'0'84,"0"0"8,0 0 1,0 0-16,0 0-18,0 0 4,0 0-3,0 0-3,0 0 4,0 0-9,0 0-6,-8-1 5,8 1-2,0 0-11,0 0 2,-5 0 4,5 0-8,0 0-2,0 0 8,-6-3-2,6 3 0,0 0 2,0 0 6,-9 3-6,9-3 0,-4 2-5,4-2 0,0 0 1,-6 2-5,6-2-1,-2 2 2,2-2-3,-3 4 0,1-1 4,0 1 0,0-2-3,-1 2-1,1 1 2,0-2-4,0 1-5,0 1 0,0-2-2,-1 0 0,3-3-4,-2 4 2,2-4-6,-1 5 0,1-5-1,0 0-5,0 0 9,1 2-1,-1-2 0,2 3-2,-2-3 3,11 0 8,-6 1-2,-5-1-6,11-1 4,1 1-2,-1-3 0,-2 1-3,1-3 1,4 1-5,3-2-3,-2 1 6,-1 1-5,3-1 0,-3 1-1,-2-1-5,2 2 1,2-2 0,-5 2-1,3 1-1,-2 0 2,0 0-2,-5 2 2,2-3-2,0 3 0,-2 0 1,0 3-3,-3-3 1,1 1 2,2 0-2,-4 3-4,1 0 7,0 3 2,0-2-2,-3 1-2,3 2 0,-1 0 5,-2 5-4,-1-4 1,-4 2 2,4 2-2,0-2 4,-1 2-5,-2-1 2,3 1 2,-1-2-2,-3 0-1,3 4 4,-2-3-1,-1-2-4,1 2-5,0 2 6,-1-6 3,3 4-3,-5-2 7,4-2-4,-4 3-1,3-3-1,0 3 0,1-6 3,-3 0-5,0 4 2,1-3 0,0 0-1,0 2 0,1-3-3,1 2 2,0-4-3,-2 2 1,3-1-3,1-4 2,-1 2 0,1-2-1,-2 4-1,2-4 1,0 0 2,0 0-1,0 0-1,4 4 0,-4-4 3,8 0-2,-8 0 0,9-4 0,-3 3 2,-1-2 0,5-2-3,1 0-2,-1-2 1,1 5 3,-2-3-4,0 1 1,4-2 2,-3 0 0,3 0-4,-1 0 4,-3 1 0,3 1-2,-1 2-1,-1-1 3,1 0-2,-3 0 1,1 3 0,1 0-3,0 0 5,-1 3-1,-4 0-4,4 0 1,0 3 4,-4-2-2,3 3-1,-2-1 5,-1 3-2,2 1 1,-4 1-1,0-1 0,1 8 2,-4-1 3,2-5 2,-2-2 1,0 6 2,-2 0 0,-2 2 4,-1-3-2,0-1 6,-3 1 0,-2-1 7,3-4-1,-4 3-4,0-2 0,-1 0-1,2-2 1,-5 2-4,4-4-1,-1-1-1,-2 2-1,-3-2 0,0-2-6,2-1-3,-2-1 4,5 0-1,0-1 0,-6-2-3,3-1-7,4 2 1,1-2-14,0 2-17,4-2-25,0 1-14,1 0-24,1-2-23,1-1-19,2-1-38,1 0-43,0-2-129,4-1-373,0-1 166</inkml:trace>
  <inkml:trace contextRef="#ctx0" brushRef="#br1" timeOffset="273231.2146">17910 11242 213,'0'0'215,"-6"-2"-16,6 2-13,0 0-8,-5-1-18,5 1-11,0 0-13,0 0-10,0 0-13,-1-4-9,1 4-12,5-6-11,0 6-3,0-4-7,3-2-2,1 1-6,1-2-6,5-3 1,0 4-3,-4-2-6,7 0-4,-7 4-5,2-2-5,0 3-1,-2-1-6,2 2 2,0 1-7,-3-1 2,2 2 0,-1 0-6,-2 3-5,1-1 3,-1 4-1,-2-1 1,2 2-2,-2 0 2,-2 2 4,1 1 0,-3 2-1,1 0-1,-4 5-2,0-3 0,0 4 5,-4-3-2,-1 2 0,1 0 0,-2-2 1,-3-3-1,1 4-5,0-4 4,-2 2 1,-1-2-4,-1-2-1,0 1 2,-3-1-2,2 1 3,2-3-5,0-1 1,1 0-3,-2-1-2,3 4 5,-3-3-2,3 1-3,1-4-5,-2 3 1,1-1-2,2 0 0,-3 0 0,4-2 1,2-2-3,0 2 5,-1-1-9,1 1 9,0-4-5,4 0-2,-6 4-3,3-2-1,3-2-1,0 0 1,0 0 0,0 3-2,0-3 2,0 0 0,0 0-2,0 0 2,18-5 7,-11 2-5,4-1-1,0-1-2,1-2 1,0 2 1,2-3-2,-3 2 0,7 1 2,-8 0-4,3-1 4,4 0-1,-5 1 0,5-2 1,-3 2 0,0 3 0,0-1-2,-2 0 0,2-1 1,-1 3-3,0-1 5,0 1 3,0 1-5,-3 1 1,2-2-1,-6 2 2,3 1 0,1 3 0,-2-2 1,-3 3-1,4-4 5,-4 5-3,-1-3 0,3 5-2,-4-1 4,1 2-2,0 2 3,-4-2-3,1 2 0,-2 0 2,-1 0-2,0 1 0,-2-2 2,1 0 0,-5 6 0,0-1 3,-1-2 1,0-4-2,0 5 0,-1-4 1,-3 1 6,-2 0 5,2 0-1,-5 1-2,2-4-5,-1 1-1,0 0 2,-2-2 3,3 1-4,-3-3-3,1-3 4,-2 3 0,4-3-6,-1 1 0,1-3 3,3-1-1,0 0-5,0-1-1,2-2-10,2 1-16,3-2-14,-1 0-14,0 1-16,4-2-20,-1-1-15,1 0-26,2 1-18,1-5-38,1 2-214,1 0-436,0-1 193</inkml:trace>
  <inkml:trace contextRef="#ctx0" brushRef="#br1" timeOffset="299421.8779">16023 14326 217,'-5'-2'227,"0"-2"-24,1 4-21,4 0-3,-9-2-8,4 0-10,5 2-8,0 0-12,-7 0-16,7 0-9,-8 5-15,5-2-12,-1 1-4,1 3 1,-2 0-10,0 2-5,1-1-6,1 1-2,-1-1-5,2 4 12,-2 0 1,3-1-7,2-2-7,-1 1-5,0 1-6,4 2-3,1-4-4,0 2 1,9 3-6,-3-1-2,4-5-3,10 8 1,-10-8-5,3 0-3,2 1-5,6-1 3,-5 2-1,-2-3-7,-8 0 0,1-2-2,-3-1-2,5 2 7,-8 1 5,1 0 9,-2-2 3,-1 5 8,-4-3 9,-4 3-2,1-2 0,-6 3 0,-6 3-3,0-5 4,-1 1-11,0 0 2,-3-1-12,-1-3-2,3-1-15,-5 0-6,5-3-31,1-2-15,3-1-28,-2 0-40,3-4-45,2-1-33,0-5-48,1-2-274,1-6-551,2 1 245</inkml:trace>
  <inkml:trace contextRef="#ctx0" brushRef="#br1" timeOffset="299603.3927">15967 14287 172,'-1'-5'250,"0"2"-24,1-1-23,5-1-17,-2 2-2,4-6-2,1 1-7,7-2-11,0 0-9,4 1-8,4-6-17,2 1-12,-1 5-14,-5-3-14,-2 4-21,2 2-32,0 0-25,-4 0-32,3 2-28,-6 3-40,-1-2-47,3 3-70,-5 2-147,5 0-380,-6 2 168</inkml:trace>
  <inkml:trace contextRef="#ctx0" brushRef="#br1" timeOffset="299773.0439">16468 14335 3068,'1'3'96,"1"-3"-21,-2 0-31,0 0-11,0 0-21,0 0 3,0 0-2,0 0-5,-7 4 4,7-4 5,0 0-4,0 0-1,0 0-2,0 0-17,-6 0-32,6 0-29,0 0-36,4 8-34,-1-4-35,3-2-48,-2 1-226,3 0-484,2 1 216</inkml:trace>
  <inkml:trace contextRef="#ctx0" brushRef="#br1" timeOffset="300201.8974">16856 14296 9,'-3'-6'266,"1"3"-13,-3-2-21,2 1-11,-1 1-10,1 0-13,-3 1-12,1-1-13,-1 1-13,6 2-8,-13 3-14,9-1-14,-3 1-10,1 4-11,-2 0-8,2 5-10,-3 2-9,2 2-5,1 0-8,2 1-7,0 3-2,3-1-8,0 0-4,2 1-1,-1-1-3,4 0-10,1-2 0,4 0-6,0 0 3,0-1-5,4 0-3,-2-7 3,2 3-9,-4-5-1,4-1-4,-1-2-1,3-2-3,2-1 1,-6 1-2,5-5-2,0-1 1,-4-1 1,2 0-2,-5 0 1,-1-4 3,-2 0-1,2-1-4,-4-1 2,0-6 1,-3 3 5,-1-5-5,-5 2-3,4-2 0,-6-1 1,1-3 3,-8-1-2,6 7-1,-5-1-1,4 1 2,0 2-1,-5 1 1,7 6-1,-4-1 1,1 3 0,1 0-8,3 3-11,-3-1-22,1 3-21,1 2-27,2 1-13,-1 5-25,3-2-36,1 2-30,2 3-242,2-1-469,1-2 208</inkml:trace>
  <inkml:trace contextRef="#ctx0" brushRef="#br1" timeOffset="300651.2126">17510 14313 30,'0'-6'234,"0"-2"-22,-2 0-19,2-3-12,-1 1-7,-2 1-15,1 0-10,-2-2 0,-1 3-11,-3-1-14,1 2-4,0-3-5,-2 5-13,-2 3-7,-2-3-7,-2 5 8,-3 5-6,0-1-9,-3 1-1,3 7-4,-2-4-12,7 3-1,1 0-7,0-1-6,3 4-7,4-2-1,0-2-5,5 1-5,0-1-4,4 1-2,-2-2-5,8-4-5,-1 2-2,2-1-11,3-4-7,2-1-8,4-1-5,-3-1-5,1 1-2,1-6 0,-7 1 1,2 1-3,-4-1 5,1 0 2,-1-2 3,-1 2-1,-2 2 2,1-1 5,-2 2 4,-1-1 0,-1 1 3,-4 2 4,7 0 11,-7 0 6,8 7 2,-4 2 6,0 2-4,1 2 1,-1 4-5,1 1-3,-2-2 0,-2 3 0,5-2 0,-2 1-1,-4 0-4,5 2 4,-2-6-6,-1 0-4,-2 2-6,3-3-18,-3-2-13,2 0-17,0 0-30,-2-1-37,0-1-30,0-1-55,2 1-218,1-6-454,-3-3 202</inkml:trace>
  <inkml:trace contextRef="#ctx0" brushRef="#br1" timeOffset="301195.762">17863 14275 137,'-6'-3'220,"2"0"-13,-1 1-8,4-2-8,1 4-10,-4-3-16,4 3-14,-4-5-17,4 5-13,7-3-13,1-1-8,0 3-10,4 0-8,6 1-11,-3 0-2,4 2-8,-1 2-6,1 2-1,-2 3-7,-1-3 0,-2 5 0,2 0 12,-5 1-6,-1 5-4,-3-1 2,-1 2-3,-1-4 1,-2 5-1,-3 0-8,-4-1-3,-2-2-4,-3 1 1,-2 1-2,-4 3-5,1-7 3,-2 1-7,-4 1 2,2-3 0,-1-3-5,4-3 0,-3 1 3,3-2-6,1-5-3,3 0 6,1 0-9,1 1 2,3-5-1,-2 1 5,4-1-9,0-2 1,4-1-1,0 0-2,7 0 0,-1 0 5,6 0-8,1 0 0,5-1 2,3 3-2,1 2-1,0 2-1,-2 1 2,8 4 0,-9 0 0,1 0-1,0 5-2,-5-1 3,3 2 0,-4 0-6,-1 1-10,-2 0-20,2 0-15,-4-4-19,-1 4-20,3-3-27,-7-1-31,3 2-27,0-6-55,-2 2-197,-1-2-458,1-3 202</inkml:trace>
  <inkml:trace contextRef="#ctx0" brushRef="#br1" timeOffset="301422.9288">18419 14324 301,'2'-6'307,"-2"1"-29,0 0-27,1 1-14,6 2-7,-3 0-7,-4 2-11,14 2 6,0 3-3,-1 0-18,6 3-11,-1 0-23,8 5-20,-2 1-7,-2-1-18,5 2-7,-7-1-16,-1-3-19,-1 1-38,-4-3-22,-2 4-29,2-1-28,-1-3-35,-3 1-26,0-3-29,-4 1-36,1-1-29,-2-2-45,1-1-223,-3-1-503,-1-3 222</inkml:trace>
  <inkml:trace contextRef="#ctx0" brushRef="#br1" timeOffset="301623.2668">18869 14275 174,'-5'-6'282,"2"-1"-18,-2 3-20,0 1-18,0 1-11,-3 2-10,8 0-11,-17 5-11,6 2-16,-2 0-10,-1 5-10,2 0-21,-4 8-3,-2 2-17,2-2-9,4-2-12,-4 3-9,0 0-11,2 0-16,4 2-16,2-5-30,-2-1-23,3 3-24,0 3-36,-1-5-30,2-1-38,2-6-39,2 0-252,-2 0-475,4-3 209</inkml:trace>
  <inkml:trace contextRef="#ctx0" brushRef="#br1" timeOffset="301880.5815">19153 14320 313,'-1'-4'359,"1"4"-36,0 0-29,0 0-32,0 0-21,-13 10-12,11-2-13,0 1-9,-1 4-24,2 3-11,1 2-28,0-1-7,1 1-19,2-1-13,-1 2-10,2-1-14,0-2-18,1 1-28,3 0-17,-3-3-23,-1-3-29,1 2-32,-2-3-37,3 0-41,-2 0-38,3-3-52,-3 1-238,1-4-510,2-1 226</inkml:trace>
  <inkml:trace contextRef="#ctx0" brushRef="#br1" timeOffset="302234.6296">19446 14391 222,'0'0'353,"-7"0"-36,7 0-35,-9 5-30,2 0-23,0 1-9,3 1-20,-2 1-14,1 2-21,0 0-15,2 2-15,2 0-8,-2 2-20,5-1-7,-1 1-7,1-3-15,3 5-5,2-5-9,-1-1-4,3 4-9,3-6-5,-3 1-9,5 0 2,-3-3-9,6 0-12,1-2-3,1-3-1,0-2 0,0-2-4,-7-1 1,7 0 0,-8-1-1,2-3 0,-3 2 2,-1-2-7,1 0 5,-1-2-4,-5 0 5,0-2-11,1-7 6,-3 5-1,-2 2-3,-3 0 5,-1-3-2,-1 3-1,-1 0-1,-6 0 0,2 1 2,2 2 4,-6-1-4,0 3 0,-1 1 0,3 0-7,-7 6-8,6 0-21,-6 0-25,1 3-30,-1 2-32,5 2-32,3 0-35,3 2-52,0-1-257,-2 0-535,5 1 236</inkml:trace>
  <inkml:trace contextRef="#ctx0" brushRef="#br1" timeOffset="302544.5839">19404 13984 220,'-12'-1'261,"3"-3"-22,1 4-18,3-2-10,-4 0-10,4 2-11,5 0-19,-4-3-12,0 1-12,4 2-12,0 0-7,0 0 6,0 0-15,0 0-12,23 2-4,-11-3-13,1 1-6,10-3-9,-3 0-7,7-2-8,-7 2 8,9-3-26,-8 3-25,-3 1-34,0-4-36,0 5-41,-5 1-35,1-1-54,-4 2-69,-2-2-169,2-1-455,-10 2 202</inkml:trace>
  <inkml:trace contextRef="#ctx0" brushRef="#br1" timeOffset="303019.3864">19868 13810 16,'-2'-5'209,"2"5"-14,-4-6-10,3 5-12,1 1-7,0-5-12,0 5-4,0 0-8,-3-4-18,3 4-5,0-4-16,0 4-12,-1-6-8,1 6-3,0-6 0,1 4 4,-1 2 2,0 0 2,-1-5 0,1 5-2,0 0-7,0 0-7,-2-5-6,2 5-7,0 0-8,0 0 6,-4 12-9,1-1 9,-1 4-5,2 2-3,0 1-6,2-1-2,-2 3 7,2-2-16,2 2 0,-2-2-4,2-2-5,0 1-3,1-6-3,1 1-1,2-3-10,-2 0-6,3-1-7,0 1 0,4-6-8,-2-2-7,2 1-2,2-4-7,-2 1-3,2-4 0,-1 0 3,-1-2 4,0 0 0,-1-1 11,-2-2-5,-2 1 4,4 1 9,-3 1 17,-3 0 11,-2 3 10,2 0 10,0 0-2,-1 1-5,-1-1-3,-2 4-1,0 0 10,0 0 3,0 17 6,-4-5-10,3 0 0,2 2-3,-1 3-5,0 3-2,2-4 7,-2 2-14,0-1-22,0 0-21,0-1-20,-2 1-17,-3-2-43,5 2-49,-4-1-51,2-3-91,-5-4-172,3 0-504,-3-3 223</inkml:trace>
  <inkml:trace contextRef="#ctx0" brushRef="#br1" timeOffset="307907.2763">7323 16795 101,'0'0'175,"0"0"-4,0-5-10,0 5-5,0 0-10,0 0-3,-4-4-9,4 4-5,2-5-8,-2 5-2,0 0-7,-2-4-3,2 4-3,0 0-2,0 0-5,0 0-1,0 0-7,0 0-4,-3-5-1,3 5-3,0 0-4,0 0-3,0 0-3,0 0-5,0 0-8,0 0-3,0 0-7,-7 10 8,5-3 1,-1 3 4,-3 4-2,-1 6-3,0 2-7,0 2-8,-2 2 8,0 0-9,0 1-2,0-2 0,0-2-10,-1-5-4,1 1-10,2-4 9,2 1-5,-4 1-35,4-2 0,0-4 5,1-1-1,-1 0 2,1-2-14,2-2-12,2-1-11,-4 1-15,4-2-15,-3-1-14,3-3-12,0 0-14,0 0-12,0 0-22,0 0-27,16-15-12,-9 6-17,1-6-164,0 0-400,3-9 176</inkml:trace>
  <inkml:trace contextRef="#ctx0" brushRef="#br1" timeOffset="308351.3904">7323 16808 25,'3'-8'217,"-5"-1"-9,1 7-3,2-4-7,-2 2-6,2-2-5,-1 6-9,-1-6-10,-1 4-12,2 2-6,0 0-16,-2-7-9,2 7-10,-3-3-14,3 3-8,0 0-8,0 0 2,0 0 0,0 0-2,0 0 1,0 0 6,12 17-3,-8-8-7,1 1-8,4 0-3,0 5-5,2 1-4,6 4-3,-7-3 3,2 5-10,2-1-5,-4-4-4,8 5-5,-4 0-5,0-4-1,-1 4-4,-3-5-6,4-2-7,-1-2 7,-3 3-5,-1-1-1,0-5-3,-3-1 2,2 3-1,-1-3-3,-3-1-4,0-1 3,1 1 0,-3-2-2,2 0-3,-2-2 3,2-1-1,-3-1 0,-1-2 5,0 6-9,0-6 5,2 4-6,-2-4 3,0 3-3,0-3 5,-7 5-5,7-5-5,-10 6 5,3-5 2,-4 2-6,1-1 1,-1 1 4,0-1-3,-1 1 2,-1-2-2,0 2 0,0 1 3,-5-1 1,6-1-12,-2 3 11,-2-2-10,4 1 7,-2-1-1,1-1-4,-1 1 5,2-1-20,-1 4-11,-1-4-12,5 2-21,-5-4-9,10 3-15,-5-2-24,4 3-18,-2-2-26,4 0-22,0 1-25,3-3-30,0 0-222,-4 2-490,4-2 216</inkml:trace>
  <inkml:trace contextRef="#ctx0" brushRef="#br1" timeOffset="308629.645">7653 16863 67,'-3'-6'293,"3"3"-34,0 3-19,0-9-21,0 9-14,0-7-13,0 7-11,9-4 3,-9 4-17,11-1-8,2 0-6,0 1-15,7-2-11,3 0-12,5 1-18,3 1-2,1-3-11,-4 1-10,2-2-25,-2 1-27,-8-1-37,2 4-42,-6-5-41,2 7-37,-5-5-37,-2 3-53,-5 0-178,-6 0-438,0 0 194</inkml:trace>
  <inkml:trace contextRef="#ctx0" brushRef="#br1" timeOffset="308796.2">7854 16963 35,'-6'3'331,"-1"-1"-32,2 2-32,-1-3-29,3 0-19,1 3-26,2-4-10,0 0-20,5 6-14,4-6-17,2 1-11,7-2-17,3-1-32,7-2-47,3 0-53,-5-2-62,4 1-49,-10 3-240,-3-3-412,2 0 183</inkml:trace>
  <inkml:trace contextRef="#ctx0" brushRef="#br1" timeOffset="310475.4007">8799 16483 11,'0'0'262,"-3"-6"-16,0 3-10,3 3-14,-2-5-23,-2 3-12,-1 0-10,5 2-4,-11-3-19,4 3-8,-3 3-14,1-2-9,-3 2-12,1 2-2,-2 0-12,2 2 4,0 1-5,1-2-8,1 5-7,0-2-8,-3 4-1,3 3-8,0-1-3,3 0-3,3 4-9,-1-5-10,6 1 3,-2-2 0,6 3-4,4-2-3,-1-1-5,1 0-9,3-3 5,6 2-1,-3-6-4,4 3 1,0-6-5,7 1 0,0-1-4,-7-2-3,-3-1-3,3 0-5,-9-1-2,1-1-4,-5 4 6,0-2-5,0-2 6,-7 2-2,6 2-3,-6-2 3,0 0-2,0 0-2,-13 5 0,2 0 5,0 0 1,-6 4 6,-2-2 4,-3 9 7,-2-1-9,6-4 6,3 1 8,-1 0 5,3 2-6,0-2 0,3 5-11,4-6 6,2 3 1,1 2-5,1-3 1,6-1 1,-1-3-4,6 6 0,0-5-1,5-1-3,2-2 2,-1 0 4,7 0-3,-4-4-2,5-1-7,-4-1 2,-1-1-7,2-3-24,-3 3-24,-4-4-21,1 3-24,-3-3-32,-1 3-25,-2 0-23,-1 0-52,1-1-34,-1 1-227,-7 1-526,9-2 232</inkml:trace>
  <inkml:trace contextRef="#ctx0" brushRef="#br1" timeOffset="310827.697">9094 16927 301,'0'0'319,"-5"-5"-20,5 5-21,-4-3-14,4 3-19,0 0-23,-3-4-22,3 4-14,0 0-9,0 0 4,3 25-14,1-9-5,-1 0-22,3 2-10,1 8-9,0-9-11,3 7-8,0 2-2,-2-6-6,1 2-15,-2-3-12,2-1-7,-2-2 10,-1-3-24,-1-3-1,-2 1 2,2-1-9,-1-5-8,-3 3 4,3-3-1,0-1 3,-3-2-10,-1-2-4,4 6 7,-4-6 4,0 0-7,0 0 5,0 0 3,10-20-7,-7 10-7,1-6 6,-2-4-11,11-4 0,-12-1-3,5-4 3,-3 4-10,0-1 1,3 0 1,-2 9-8,-4 0-15,5 5-16,-5 1-20,2 4-23,0 1-27,-2 1-29,1-2-37,-1 7-34,2-8-25,4 1-36,-3 5-54,-3 2-208,0 0-568,0 0 252</inkml:trace>
  <inkml:trace contextRef="#ctx0" brushRef="#br1" timeOffset="311089.9904">9489 16702 3244,'-4'-10'59,"-1"1"31,1-1-1,-5 2-18,4 1-31,0 2-24,5 1 7,-6 0-4,6 4-4,0 0 12,0 0 2,0 0 3,0 0 12,23 3 2,-8 3 5,6 2 8,6 2-9,4 2-21,-3-1 11,-1 0-8,5 1-2,-9-1 1,4 3-3,-8-4-7,-1 2-21,-4-5-27,2 4-20,-2-3-31,-5-1-35,0-1-39,0-2-37,-5 0-30,1 0-48,-1 0-254,-4-4-564,0 0 250</inkml:trace>
  <inkml:trace contextRef="#ctx0" brushRef="#br1" timeOffset="311286.4645">9823 16586 137,'-4'-2'342,"-2"-1"-34,0 1-26,-3 2-27,2 0-26,1 7-5,-2-2-11,-2 6-20,-1 4-16,-1 1-18,-1 7-15,0 1-15,1 2-16,2 1 4,1-2-34,-5 6-21,5-4-24,0-1-26,1-2-28,2-4-31,2-1-41,-1 5-28,1-5-53,2-9-64,-1 7-192,2-7-461,2-5 205</inkml:trace>
  <inkml:trace contextRef="#ctx0" brushRef="#br1" timeOffset="311700.3685">10060 16570 356,'-4'-8'340,"3"3"-26,-1 2-17,1-2-16,1 5-25,-2-7-14,2 7-27,0 0-33,0 0 9,0 0 0,0 0-27,0 0 22,15 20-17,-6-5-5,2 3-14,1 7-4,1 3-12,1-2-18,0 2-1,2 3-16,-5-2-2,3 0-11,-3 2-5,3-1-12,-5-3-7,3-1-5,-2-2-5,0 0-9,-2-7-1,-3-2-7,0-3-5,0-4-5,0 3-1,-1-4 0,-1 0-3,0-3 1,0 0-4,-3-4-4,3 5-3,-3-5 6,0 0-3,0 0-1,0 0 1,11-20-5,-6 3-3,2-2-11,-2-7 2,-2-4-4,4-6-3,0 3-9,0-2 4,2 2 3,0-1-1,-2 3 5,2 4-4,1 3-5,-4 4-21,3 3-4,-2 0-29,0 3-16,-1 3-23,-1 1-37,0 5-33,1-1-37,-1 2-48,3-1-52,-6 2-284,5 1-649,-7 2 288</inkml:trace>
  <inkml:trace contextRef="#ctx0" brushRef="#br1" timeOffset="312015.543">11503 16612 365,'-3'-6'399,"0"2"-37,1 0-38,1-1-39,1 5-30,0 0-41,3-5 11,-3 5-22,13 0-23,-3 1-11,3 0-23,8 2-10,8-1-17,5-2-20,-5 3-48,6-1-47,0 1-57,-5 1-60,-1 1-70,-10 0-101,-3 1-201,-5 0-523,-8-3 232</inkml:trace>
  <inkml:trace contextRef="#ctx0" brushRef="#br1" timeOffset="312156.1408">11481 16849 4493,'-16'5'217,"0"-5"-93,0 0-37,4-2-45,2 1-35,3-1-42,7 2 3,0-3-1,0 3-1,26-8-21,-1 0 7,7 1-24,6 2-41,17-7-46,-1 5-60,7-3-89,-8 0-336,1 0-698,-3-3 310</inkml:trace>
  <inkml:trace contextRef="#ctx0" brushRef="#br1" timeOffset="313722.5112">13032 16566 2359,'3'-11'178,"-5"0"-55,-2-4-4,0 6-15,0 2-20,-2-2-8,5 4-2,-4 0-3,2-1-13,0 2 11,3 4 1,-4-5-4,4 5-8,0 0-3,0 0-1,-14 12-7,10 0 2,1 2-15,-4 4 5,5 1-4,0 6-4,0 1-5,2 0 1,0-7-8,6 1 3,-1-3-5,2 1-2,1-1 3,4 0-9,8 1 8,-2-3-1,6 2-2,2-6-2,0 2-5,3-4 6,-4 1-5,2-2 7,-8-1-8,-1 0 0,-4-5-5,-2 5 5,-1-4-2,-2 3 5,-1 0 5,1 0 8,-5-1-10,-3 1 23,0 2-1,-2-3 4,-2 7-8,-2-3 2,-1 2-6,-7 0-5,-1 0 1,1-1 5,-2-2-7,0 2-18,-5-3-13,3 0-29,-1-2-31,3 0-24,2-3-29,-2 0-36,3-2-44,0-5-33,2-4-53,-6 0-257,8-4-591,-4-7 262</inkml:trace>
  <inkml:trace contextRef="#ctx0" brushRef="#br1" timeOffset="313907.5989">13044 16557 320,'-3'-5'294,"3"0"-31,4 0-24,-2 0-15,8-4-5,3-1-9,5-2-14,5-3-13,3 5-23,1-4-24,-1 3-4,3 3-20,-8 1-35,0 4-33,7 1-43,-9 2-32,3 0-40,-4 0-36,-1 4-38,-1 1-81,-6 2-146,2-2-403,-3 4 178</inkml:trace>
  <inkml:trace contextRef="#ctx0" brushRef="#br1" timeOffset="314069.1661">13581 16690 335,'0'0'330,"0"0"-32,0 0-31,0 0-26,-3 6-26,3-6-23,0 0-16,0 0-21,0 0-37,0 0-41,0 0-42,0 0-43,0 0-44,0 0-47,1 8-63,0-5-191,-1-3-383,0 0 169</inkml:trace>
  <inkml:trace contextRef="#ctx0" brushRef="#br1" timeOffset="314733.3908">12007 16433 22,'0'0'214,"-2"-5"-2,2 5-9,0 0-6,0 0-9,0 0-6,0 0-7,0 0-4,-7 0-11,7 0-9,0 0-8,0 0-11,0 0-19,0 0-9,0 0-11,0 0-5,0 0 1,3 8 5,-1-1-7,2 0 1,5 4-7,5-2-10,2 4-1,-1-1-6,10 5-8,-1-5-8,2 2-3,2 2-3,0-2-7,1 1-4,-2 0 0,0-1-3,-4-2-2,-7 1-4,2-2-5,-5 2 0,-1-2 1,-5 2 1,-4-1-3,3-2-2,-6 2-5,0 2 9,-6-3-14,1 3-6,-5 2 13,1 0 3,-5-3 1,1-1-2,1 3 1,-4-1-2,-4 4-5,2-7 2,1 2-8,2-1-6,0 1-7,2-1-17,-4 1-16,7 0-20,-1-1-16,4-1-14,-1 0-26,3-2-21,4 3-22,2-5-32,2 1-42,2 2-194,0-6-467,4-1 206</inkml:trace>
  <inkml:trace contextRef="#ctx0" brushRef="#br1" timeOffset="315820.4266">13994 16619 126,'0'0'149,"3"-4"-2,-3 4-4,1-7-3,-1 7-6,4-5-5,-4 5 3,1-8-1,0 4 2,-1 4-1,1-3-1,-1-1-4,5 1 0,-5 3-1,-3-7 4,3 7-1,-3-4-6,1 2 10,2 2-6,-5-2-12,5 2-7,-8 0-10,8 0-12,0 0-7,-14 4-6,10 0-3,-3 1-1,0 5-3,1-1 4,-1 0-14,1 7-3,1-5-4,0 5-2,2 0-7,2 1-4,1-3-8,3 2-17,-2-3 15,3 4-4,2-7 1,1 4-2,1-4 0,0 0-3,3-2-7,1-2 3,3 4-3,-2-6 2,1 1-6,3-5 0,1 2-1,-2-4-3,2-1 2,-5-1-1,3 2-1,-3-4 3,3-1-5,-6 0 2,0-1-1,0-1 7,-3 1-8,-1-3-1,-1-4 7,-2 3-13,-2-5 9,-1 1 0,-1-1-3,-4 0-1,0-3 1,-3 3 0,0-1-2,-2 2 6,0 2-11,-3-1 0,-1 6 5,-3 1-9,3-1 0,-1 6-4,3 1-5,0 2-15,-2 3-14,2 1-19,-1 1-16,2 2-16,2 0-17,0 5-23,3 4-18,0-1-30,9-2-38,0 2-243,-1-4-507,9 4 225</inkml:trace>
  <inkml:trace contextRef="#ctx0" brushRef="#br1" timeOffset="316251.0559">14586 16617 129,'0'-5'217,"1"-1"-12,-1 6-7,-1-8-7,-2 4-11,2-2-9,1 6-14,-5-7-15,2 4-9,3 3-14,-10-4-12,10 4-9,-13 2-6,4 0 1,-6 4-8,11-4-8,-7 3-2,1 3-10,1-1-8,1 2-5,3-1-4,-2 1-5,4-3-2,-3 1-8,6 1 0,-3-3-7,3 0-1,0-5-2,5 7-7,-1-4-12,3-2-4,1 0-11,-8-1-15,20-2-9,-8-1-4,-2-1-5,0 0 3,0 0 2,-2 1 0,-3-2 9,2 3 3,2-2 4,-6 1 1,1 0 9,-4 3 6,8-4 2,-8 4 1,0 0 2,0 0 30,13 10 0,-11-4 3,3 6 8,0 3-5,1 3 1,1 0-2,0 5-2,2 3-2,-4-1-2,0-6-8,0-1 1,-1 2-3,0-1 1,-1-3-4,0-1 1,0-3-11,-2 1-18,1-5-22,-2 6-27,2-9-30,-2 3-38,4-4-48,-4 1-227,0-5-439,0 0 193</inkml:trace>
  <inkml:trace contextRef="#ctx0" brushRef="#br1" timeOffset="316655.542">14953 16586 106,'0'0'288,"3"-8"-28,3 4-24,1 2-20,0-1-16,4 0-11,3 1-14,0 0-14,7 4-12,-1 0-16,1 4-11,1 1-10,1 4-11,-8 1-11,2 1-8,-4 1-6,-4 1-9,1 2 1,-4 0-9,-3 1-4,-3-1 0,-3 9-6,-3-7 2,-4 2-6,-3-1-8,-6-1-1,1 0 5,-3-2 1,3-5-9,-5-1 6,5-2-8,0-1 1,-1-4-16,5 1 12,1-5 1,0 2-5,4-2-2,0-2-4,5-3-1,1-2-3,1 0-2,4 0 1,0-1-5,3-2 0,4 2 1,5-3-2,-1 1-6,2 2 3,1 1-1,4 4 0,-2-1 1,3 2 1,-2 2 4,-1 2-12,-4 1 5,2 1-4,-2 3-9,-3-2-14,0 2-19,3 4-20,-4-2-20,0-1-24,1-1-32,-6 2-39,3-1-47,-3-3-242,1-1-507,2 4 224</inkml:trace>
  <inkml:trace contextRef="#ctx0" brushRef="#br1" timeOffset="316905.6213">15519 16484 226,'-4'-5'351,"0"3"-35,4 2-33,0 0-28,0 0-22,0 0-11,20 7-13,-6 4-6,4 2-21,10 1-15,1 2-17,1 1-13,6 2-8,-1-3-20,1 1-2,-6 0-19,-2 0-30,-4-2-37,-6-4-38,-4 2-35,0-3-39,-3 1-50,-5-2-43,0-3-52,-2-1-219,-3-2-492,-1-3 218</inkml:trace>
  <inkml:trace contextRef="#ctx0" brushRef="#br1" timeOffset="317094.1184">15945 16477 2867,'-3'-6'110,"-5"1"4,0 0-60,-2 0-10,-4 5-17,4 2-8,-7 5-6,3-1 10,-5 5 3,6 3 5,-1 1-2,-4 4-4,0 5 0,1-1-3,4 5-2,-1-2-8,0 1-21,5 0-25,-1-1-19,1-1-30,2 0-27,3-5-42,4-3-44,-1 0-275,1-5-510,4-4 226</inkml:trace>
  <inkml:trace contextRef="#ctx0" brushRef="#br1" timeOffset="317362.4155">16281 16586 4082,'-5'-3'146,"-5"-6"-83,3 5 14,-4 2-44,2 0-9,0 4-9,0 2-7,0 3 8,0 3 6,4 1 9,-1 6 7,0 0 3,3 3 1,3 5-4,0 0-5,1-1-6,4 3-2,4-3-5,-2-4-16,4 1-17,1 3-9,-1-9-46,2 2-42,-3-3-41,-1 1-49,1-8-49,-2 3-53,0-5-310,-2-3-663,-1 0 293</inkml:trace>
  <inkml:trace contextRef="#ctx0" brushRef="#br1" timeOffset="317706.5005">16465 16713 297,'-1'-3'347,"-3"0"-33,4 3-32,0 0-18,-14 4-22,11 1 3,1 1-16,-2 3-9,1 0-18,-1 7-17,2-5-5,4 6-36,-1-5-16,3 5-29,0-1 8,0 0-2,3 1-21,-2-7-10,8 4-5,-3-2-6,4-5-13,-5-1-7,7-2 2,-4 0-12,1-4-8,5 0-2,0-2-9,-1-5 0,2 0-2,-3-2-1,4-2 0,-10-4-6,6 1 2,-7-3-6,0-2-8,-2 1 7,0-8-7,-5 3-4,-4-4-2,2 2 2,-7 1 1,0 2 3,-6 0-19,4 6 14,-6-1-1,-2 5 2,-2-2 2,0 4 2,-4-1-3,-4 3-4,6 5-10,-4 3-15,6 0-30,-3 2-16,1 2-22,5 1-25,0 0-24,6 3-16,0-1-52,2 1-71,1-1-156,3 1-488,3-2 216</inkml:trace>
  <inkml:trace contextRef="#ctx0" brushRef="#br1" timeOffset="318384.2779">16468 16138 15,'-8'-5'308,"3"3"-22,0-2-17,-1-1-23,6 5-21,-5-6-25,5 6-18,0 0-17,-4-1-12,4 1-18,0 0-9,0 0-18,0 0-9,29 4-9,-16-1-11,4 2-4,3-1-7,8-4-15,0 2-4,2-2-18,0 3-17,0-6-23,1 3-12,0-2-26,-4-1-18,-5 1-16,-3-3-17,-3 0-12,-3 5 0,0-4 3,-1-1 4,-3-2 11,0 4 13,-2-4 10,-1 0 19,-3-1 20,2 1 19,-3-3 11,-1 6 18,-1-4 25,0 3 6,-1-2 13,-1 2 9,-3 1 9,5 4-1,-3-9-7,3 9-4,-2-4-10,2 4 2,0 0 6,0 0-2,0 0-2,-10 17-7,10-8 3,0 3 0,3 6-2,-3-1-2,0 2-5,0 6-2,5-6-6,-3-1-5,3 2-1,2-1-4,-4-2-4,3-2-6,-4-1 10,3-3-12,-1-3-7,-3-4-11,3 5-11,-3-4-3,3 1-3,1-2-5,-5-4-5,9 0-7,-9 0-5,14-8 0,-5 1-2,-1-2 0,6 1 2,-4-6 10,1-1-1,-3 6 11,-1-1 0,-2 3 14,0-1 9,-2 3 10,-1-2 4,1 5 2,-1-3 1,-2 5 2,0 0 7,0 0 10,0 0 12,7 15 6,-7-6 10,-2 8-11,0-1 3,-1 3-3,2 7 0,0 3-2,2-5 7,0 2-18,-2-3-6,0 4-2,-1-6-2,2-4-7,-1 3-5,1-4 1,-2 1-2,-1-1-13,3-4-26,-1-3-18,-1 2-20,2-3-26,0-2-35,2 0-33,-4-1-43,2-5-52,0 7-266,0-7-551,0 0 245</inkml:trace>
  <inkml:trace contextRef="#ctx0" brushRef="#br1" timeOffset="319014.1504">17465 16264 283,'-10'-7'301,"5"4"-13,1 1-8,0 1-21,1-2-18,3 3-18,-5-4-21,5 4-19,0 0-7,0 0 4,0 0 5,12 10-1,-3-4-4,2 0-1,5 7-12,6 2-11,3 3-12,0-3-13,-1 2-8,-3 0-16,2-1-3,-3 2-13,-3-4-12,-2-1-3,-1 1-9,2 0-9,-5 1-12,4-3-2,-6-3-4,-1 0-22,-1 0-24,1-1-33,-4-2-38,0-1-27,-4-2-35,5 3-34,-3-3-41,1-1-37,1 1-43,-4-3-289,0 0-633,0 0 280</inkml:trace>
  <inkml:trace contextRef="#ctx0" brushRef="#br1" timeOffset="319208.6273">17910 16198 340,'-3'-5'313,"-1"0"-39,-1 3-22,5 2-15,-14 2-9,4 5-11,-2 6-6,-7 5-13,0 7-15,-2 2-21,2 0-10,1 2-18,-9 10-20,7-8-35,5-2-33,-3 3-10,4-3-53,0 0-40,1-1-66,0-2-60,7-1-283,-3-8-506,5-5 224</inkml:trace>
  <inkml:trace contextRef="#ctx0" brushRef="#br1" timeOffset="321166.3352">18073 16213 35,'-8'-2'224,"8"2"-23,0 0-22,0 0-22,0 0-11,14-8-12,-3 4-18,0-1-12,7 2-8,2-1-10,0-1-12,-1 2-7,1 1-3,1-1-9,-2 1-6,-8 1-5,3 1-2,-6 0-6,2 1-8,-3 1 4,-1-4-7,-6 2 7,7-2 8,-7 2 10,0 0 8,8 7 9,-9-1 0,1 2 4,-4 5-1,1-1-2,1 4 0,-3 2 0,1 1 8,-2 6-8,3 1 38,-2 3 9,3-2-18,-1 1-14,-1 1-4,4-4-9,-1 1 1,1-5-16,0-2-6,0 0-5,1-2-3,-1 0-5,3 0 5,-3-6-12,1 0-14,2 0 13,-1-1-19,-1-3-21,1 0-28,-2-2-29,2 1-22,-2-1-28,3-2-38,-3-3-51,4 5-71,-4-5-186,0 0-504,0 0 223</inkml:trace>
  <inkml:trace contextRef="#ctx0" brushRef="#br1" timeOffset="321816.5994">18929 16248 78,'-5'-4'237,"5"-2"-21,-1 2-9,-3-3-13,4 2-21,0-1-14,0-2-19,0 0-15,-4-1-8,4-1-14,0 0-6,0 1-9,-4 0 1,3 1-7,-3-4-2,0 7 4,-1-7-11,0 7-2,-4-2-3,0 1-5,-2 1-2,-1 2-3,-1 0-1,-4 1 1,-1 4-4,-3-1 2,1 4 1,1 0-4,-2 1-4,6 1-2,-6 1-5,6 2 2,2 2 1,4-3-10,0 3-7,1 1-3,2-1 1,6-1-4,0 0-2,6 0-5,2 6 1,5-4-4,-3-1-1,12 5 0,1-2 0,3-1-2,-5-1-4,6-1 10,-1 0-13,-1-2-3,-4 1 2,-5-2-1,2 0-3,-4 0 1,-5-1-4,3-3 11,-6 4-7,-3-3-4,-2 1 35,-2 1 1,-7 1-8,-1-1 1,-2 4-2,-4-3-9,0 0 3,-5-1-1,0 0-1,-4 1-6,4-2 14,2-4-14,-1-1 0,2-2 1,2 0-1,3-2-4,1 0 3,2-3-6,1-1 3,3-4-5,3-1-7,5-4-9,1-5-1,5 4-4,5-7-2,-1 7 4,4-6-8,2 4-3,2 1-3,5 1-12,1 0-4,-3 2-18,-5 4-23,-1 3-23,-2 2-39,3 1-40,-6 3-54,-2-3-176,-1 1-458,-3 2 203</inkml:trace>
  <inkml:trace contextRef="#ctx0" brushRef="#br1" timeOffset="322200.1511">19245 16092 10,'-3'-4'310,"-4"3"-32,7 1-26,-11 0-18,6 3-18,-2 4-14,0-5-12,3 4-18,2 4-14,-2 1-14,3-1-14,-1 2-10,2 5-12,2-5-9,1 2-13,3 3-5,-2-5-14,2 3-5,4-2-7,-1-1-3,1-3-11,3 5 2,-3-7-5,0 6-5,3-4-1,-4-1-5,-1 1-3,3-2 2,-3 1-5,1 1-1,-3-1 0,-1 1 2,-1-3 9,-1 5 3,-2-3 2,-2 2 1,-2 1 1,-3-1-1,-2 0-1,-1 2-6,0 1-1,-5-3-3,0 1-7,1-4-3,1 4-13,1-3-27,-1-4-26,1 2-37,1-2-32,-1-3-26,0 0-44,4-3-54,-1 0-239,1-3-521,3-4 230</inkml:trace>
  <inkml:trace contextRef="#ctx0" brushRef="#br1" timeOffset="322367.2321">19288 16120 72,'0'0'294,"0"-7"-28,0 7-28,0-7-22,0 7-22,5-7-20,-1 6-12,4-2-17,5 0-17,-1-1-13,9 0-28,-2-2-42,2 3-58,-1-2-56,0 0-80,-3-1-169,2 2-344,0-1 153</inkml:trace>
  <inkml:trace contextRef="#ctx0" brushRef="#br1" timeOffset="322890.8232">19903 16070 2489,'-8'0'173,"0"-2"-87,-3-1-38,3 0-19,2 2-8,-1-2-8,7 3-7,-10 0 0,10 0-3,0 0 0,0 0 2,0 0 1,22-5-3,-9 2 3,7 2-2,1-2-1,9 5 0,-9-2 2,-1 2-2,3-1-1,-10 2 0,1-1-2,-5 0 4,-2 2-2,-4 2-4,-1 1 1,-2-1-1,-5 6 0,-4 1 2,-1 1 4,-7 5-4,1-5-2,-4 2 1,-2 1-1,5-4 4,0-3-6,3 3 5,-2-2-2,4-3 1,1-1-4,4 0 4,-1 3 2,3-6-3,3 0 0,2 4 2,2-3-3,2-1 3,6 1-1,-1 2-3,9 1 4,1-2-3,-2 0 0,0 1 2,0 0 5,2 1-4,0-3-1,-2 2 0,-1 0 0,-6-2 2,-1 2 3,2-2-2,-3 2 7,-3 1 9,-4 1-3,-1-2 3,-4 3 2,-1 0 5,-1-3-5,-7 4 6,0-2 0,-2 3-4,-3-3 3,0 1-6,-1-1-3,-2-1-1,2-1-1,0 0-3,2-2-16,-1 0-13,3-1-30,1-1-16,7-3-27,-1 0-47,1 0-51,4-4-261,3 4-485,-7-11 214</inkml:trace>
  <inkml:trace contextRef="#ctx0" brushRef="#br1" timeOffset="323075.3438">20254 16327 3283,'1'-6'155,"1"1"-91,-2 0-37,-2-1-6,2 6-10,-2-10 9,-1 9-13,3 1 0,-3-8-2,3 8-5,0 0-5,0-5-34,0 5-28,5-5-30,-5 5-38,0 0-57,0 0-75,0 0-200,17 2-505,-17-2 223</inkml:trace>
  <inkml:trace contextRef="#ctx0" brushRef="#br1" timeOffset="323541.0818">20728 16161 171,'7'-9'224,"-5"0"-15,2 2-7,0-3-14,0 0-5,0-1-11,-3 3-9,2-2-13,-2-1-14,-1 2-13,-1 0-10,-2 0 1,-1-2-9,-1 4-2,-2 1 1,-1 0 4,-3 2-10,-1 0-2,-2 1 0,-3 3-1,-5 0-5,3 4-8,-1-1-6,-1 1-12,1 2 1,4 2-8,1 3-1,3 0-5,1-3-8,3-1-5,1 3-3,2-2-6,1 2 0,4-2-3,2-1-2,1-1-8,5 2-6,-1-4-10,10 3-5,-6-6-14,6-1-6,5-1-10,-2-1 0,-2-3-5,6 0 2,2-5-1,-8 7 9,0-3-2,-4 3 7,1-2 3,-5 3 4,-1-4 1,-3 5 5,1-1-1,-7 2 5,10-1 2,-10 1 9,0 0 7,12 8 13,-11-1 0,5 3 1,-3 1-5,-1 7 4,0-1-12,0 7 11,-2-3-6,4-2 1,-3 0-4,1 0 0,0 7 1,-2-7-7,0-2 3,0 0-7,0-3 2,-2 1 0,-1-1-2,1-3-26,0 0-21,-2 1-26,4-5-36,-1 1-38,0-3-60,1 0-63,-3-1-189,3-4-493,0 0 219</inkml:trace>
  <inkml:trace contextRef="#ctx0" brushRef="#br1" timeOffset="324085.1367">21182 16312 95,'0'0'316,"3"-7"-24,-2 2-24,-1 5-17,5-9-23,-1 4-19,1 0-16,1-2-10,-1-1-25,3 1-14,2 0-16,-1-3-11,0 1-13,1-4-14,3 1 3,-8 0-4,2 2-12,0-6-3,2 0 1,-1 0 7,-2 1-6,-4-1-5,1 6-8,0-10 8,-3 9-4,-3-2-1,2 1 7,-3 0-5,-1 0-2,0 3-9,-4 1 0,-5-4-1,4 7 2,-7-1-15,-2 1 1,5 4-1,-3-1-9,0 7-1,4-1 2,-6 1-10,4 2 2,-1 3-23,3 1 22,4 2 5,-2-1-15,4 0-10,1 5 8,-1-2-10,7 2-2,3-2-12,1 1 0,1 0 5,4 1-7,2-1 3,-3-2-10,11 4-4,-2-4-11,5 1-2,-7-2 11,3-4-3,7 4 5,-8-3 3,-2-3 0,1 3 4,-5-2 4,-2-1-3,-1-2 8,-3 0 1,-4 1 9,-1 0-3,-5 2 3,-4 1 2,-9-2 1,4 2 2,-5-3-7,-4 3 9,3-4-6,-1 0 2,1 1-5,-1-3 2,2-3 4,4 1-2,1-2-1,2 1-2,-3-3-5,9 2 5,0-5-16,1-1-14,5-3-16,0 0-13,5-6-15,4-1-21,1 0-21,7-2-24,0 7-33,2-5-54,4 0-65,-8 6-210,8-4-539,2 1 238</inkml:trace>
  <inkml:trace contextRef="#ctx0" brushRef="#br1" timeOffset="324453.1534">21739 16048 211,'-5'-3'391,"5"-1"-14,0 4-16,-1-4-23,1 4-21,-3-5-22,3 5-20,0 0-11,0 0-10,0 0 4,17 12-11,-11-3-10,3 0-23,8 4-13,4 10-10,0-5-16,5 2-19,0-6-13,2 7-11,-1-4-17,0 3-9,-4-3-11,0-2-11,-6-4-11,-1-2-10,-4 1-15,-2-2-22,0 0-31,6 0-30,-9-2-31,0-1-27,0 0-38,-3-3-24,-1 1-27,1-1-29,-4-2-42,3 2-44,-3-2-55,0 0-293,0 0-698,-1-16 308</inkml:trace>
  <inkml:trace contextRef="#ctx0" brushRef="#br1" timeOffset="324659.1375">22207 15966 7,'0'-6'334,"0"0"-29,0 0-17,-3 0-12,2 1-20,0 2-9,-6 1-4,7 2-11,-15 5-1,2-1-12,-5 4-19,-5 8 0,0 0-27,0 5-19,-5 1-11,0-2-11,0 4-20,1 3-7,0-2-37,1 3-45,0-5-44,0 0-40,6 1-56,-3-2-60,1 0-59,2-3-320,3-5-603,4-3 267</inkml:trace>
  <inkml:trace contextRef="#ctx0" brushRef="#br1" timeOffset="329127.052">22604 15932 208,'-1'-4'234,"-3"-2"-8,3 1-5,-2 0-5,2 1-12,-2 0-10,1-1-8,-2 2-8,4-2-17,-1 2-4,-2-1-11,3 4-2,-5-3 5,5 3 0,-2-5 2,2 5-9,-3-2-18,3 2-8,-6-2-10,6 2-11,0 0-11,-17 7 1,9 1 0,-1 0-9,-6 2-2,2 2 0,2 2-13,3-3 3,0 2-5,1 1-13,-1 3-2,4-3-6,3-2 1,0 1-8,1-2-6,3 1 1,4-2 0,2-1 0,4 2-8,2-1-5,1 0 2,4-2 0,-2 2-3,2-3-2,-1 1 1,-1-1-1,3 0-12,-7-2 10,-3-1-4,2 0 4,-3-1-5,-3 2-3,-1-1 9,-2-2-10,1 3 4,0-1 0,-3-1 11,-2-3-3,-1 11-10,-6-3 8,-1-2-6,0 2 1,-7 2-1,1-2-9,-4 1 7,4-2-7,-4 1-26,-1-1-10,2 0-31,3 1-21,0-3-31,3-3-21,-1 0-19,3 2-25,1-3-29,3 2-41,5-3-30,0 0-212,-8-10-542,9 3 240</inkml:trace>
  <inkml:trace contextRef="#ctx0" brushRef="#br1" timeOffset="329910.7891">22599 15981 177,'0'-3'234,"0"3"-21,0-7-19,5 5-8,-1-1-13,6 0-3,-1-1-10,12-1-8,-2 0-10,9 0-17,4-1-10,0 2-14,1-2-9,-1 1-8,-4 4-12,3-3-18,-9 3-8,-2 0-19,-2 2-18,-2-2-10,2 3-2,-5 0 1,-4 1-11,0-1 0,-3 1 2,-1 1-1,-1 1 1,-1-1 3,-2 3 5,-1 1-2,-1 2 2,-2 1 2,-2-2 15,1 5 2,3 2 5,-8 0-3,4 0 7,-4 1 5,5-1 0,-6 2 3,6 2 2,-1-3 3,1 0 0,-1 0-5,-1-1 2,3-4 0,2 1-6,0-2-2,2 0 1,5-2-3,-6 0 2,6-1-6,2-1 6,1-3-3,4-3 4,5 2-6,1-1-5,0-4-1,-2 1-2,1-1 1,1-3-4,0-1 4,-5 1-6,-2 0 4,-1-2-1,1-4 2,-3 2-4,-2-6 6,-1 1 6,-4 2-4,0-5 10,-4 2-12,-2-4 0,-5 1 1,1 3-2,1-2-1,-6 2-3,2-1 0,-3 3-5,-2-2 1,4 4-1,1 2 0,-3 1-3,3 0-7,-1 3 1,2 1-9,5 1-17,-3 1-10,8 2-8,0 0-5,0 0-5,-4 9 2,4-9-7,13 5-9,6-3-2,-1 1-14,1 0 0,3 1 2,0-4 12,6 0 5,2 2 6,1-4 10,-5-1 1,3-1 14,-8 1-3,0 1 12,-3-1 12,0-1 8,0 2 15,-6-1 12,-2 1 13,-4 1 5,6-1 6,-6 2 0,0-3 0,0 3 3,-6 0 11,11 3 0,-8 2 10,-1 2 8,2-2 7,-3 7-4,-1-3 1,0 1-3,0 6-3,0 1-10,0 1-2,0 1-1,0-2-9,0 2-1,-1 1-3,1-3-5,1-6-2,3 2-6,0-1-1,-3-2-3,7 1-6,-2-2-2,2-1 1,0-1-2,4 0-3,0-1 2,2-6-3,5 0-3,2 0 2,-1-3 0,-1-3 3,0 1-6,-2-3 7,6-6-4,-10 2 5,-3-1-1,4-1 0,-4 0 2,-2-3-5,-3 0 11,-2-1-20,0-2 4,-4 2-4,1-1 6,-2 0-3,-6-6-2,0 7-5,-3 2-12,-2 1-15,0 1-27,-4 5-24,1-1-35,1 5-38,-3 0-54,5 3-75,-7-2-266,2 4-587,5 0 260</inkml:trace>
  <inkml:trace contextRef="#ctx0" brushRef="#br1" timeOffset="331039.4244">13333 17645 297,'-2'-3'280,"-1"0"-20,1 0-16,2 3-14,-4-5-23,4 5-8,0 0-24,0-3-6,8-1-16,-2 3-3,4-3-11,3 2-9,0-1-10,6 1-11,2-1-4,-2 0-9,2 1-7,7 0-9,-6-1 2,1 0-12,-1 3-10,-4 0-6,0 0-9,3 0-2,-5 0-8,0 0-1,-5 0-4,2 0-14,-1 0-20,-2 0-19,2 3-19,-3 0-27,-3-1-30,2 0-23,-1 0-26,0 2-26,-1 0-26,-3-1-60,-3 2-167,1 1-462,-2 0 204</inkml:trace>
  <inkml:trace contextRef="#ctx0" brushRef="#br1" timeOffset="331247.8738">13435 17829 275,'-20'3'302,"8"2"-37,-1-1 2,3 1-11,2-2-6,1 0-13,1-1-14,6-2-16,-7 4-28,7-4 10,2 6-15,-2-6-12,17 5-14,-4-4-33,9 2 2,7-6-5,5 1-20,3-2 1,1-2-26,14-1-2,-12 0-25,-3 2-37,4 1-40,-5-1-43,-1 2-46,-5 0-43,0 3-46,-12 3-93,-6-6-177,1 3-523,-3 0 232</inkml:trace>
  <inkml:trace contextRef="#ctx0" brushRef="#br1" timeOffset="333301.5865">7586 16756 178,'0'0'199,"0"0"-16,0 0-14,0 0-17,0 0-14,0 0-13,0 0 2,0 0-16,0 0-7,0 0-8,0 0-5,0 0-5,0 0-5,0 0-3,0 0-6,0 0-1,0-12-3,0 12-2,0 0 0,3-4-5,-3 4-1,0 0-4,0 0-3,0 0-4,0 0-5,0 0-4,0 0-1,0 0-8,0 0-2,0 0-3,0 0-2,0 0-5,0 0 0,0 0-3,0 0 3,0 0-8,0 0-2,0 0-1,0 0 1,8 11 0,-3-7-2,-1 2 1,3 2-4,-1 2 4,3 1-3,-3-1 0,0 1-3,4 2 1,-1 1 1,1 2-3,-1-2 1,4 1 3,-4 0-5,0 4 0,-2-5 2,3 0 0,-1-1 0,2 2-24,-4-1 0,0-2 0,-3 0-3,2-4 8,1 6 5,-1-6-4,1 3 7,-1-3-2,-2 2 2,2-6-5,-1 5 8,0-3-2,-3-1 2,1-1-1,1 1 3,-3-2 1,3-1 0,-4 1 1,5-1-1,-5-2 2,3 5 0,-3-5-3,2 2 2,-2-2 4,0 0-5,0 0 4,0 0-5,0 0 5,3-9 4,-5 4-9,2-6 3,0 3 1,-1-5-2,-1 1 3,0-5-2,0 1-3,-3-2-3,1-6 0,0-1 4,0-1-3,0 8-4,0-10 2,3 1 1,-1-1 0,-1-2-4,0-1-3,2 2-3,5 3-3,-3-1 7,1 1-2,-2 1 2,0 7-1,0-2 5,0 3-13,-2 7 2,1-2 2,1 2-6,-3 0-13,3 4-19,0 1-28,0 5-32,0-7-27,0 5-20,0 2-146,0 0-334,0 0 148</inkml:trace>
  <inkml:trace contextRef="#ctx0" brushRef="#br1" timeOffset="350155.4966">14366 17530 144,'0'0'167,"-1"-6"-11,1 6-15,1-5-9,-1 5-18,-1-4-8,1 4-13,0 0-4,0 0-15,1-5-2,-1 5-6,0 0-5,0 0 7,0 0-8,0 0-8,0 0-2,0 0 1,0 0 1,0 0-3,-1-4 3,1 4 5,0 0 0,0 0-4,0 0 6,0 0-1,0 0-1,0 0 0,0 0 3,0 0-5,0 0 2,0 0-1,0 0-4,0 0-3,0 0 2,0 0-8,0 0-1,0 0 0,0 0-9,0 0-3,0 0-3,0 0-3,0 0-4,0 0 0,0 0-3,0 0-2,0 0 4,0 0-6,0 0-5,0 0 4,0 0-7,0 0 7,-3 11 4,3-11-6,3 7 4,-2 1 2,0 4 0,2 0 0,-1 5 0,2 0-3,-1 9 4,3 0 0,2 2-2,-4 0-2,3-1 0,-3 2-5,3-3 4,-1-1-3,2 0-1,-3-7-2,3-1-1,-4 1 34,2-4-5,3 1-5,-4-4-2,0-3 0,-1 2-8,0-3-1,-3 0-5,4-2 2,-3 0-18,-2 0 5,2 1-3,0-5-10,0 2-5,-1 1-12,-1-4-12,2 3-11,-2-3-19,0 0-18,0 0-22,0 0-27,0 0-35,0 0-23,0 0-31,0 0-162,0 0-419,6-19 185</inkml:trace>
  <inkml:trace contextRef="#ctx0" brushRef="#br1" timeOffset="350918.0825">14939 17744 147,'0'0'179,"0"0"-15,0 0-10,8 0-2,-8 0-12,0 0-21,0 0-3,0 0-15,0 0-9,4-7-6,-2 3-9,-2 4-4,3-8-8,0 2-7,-3-2 1,1 0-8,-1 1 0,0 1-1,-1-4-3,1 3 2,-3-1-7,-2 0-3,1 1 1,3-4-4,-7 2 1,0 0-1,1 1 0,-3 1 2,0 0-10,0 0 9,1 2-4,-4-2-3,-1 4-2,0 0-1,2 3-2,-1-1 4,-1 3-10,-4 0 4,3 5-1,-3-1-5,8 0 0,-3 6 0,-1-1-6,5-1 0,0 4 3,0 1-9,6 0 2,-1-2 0,2-2 0,2 0-5,2 1 3,2-2-4,4 2 5,-4-3-1,6-1-2,2-3 3,-1 0-2,2-1 0,3-3-4,-1 0 1,4-3-5,-6 0-5,5-3 4,-5 0-3,2 1 0,-4-4-2,2 3 4,-3-2 2,-1 0-2,0 1 1,-1-2 2,-2 0 0,1 6 4,-1-5 3,-3 4 5,0-2 4,3 1-2,-6 4 3,3-5-3,-3 5-3,0 0 0,0 0-3,0 0 10,8 14 8,-7-2 9,3 4 0,-2 2-5,1 2-3,1-1 1,1 6-3,-3-7-2,1 2 0,4 5-6,-5-4 0,2-5-2,0 2-1,1-2-6,-4-4 3,2 1-5,-1-2-6,0-2-10,0 0-19,-2-4-7,0-1-14,4-1-16,-4-3-15,3 7-18,-3-7-24,0 0-35,11-5-60,-11 5-146,10-10-399,-2 1 177</inkml:trace>
  <inkml:trace contextRef="#ctx0" brushRef="#br1" timeOffset="351410.7714">15524 17645 18,'1'-4'248,"-1"4"-20,3-10-21,-3 5-18,1-2-16,-1 4-11,0-5-11,-1 2-14,1-1-6,-2 2-6,1-3-6,-3 1-6,3 2-11,-7-3-9,2 4-2,0 0-2,-4-1-8,0 2-1,0 1-3,-3 2-6,-1 1 4,1 2-7,-7 5 0,5-3-4,-2 3-8,-1 0 2,7 1-8,-3 1-6,-2 2-5,3-1-3,2 3-4,5-2-2,3-1-4,1 0-4,3 1-5,1-2-4,1-5-9,2 4-4,5-1 0,-3-6-11,1 0-4,7-2-5,-5 0-11,3-2-1,1-3 0,2-1-7,-3 0 6,1-4 1,-2 3 9,-5 1 0,1-2 4,0 3 4,-1 0 2,-3 0 9,4 2 0,-4 1 1,-4 2 1,5-4-2,-5 4-7,0 0 22,0 0-5,11 10 16,-7 0-1,0 6 3,-1 1-1,-2 0-2,1 2-3,2 8 0,-1-9 0,2 2-3,-1 0 0,-2-3 0,3 2-3,-2-2-1,-1-2-2,0-3-9,-1 1 4,0-1-5,1-1-5,-1-2-8,1-1-20,-2-1-14,0-2-19,2 0-18,-2-5-22,5 5-14,-5-5-33,4 4-44,-4-4-211,0 0-441,0 0 195</inkml:trace>
  <inkml:trace contextRef="#ctx0" brushRef="#br1" timeOffset="352048.5726">16128 17665 10,'-2'-7'259,"0"1"-24,2 6-17,-2-9-23,2 9-12,0-9-22,0 9-16,-4-9-14,2 3-16,2 6-5,-7-10-12,4 3-5,-2 0-4,0 2 0,0-6 0,-4 5-5,2-4 2,-3 5-7,-3-4-6,4 4 0,-2 0-2,-1-4 0,-3 2-6,2 4 6,-2 0-9,-2-1-3,-1 3-4,-3-3 1,2 6-3,0 0 1,1-1-3,1 3-3,-1 1 0,0 0-10,8 2-8,-3 0-5,3 1-7,1 1 8,6-1 0,-5 1-7,3 3 1,4 0-1,2 1-5,2-2-3,2-1 3,3 0-4,3-2-3,3 3-6,-1-5-4,0-1-7,4-4-16,2 2-2,-1-1-6,-1-4 7,2-3 5,-4 1-4,2 1 2,1-1 7,-6-1-2,1 1-1,-4 0 6,3 1 1,-6-1 4,-1 1-2,2-1 2,-7 4 3,12-5-5,-12 5 14,6-4 5,-6 4-6,7-2 1,-7 2-2,0 0 1,0 0 5,0 0 5,13 8 14,-11 0-3,5 8-2,-4-4 0,0 3-3,1 4-2,-1-2-1,-1 2-7,3 0 2,-1 0 4,-1 1-5,-1-4 1,-2 2 0,2-1-3,1-2 0,-1-1 2,-1-3-9,2-2 5,-2 2 4,-1-4-8,3-1 4,-6-1 0,3 0-5,0-1 7,0-4-8,-1 8 0,1-8-5,1 4-7,-1-4-9,0 0-14,0 0-21,0 0-25,0 0-28,0 0-21,0 0-36,0 0-44,0 0-254,0 0-502,0 0 222</inkml:trace>
  <inkml:trace contextRef="#ctx0" brushRef="#br1" timeOffset="352686.0478">16766 17865 112,'-2'-7'220,"2"7"-26,-1-5-17,1 5-15,0 0-19,0 0-20,0 0-7,1-6-12,-1 6-10,0 0-8,6-3-15,-6 3-3,0 0-4,0 0-4,0 0-6,0 0-1,0 0 4,0 0 2,0 0-5,0 0 4,0 0-1,0 0-1,0 0 2,0 0-4,0 0 1,0 0-7,0 0-4,0 0 1,0 0-3,0 0 2,0 0-4,0 0-4,0 0-1,0 0-2,0 0 0,0 0-4,0 0 1,0 0-1,0 0-3,10 12-3,-10-12 0,0 0-2,0 0 2,0 0-10,0 0 4,0 0 0,0 0-2,-18 2 0,14 1-11,-2-2 10,6-1 3,-8 7-6,4-3-1,4-3 3,0-1-7,-4 5 0,3-2 1,1-3-3,-1 5-2,1-5 7,1 5-3,-1-5 1,5 3-3,-5-3-13,5 2 13,-5-2 8,0 0-9,13 0-2,-13 0-1,8 2 5,-8-2-1,0 0-2,14-4 5,-10 3-4,-4 1-2,0 0 5,5-4-4,-5 4 2,2-5-3,-2 5 4,0 0 4,0 0-1,-6-10-3,6 10 0,-2-5-2,2 5 2,-7-4 4,7 4 2,0 0 2,-4-4-10,4 4 5,0 0-1,-4-4-7,4 4-6,0 0-10,0 0-11,0 0-8,-4-2-19,4 2-16,0 0-10,0 0-19,0 0-13,0 0-24,0 0-22,0 0-43,0 0-192,0 0-424,0 0 187</inkml:trace>
  <inkml:trace contextRef="#ctx0" brushRef="#br1" timeOffset="353307.9207">17260 17534 159,'4'-4'201,"-4"4"-10,3-3-3,-3 3-12,5-8-7,-5 8-6,2-4-10,1 1-3,-3 3-8,1-6-10,-1 6-6,0-8-1,0 8-4,0 0 2,3-5-1,-3 5-3,0 0-5,0 0-14,-4-9-8,4 9-3,0 0-14,-8-1 5,8 1-3,0 0-9,0 0-4,-21 7-5,14-2 1,-2 2-6,0 1-4,0 1-14,0 1 11,-1 2-6,3 5 3,-4 0-12,6 2 4,0 4-2,0-4-19,1 8 18,1-8-4,3 7-9,3-6 3,2-2 1,-1 0-13,4-1 6,2 0-3,0-2-1,2-1 2,-1-2-9,3 0 7,1-2-4,1-3-5,2-1-7,-5-3-8,4 2-13,0-5 11,-2 1 1,0-1 6,1-3-5,-3 1 2,-3-1 4,0-2-12,1-1 9,0 0 5,-3 0-6,-3 0 4,0-1 3,-2-3-1,-1 4-3,-1-4 6,1 2-4,-5 1 3,1 0-1,-1-1 1,-1 1 0,-1 0 4,-4 2-3,0-1 0,-4 2 2,3 1-1,-3 1-7,0 4 3,0-2 3,3 1-3,-2 3 4,0 1-7,1 0-5,-1-1-12,5 2-13,-1 2-20,0 0-25,4-2-30,-3 4-26,7-3-30,0 0-39,2 0-63,1-2-197,2-2-504,1 1 222</inkml:trace>
  <inkml:trace contextRef="#ctx0" brushRef="#br1" timeOffset="353787.6607">17710 17590 123,'-1'-4'254,"1"4"-15,0 0-15,-3-7-9,3 7-17,0 0-20,0 0-7,0 0-14,4-6-7,-4 6-10,7-4 0,-1 0-10,1 2-5,2 0-2,1-1-8,1 1-10,4 0 5,4-3-1,-1 2-7,-5 3-3,0 0-13,1 3-6,-3 2-1,-4-1-1,6-1-2,-4 6-16,-4-2-1,-2 2-9,0 0 1,-4 4-6,-1 0-8,-3 2 0,-1 0-4,-3 3-4,-1-2-7,0-2-7,-7-1 16,0 3-5,-3 1-9,4-8-5,1 3 4,2-3 3,-2-1-10,7-3 6,-4 2 0,7-4-12,1 0 5,0-1-3,4-2-1,-8 6-2,8-6-1,-2 3 6,2-3 1,0 0-1,0 0 6,14 5-6,-2-4 1,-3-1 7,4 0-11,5-1 5,14-1-5,-4 2-5,0-3-6,0 1-6,-7-2-18,8 3-25,-10-1-31,-6 0-41,0 1-46,2-1-48,-1 1-58,-5 1-272,5-2-598,-6 2 265</inkml:trace>
  <inkml:trace contextRef="#ctx0" brushRef="#br1" timeOffset="354566.5653">18502 17680 29,'0'0'199,"0"0"-6,0 0-5,-11 9-3,7-7-3,3 3-13,-3 1-11,4 0-15,0-3-10,0 4-9,-1-1-9,-2 0-2,4 4-2,-2-5-7,0 1-7,-2-1-12,3 1 1,0-2-7,-1 1-2,1 0 1,-3 0-4,6-2 0,-3-3-7,-3 8 0,3-5-6,0-3-8,-5 6 0,3-4-1,0 1-2,2-3-3,-7 4-10,3-2 1,4-2-3,-8 3 1,8-3-4,-7 0-7,7 0 0,-10 0-4,10 0 1,-9-6-8,3 2-6,1 0 3,1-2-4,-1-1-2,3 2 4,-1-3-1,1 2-6,0-1 4,2-1-6,0 1 2,0 2-7,4-1 5,1-5 3,4 1-4,-2-3 2,0 7 0,6-1-3,-3 0 3,2 5-1,2 1 1,0-1 2,6 2 4,1 3 7,-3 3 13,2-1-1,-1 5 4,4 2 1,4 2-3,-4-1 6,-4-1-10,-2 0-1,-2 0 1,1 0-10,-2 1 5,-7-3-10,1-1 5,-2 0-2,1-1 1,-2 2-3,-3-4-7,2-1 8,-1 1-3,-3-1-5,1-1-2,-1-4 4,-1 7 0,1-5-13,0-2 1,0 0-13,-12 1 4,12-1-5,-12-6-16,8 2 6,-3-7 2,3 3 16,-1-2-18,2-2 12,0 0 4,-1 1 2,3-5-2,1 4 4,1 2-4,4 0 7,2-4-1,-2 7-2,1-4 3,2 2-1,6-3 4,-3 7 0,0-1 0,1 3 3,-1 3-1,4-3 9,-5 3 4,2-1-2,2 2 5,-3 4-1,2 1 3,-4 0 0,-1-1-1,3 5-1,-3-4-4,-3 5-2,0-4-12,-1 4 14,-3-2-2,3 2-15,-1-3-18,-3-1-22,0 3-20,0-3-36,-1 0-34,-2-2-39,3-3-46,-3 3-271,3-5-535,0 0 237</inkml:trace>
  <inkml:trace contextRef="#ctx0" brushRef="#br1" timeOffset="355218.8186">19145 17764 78,'0'0'267,"0"0"-24,3 6-11,-6-2-12,3 1-7,-1-1-12,1 3-13,-3-2-7,1 1-16,-2 1-13,4-2-15,-3 1-14,2 2-12,-2-1-12,2-1-7,-4-2-13,4 0-4,-2 1-7,0 0-8,1-2-8,-2-2-5,-1 3-2,1-1-4,4-3-6,-8 0-1,8 0-8,-11-3-6,11 3 2,-7-5-9,3-2-2,-1 1-5,2-5-13,3 1-8,-2-2 7,2 0-1,2 1 0,-2-1-8,3-1 9,4-2-7,2-4 10,0 6 0,0-1-2,-4 4-8,4 3 11,0-1 4,1 1-3,2 2 0,-2 1 2,1 4 0,2-4 1,-1 5 3,1-2-1,-3 2 0,1 2 2,2 5 0,-5-1 9,5 0 1,-4 2 3,-1-2 3,3 1-3,0 5 11,-6-7-11,5 6-1,-4-3-2,-3-3-2,5 1 3,-4-1-7,0-1 0,1 1 6,-3-1-8,-2 1 5,2-1-6,-2-4 2,0-1 0,5 4 2,-5-4-4,0 4 5,0-4-8,0 0-10,0 0 0,0 0-4,0 0-2,-12-8-10,10 5-1,-1-6 2,2 4-1,1-5-5,-3-2-7,3-1 8,3-5 5,-2 2-2,-1 0 3,5 4 0,-1-4 5,1 6 10,0-1-1,3 0 4,1 6-1,-1-3 6,-1 1 2,2 2 6,3 2 0,-5-1 3,4 1 5,1 1-9,-3 2 9,4 3-3,0-1 9,2 0 0,-4 4-2,1-2 0,-3 3 3,0 1-5,-2 3 2,0-1-17,-2 1 12,0-5-4,-1 5 8,-2-2-6,1-1-1,-3 1 2,3-4-7,-3 3 1,0 0-1,0-3-4,-3 0-4,3-5-17,-5 8-8,1-7-21,4-1-24,-7 5-29,4-2-23,3-3-52,0 0-71,-16-9-205,9 5-487,4-1 216</inkml:trace>
  <inkml:trace contextRef="#ctx0" brushRef="#br1" timeOffset="355775.3185">19646 17043 222,'-6'-4'286,"3"-2"-28,3 6-4,-4-6-17,3 2-20,1 4-15,0 0-21,3-7-15,-1 4-10,-2 3-18,13-4-7,-7 1-7,3 1-6,3 2-18,-2 0 6,2 1-4,0 1-10,-3 2-8,2-1-3,-4 2-3,2 0-10,-4 2-6,-1-2-2,-3 2-8,3 3 2,-8 2-12,-1-3 3,0 4-10,-1-5-5,-4 5 6,2-3-8,-3-3 2,4 0-3,-3-1-1,1 1-7,1-3 0,-3-1-1,5 0-4,1 0-14,5-3 13,-6 6-4,2-4-3,4-2-3,-4 3-3,4-3-1,0 0 3,0 0-3,0 0 1,9 5 0,-5-1 0,4-1 3,-4 0-3,4 1-1,-1 2 1,1 3 6,-1 0 2,1 2-11,-2 1 22,-1-6-3,-1 6 3,-3-3-3,-1 2 2,0-1 2,-1-1 5,-3 1-4,-1 1 5,-6-5-13,2 5 3,-4-2-2,-2 0 0,1-2-1,-4 0-5,6-2-7,-2 0-28,3-4-7,0 0-30,-3 4-14,2-5-34,0 2-35,3-1-35,0 1-48,-2 0-78,3-1-213,8-1-562,-11 2 249</inkml:trace>
  <inkml:trace contextRef="#ctx0" brushRef="#br1" timeOffset="356210.1663">20537 17540 3389,'7'-9'142,"2"-2"-67,-2 3-10,-4-3-8,1 3 1,0 1-13,-1 1-13,-1 2-12,0-1-18,0 1 21,1 3 5,-3 1 14,0 0 4,0 0 10,0 0 8,0 0-2,-20 5-5,5 5 12,-5 7-6,-5 3 4,-5 2-1,-10 12 5,-6-1 2,1 1-1,-2 2-10,1 2-10,-5 1-1,-1-3-2,7-4-5,-4 4 0,3-4-10,4-2-1,1 0-5,11-8-3,-1 0 1,0-3-2,3 1 0,1 1-5,7-4 1,-5-2-9,8-6-1,3 3-7,1-4-16,13-8-11,-18 12-14,18-12-26,-13 9-21,13-9-16,0 0-14,0 0-32,0 0-26,-14 4-39,14-4-20,0 0-24,23-20-34,-1 7-50,2-4-196,-1 2-580,4-3 257</inkml:trace>
  <inkml:trace contextRef="#ctx0" brushRef="#br1" timeOffset="356566.7288">20634 17596 256,'6'-6'281,"-1"2"-14,0-3-23,2 2-11,-7 5-12,4-8-12,-4 8-20,5-4-8,-5 4-19,0 0-13,0 0-19,0 0-4,0 0-4,0 0 4,0 0-8,-21 18 0,10-2-7,-11 4 2,0 3-14,-1 3-4,-4 0-6,-4 11 2,-5 1-3,1-6-7,11-6-4,-5-2-4,2 1 0,3-2-3,-15 10-5,13-11-9,-1 1-6,1-3 0,0 1-5,-1-1-6,5-3-9,-3 4 5,2-6-5,5-3-7,1 1-4,0 0-6,2-3 0,-2 2-6,-1-4-17,18-8-9,-23 17-25,12-12-20,11-5-25,-16 12-40,16-12-40,-13 9-44,13-9-30,0 0-43,0 0-282,0 0-613,0 0 272</inkml:trace>
  <inkml:trace contextRef="#ctx0" brushRef="#br1" timeOffset="356750.2245">20443 18020 287,'0'0'298,"0"0"-47,0 0-39,-5-5-30,5 5-41,0 0-44,0 0-59,0 0-72,0 0-102,0 0-87,0 0-241,0 0 106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25:20.128"/>
    </inkml:context>
    <inkml:brush xml:id="br0">
      <inkml:brushProperty name="width" value="0.05292" units="cm"/>
      <inkml:brushProperty name="height" value="0.05292" units="cm"/>
      <inkml:brushProperty name="color" value="#FFFF00"/>
    </inkml:brush>
  </inkml:definitions>
  <inkml:trace contextRef="#ctx0" brushRef="#br0">2041 11308 143,'7'0'147,"-7"0"4,0 0-9,0 0-5,0 0-5,0 0 2,0 0-11,6-1-5,-6 1-11,0 0-4,0 0-3,7 1-1,-7-1 2,0 0 4,0 0 4,0 0-5,0 0 0,0 0 0,0 0-2,0 0 0,0 0-7,6 2 1,-6-2-1,0 0 3,0 0-10,0 0 6,0 0-1,0 0-1,0 0-5,0 0 0,0 0 4,0 0-4,0 0-5,0 0 12,0 0-5,0 0 20,0 0-22,0 0 1,0 0 1,0 0-14,0 0-4,0 0-9,-10-9-4,6 6-8,-1-1-7,-2 2-9,0-4 8,-1 6-6,3-2 4,-7-3-12,1 2 3,-1-1-4,1 1-1,-1 3 1,0-1 3,-4 1-9,3-3 3,-4 3-5,3 0-2,-4 3-2,5-2-4,-6-1 1,6 3-2,-5 0-1,5 2 1,-3 1-2,-1-2-2,2 4 1,1 1 1,-4 2-5,7-4 6,1 0-7,1 3 8,-2 1-1,0 0-1,-1 1 2,5 5-6,-1 0 1,-1-4-2,1 12 5,-1-1 6,3 0 2,6 1-3,0-6-1,0 1 1,0 4 0,6 0-3,-2-4-6,1-1 9,4 1-6,-4-3 4,4 1-2,0-1-2,3 0 1,-1-2 1,2-1-3,2-3 1,-3 3-2,4-4 4,-2-2-3,4-2 2,-5-1-5,0-3 4,2 0-2,3 1 4,-3-4-6,2-1 1,-1-1 0,1-1 0,0 0 1,2-1-1,-4-1 1,-2-3-1,1 2 1,-2-5-7,-2 2 3,0 1 2,-1-2 1,-4 2-5,0 0 1,0-3 3,-2 2 1,0 0-7,-3 0 4,0 0 2,0-1-3,-3 2 1,-1-1 0,0 6-3,-1-6 4,0 5 3,-5-1-12,1 1 5,2 0-8,-3 2 8,4 2-1,-5 0 1,4-1-1,-2 2-5,1 2 6,0 0-3,1-2 2,2 1 2,-2 1-3,4-1-1,-1 3 1,0-2 0,4-2-6,-1 4 5,1-4-3,0 0 2,0 5 0,0-5 1,5 2-6,-5-2-3,5 3 2,4 0 0,1-2 0,3-2-1,1-5 1,2 4 2,4-4-1,-1-3 2,0 7 4,1-1 0,1-4-4,-3-1 2,-1 4-5,-4 0 8,5 0-5,-8 2 3,-1-1-2,3 0-1,-6 3 0,5 0 2,-6 0 3,0 0-3,1 4-6,-2 0 12,-1 3 0,3-1-9,-3 5-2,2-3 17,-4 6-9,4-2 6,-5 3-3,0-3 5,0 5 2,0-3-2,2-2-10,-2 5 8,0-5 1,2 0 2,-1-1 0,0 1-7,2-3 5,-3 2-3,0-2 8,4-2-8,-4 0 0,1 0 5,3-3-3,-4 2-6,1-2-2,2 0-8,-3-1-8,0-3-13,2 6-1,-2-6-19,3 0-24,-3 0-23,0 0-20,10-8-31,-5 1-23,2-1-34,-2-1-26,5-2-27,-1-2-34,0-2-252,0 3-594,-4-4 263</inkml:trace>
  <inkml:trace contextRef="#ctx0" brushRef="#br0" timeOffset="423.9502">2559 11431 263,'0'0'286,"0"0"-13,0 0-7,0 0-4,0 0-11,0 0-5,0 0-14,0 0-1,-19 5-21,19-5-17,0 0-12,0 0-19,-2 0-4,2 0-23,0 0-4,0 0-19,0 0-10,0 0-12,0 0-3,0 0-9,0 0-12,0 0-7,12 4-2,-12-4-3,13 0-13,-8 0 4,5 2 0,2-4-4,-2 4-11,0-4 8,7 2-5,-6-1-2,2 1-3,1 0-6,0-3-2,-2 3 1,3 0-3,-2 0 0,-3 0-11,-1-1 10,2 2-9,-2-1 1,-1-1-1,0 1-8,-3 1-19,2-1-15,-7 0-8,10 0-7,-6 0-12,-4 0-6,0 0-12,9 0-12,-9 0-19,4 0-13,-4 0-18,0 0-21,0 0-21,3 4-20,-3-4-19,0 0-15,0 0-28,-1 6-165,1-6-466,-6 7 207</inkml:trace>
  <inkml:trace contextRef="#ctx0" brushRef="#br0" timeOffset="711.1781">2653 11593 55,'-3'3'226,"3"-3"-1,-4 2-3,2 3 0,2-5-7,-4 2-7,4-2-7,0 3-14,0-3-12,0 0-24,-3 5-11,3-5-13,0 0-11,6 5-1,-3-2 7,-3-3-4,10 2-11,-2-2-4,3 1-6,1-1-11,1 0-11,2-1 5,-2 0-18,2 0-6,-2-1-10,5 1-5,-7-2-10,2 2-24,-3 0-19,0-1-29,-1 0-29,-2 2-29,-2-1-35,-5 1-31,11-1-38,-4-1-68,-4 1-167,-1-5-473,-2 6 211</inkml:trace>
  <inkml:trace contextRef="#ctx0" brushRef="#br0" timeOffset="1434.2478">3331 11286 111,'0'0'230,"-4"-2"0,4 2-6,-4-4-4,4 4-13,-3-3-15,3 3-7,-6-1-11,6 1-12,-9 0-5,9 0-7,-9 1-9,5 2-11,-1 2 3,1-1-19,-6 1-8,0 6 1,2-2 2,-1 2-6,0 5-5,2-2-8,-2 3-4,3-1-3,0 1-8,0 0-13,3-3-2,1 4 2,2-3-12,-2 2 1,2-1-6,-3-4-6,6 0-2,-1 1-4,2-2-7,-3-1-1,3-1 5,4 1-10,2-3 2,-3 1-5,4-1 1,1-3-3,0-3-4,2 0 1,4 0 1,1-1 0,-1-3 0,1-4-4,-1 2-1,-1-3-3,-3-1 5,3 0-6,-1-3 5,-3-1-3,-4 0 2,2-2-1,-2 1-5,-4-1 4,2-2-4,-4 0 3,-3 2-4,0 1 2,-1 2 12,-4-5-14,0 7 2,0-2 7,-3 2-6,-3-1 4,-2 1 4,1 2-2,-2 4 5,3-1-1,-3 0-3,5 1-4,-3 3-2,1 1 2,1 1-12,1 3 4,-2-3 5,1 3-3,1 2-11,3 0-15,-3 1-20,2 1-7,2 2-17,1 1-24,2-2-15,-1 1-17,2 0-30,2 0-25,3 2-29,2-4-39,1 1-67,1-4-163,3 2-516,2-3 228</inkml:trace>
  <inkml:trace contextRef="#ctx0" brushRef="#br0" timeOffset="1727.6815">3779 11454 46,'3'-3'224,"-3"3"-23,3-3-11,-3 3-8,0 0-8,2-4-6,-2 4-8,3-4-5,-3 4-8,1-4-13,-1 4-7,1-4-14,3 2-7,-4 2-3,0-5-2,0 5 0,0 0 0,0-6-6,0 6-2,0 0-11,0 0-7,-6-2-3,6 2-1,0-4-9,0 4-8,0 0-6,0 0-3,-5-3-20,5 3-15,0 0-27,0 0-34,0 0-35,0 0-34,0 0-32,0 0-37,0 0-253,0 0-478,16 0 211</inkml:trace>
  <inkml:trace contextRef="#ctx0" brushRef="#br0" timeOffset="2352.7877">4335 11294 160,'5'-5'183,"-1"2"-7,0-2-8,0 1-5,0 0 1,-3 0 1,3-2-6,-3 0-12,0 2-10,1-1 3,-2 0 2,1 2-7,-2-2-12,-1-1-8,1 2-6,-2-2-18,0 1 6,-1-1 4,-2 0 0,0 1-12,-1 0 6,0 0-3,1 1 4,-4 0-11,-1 0 9,-1 2-11,1-2-4,0 3-6,-7 1-5,5-3 3,3 3-4,-3-1 3,3 5-9,-5-4-8,3 3 7,-1 0-19,2-1 5,1 4-3,0-1-4,-1 0-8,2 0-3,3 4-3,-2-3 0,2 3-4,1-1 2,1-3-11,1 3-2,1-2 1,0 3 2,2 2-4,2-3 0,0 2 0,3-1-1,2 2-4,1-3 8,5 3-8,-1 3 4,5-6-13,-1 2 10,3-3-5,2 2 5,1 3-6,-3-5 0,1 1 6,-1 2-2,2-2 2,-2-1-7,-2 0 5,0 0 3,-2 2-8,-5-1 0,-1-2 15,-2 0-16,-1 0 0,-3-2-1,5 3 0,-8-2 18,0-1-19,0 3 3,0-1 2,-4-1 2,-3 0 3,0 4 1,-2-1-1,-5-2 7,1 1 0,-1-2-2,-2 1 2,2-4-8,1 1 10,-1-1-7,0 0 6,1-2 1,1 0 0,1-2-6,2-3 1,3 3 0,-5-4 0,5 2 3,1-1-3,1-4-6,-2 1 6,6-1-7,0-4-7,0 1 7,7-5-13,-3 7-12,4-4-26,1-1 0,-2 4-13,1 1-16,0 2-20,5-1-20,-3 3-27,-1-2-26,2 4-40,2 0-34,-5 0-60,1 0-212,2 0-560,-1 2 248</inkml:trace>
  <inkml:trace contextRef="#ctx0" brushRef="#br0" timeOffset="2765.6822">4555 11301 139,'0'0'266,"-3"-6"-15,3 6-16,-1-3-11,1 3-2,0 0-14,-3-3-6,3 3-8,0 0-12,0-4-16,0 4-20,0 0-16,0 0 3,0 0 12,16 4-4,-7 1-15,1 2-14,1-2-6,5 3-9,0 2-12,1 1 11,1-3-24,0 3 2,0-1-11,1-1 10,-2 2-20,-1-2-13,0 0 7,-2-1-13,1 1-2,-4-2-3,-3-1-5,1 1 0,1 1-9,-5-2-18,2-3-17,-2 1-21,-1 1-24,-2-2-20,2 0-28,-3-1-29,2 0-33,-3-2-48,4 3-70,-4-3-212,0 0-546,0 0 242</inkml:trace>
  <inkml:trace contextRef="#ctx0" brushRef="#br0" timeOffset="3033.966">4878 11222 214,'-2'-5'273,"-1"2"-24,2 0-20,1 3-15,-5-2-14,5 2-7,0 0-3,-14 2-4,5 1-2,2 2-13,-3 2 1,0 3-12,-3 2-14,-2 2-11,-1 5-13,-1 1-12,0 1 2,-3-1-19,2 2-15,1-3-7,-2 3-6,2 0-7,2-1-7,-1 0-6,4-5-6,1 0-2,0 0-15,2 0-11,3-6-26,0 0-24,0-3-21,1 5-19,4-3-19,-2-1-21,4-4-21,1 1-26,4 0-45,0-3-77,5-3-149,-1 1-471,4-6 209</inkml:trace>
  <inkml:trace contextRef="#ctx0" brushRef="#br0" timeOffset="3347.6622">5139 11263 214,'0'-3'289,"0"3"-23,0-7-32,0 7-20,0 0-7,0-3-6,0 3-17,0 0-7,0 0 3,0 0-5,0 0 11,-4 12-26,3-5-17,1 4 1,-5-1 7,5 4-22,-4 0-12,3-2-18,-3 5-2,4-6 10,0 0-32,0 5-9,-4 0-5,4-5-5,0-1-12,0 3-1,0-8-7,2 6-22,0-5-15,-2 2-24,0 1-23,0-5-25,0 4-23,4-4-31,-3 0-31,3-1-32,2 1-42,0-3-64,1-1-175,-7 0-509,18-5 225</inkml:trace>
  <inkml:trace contextRef="#ctx0" brushRef="#br0" timeOffset="3779.6338">5346 11252 244,'0'0'233,"-3"-5"-25,3 5-20,0 0-6,0 0 4,0 0-9,0 0-7,-12 10 0,9-4-14,-1 0-9,-1 4-11,1 0-12,-2 2-10,1 2 3,1-1-23,-1 2-11,1-3-5,0 5-7,1-5-7,1 1-4,1 0-7,1 0-6,0 0-6,0 2-3,0-8-4,3 4 0,0-4-4,1 3-2,1-2-6,-1-1-1,4-1-1,-1-3-3,1-1 1,0 0-5,2-2-1,2-2 1,-1 2-3,3-3-3,-1 1 2,-1-4 3,1 1-5,-3-1-1,2-4 1,2 2 1,-5-2-3,2 4 3,-2-3-1,-1-2-3,-4 1 2,3-1 7,-3 1-4,-1 2 10,-2-1-3,2-3 2,-3 3 0,0 0 2,-4-2 1,1 1 3,1 1 6,-2 0-3,-3 0 0,1 3 2,0-3-2,-2 3-4,-2 1-4,4 0-2,-5-1-8,1 2 3,1 4-3,-2-1-12,-3 1-13,3 1-14,0-1-15,-3 4-12,3 2-21,-1 1-20,2-1-20,-3 6-26,3-3-20,2 1-26,-1-3-51,5 2-216,-2-1-496,3-2 220</inkml:trace>
  <inkml:trace contextRef="#ctx0" brushRef="#br0" timeOffset="4465.3356">5658 10761 72,'-5'-2'185,"5"2"-11,0 0-2,0 0-1,-7 5 1,3 0-8,2 0-10,-1 0-14,-2 5-6,3-1-11,-2 0-6,1 3-11,0 0-5,-1 0-12,0-2-8,2 0-7,1 1-5,-1-2-10,2-1-3,0 1-3,0-3-8,-2 0-4,2-1-3,-3-1-2,6 1-2,-1-2-8,-2 1-4,2-1 3,-2-3-2,5 4-3,-5-4-3,8 0 0,-8 0 0,10-1-6,-10 1 0,12-3 1,-5 1-1,0 1-2,-3-2-2,4 1-2,-1 0 2,2-1-2,0 1-2,0 0 4,3 1-4,-1 0-1,-2 2-1,1-1 3,-1 1-1,4 2-2,-3-1 4,-1 3 0,-3 0 1,4 0 4,-5-1 3,2 4-2,-1 1 3,-1 0 7,0 0 5,-1 2 3,-3-1 5,1-2-3,-2 6 5,-2-5 0,-1 4-1,1-4-6,-3 3 3,-2-1-1,1-2-1,-1 0-4,-6-1 3,7 1-1,-3 0-2,-1-5-8,1 4 4,0-3-4,2-2-9,0 0-14,-1-1-15,3 1 0,-3-2-31,2 2-19,-2-3-19,8 0-28,-14 0-21,9-3-31,-3-1-17,3 0-42,0 3-180,0-4-442,2-3 196</inkml:trace>
  <inkml:trace contextRef="#ctx0" brushRef="#br0" timeOffset="4817.5794">5582 10771 101,'0'0'261,"0"0"-19,-2-4-19,2 4-11,0 0-13,0 0-14,0 0-16,0 0-17,0 0-11,10-3 3,-6 1-15,4 2-8,6 0-3,2-2-17,8-2-12,-3 4-7,8-4-9,1 2-3,-2 1-8,-1-1-7,-8-1-2,-1-2 3,1 4-5,-5 1-3,-3-3-4,2 3 0,-4 0-6,-1 0-7,-2 0 8,2 0-11,-8 0-2,8-2-4,-8 2 1,7 2-4,-7-2-5,0 0-5,0 0-2,0 0-18,0 0-24,0 0-18,0 0-22,0 6-28,0-6-24,0 0-33,-7 5-33,7-5-55,-8 4-165,3 0-448,1-2 199</inkml:trace>
  <inkml:trace contextRef="#ctx0" brushRef="#br0" timeOffset="6172.3102">6110 11485 116,'0'0'283,"0"0"-26,-9 1-29,9-1-20,0 7-17,-1-3-15,1 1-7,1 1-3,-1 0-9,2 2-11,0 1-13,-1 0-7,0 2-8,-1-2-10,2 0-10,-2 2-8,1-2-8,-1-1-6,1-1-9,0-4-1,-1 3-3,2-1-6,-2-1 1,0-1-6,0-3 5,0 7 3,0-7 9,0 4 3,0-4 0,0 0-9,0 0 12,0 0-17,0 0-6,0 0-8,-2-14 7,0 5-19,-1 1-3,1-3-6,0 1 3,0-1 1,1-4-5,1 0-6,0 2-2,1 0-2,3 3-1,-2-3 0,1 2-3,1 1-4,0-2 9,2 5-8,1-1 4,1 1-8,0 0 1,2 1 5,2 2-9,-3 0 4,4 1-3,6 2 6,-6 1-4,6 1-2,0 2 3,0 1-4,0 0 2,0 2 3,-2 1-3,1 1-1,0 1 5,-4 0-8,4 1 22,-4 2-18,0-2-1,-5-2 4,0-1-2,0 2 2,1-4-4,-4 0-3,-1-1-3,0 0 5,1 0 1,-4-1-2,4-1 18,-4 1-15,1-1 7,0 0-4,0 1-1,-3-3 5,2 4 5,-2-4 3,0 0 1,0 0 1,0 0-4,0-14-7,0 8 0,-2-5 0,2 0 8,-4-6-10,-1 1 3,0 0-3,0-4 2,-2 0 1,0 2 8,3-7-17,-5 5-4,0-4 7,1-1 2,3 7 1,-1 1-17,2-3 16,-2 3-11,4 0-18,1 1-13,1 3-7,-2 3-33,2-2-22,2 1-31,-1 0-35,1 7-37,-2-5-47,6 1-75,-2-1-182,6 1-548,-5 2 243</inkml:trace>
  <inkml:trace contextRef="#ctx0" brushRef="#br0" timeOffset="6532.3692">6625 10929 196,'-1'-5'299,"1"0"-26,0 0-27,-3 2-26,3 3-19,0-5-20,0 5-13,0 0-18,0 0-6,0 0 8,0 0 14,3 17-4,2 0-16,4 7-6,-4 4-3,8 5-10,-4 1-3,6 12-9,-4 4-5,2-3-10,-4 1-6,3-3 2,-6 3-1,1 2-8,-1-3-2,-3-12 6,4 2-19,-2-3-5,-4-1-2,2-3-9,0 4 0,4-6-6,-6-2-4,1-6-7,-1-1 8,2-4-17,-2-2 7,0-2-8,-1 1-4,1-6 11,-1 2-18,2-1-1,-1-3-6,-1 2-16,1-3-15,1-1-18,-2-2-31,0 0-26,0 0-30,0 0-44,9-11-27,-3 2-39,-1-2-22,3-5-32,1-1-263,-2 1-597,2-1 264</inkml:trace>
  <inkml:trace contextRef="#ctx0" brushRef="#br0" timeOffset="7204.5888">6998 11417 59,'0'-4'273,"0"4"-29,0-5-26,0 5-22,0-5-20,0 5-9,0 0-8,0 0-1,0 0 8,0 0 0,0 0 0,4 16-14,-4-8-15,1 4-11,1 0-10,0-1-5,-2 1-6,4 1-16,-3 0-4,3-3-11,0 1-6,-3-3-6,0-1-7,1 0-4,-1 0-5,0-2-2,1 0 3,0-1-11,-4 0-1,4-3-10,-2-1 4,1 6-5,-1-6-2,0 4 0,0-4 2,0 0-1,0 0-6,0 0-3,0 0 1,-3-19-2,3 10 1,-2-2-6,2 0 15,-1-1-18,1-1-1,1 2 1,1-6-5,0 2 5,1 2-7,2-3 0,0 6 6,0-2 1,0 2-3,-1 0-7,1 1 8,3 1-4,0-1-4,-1 4 7,1-1-7,-1 3 2,0 0 0,2 0 16,-2 2-18,1 1 7,2 1-5,-3 2 0,3-3 1,1 6 1,-3 0 1,0 2-2,-1 0 2,2 1 0,-4 0 0,2 1 0,-2 0 7,0-1 3,0-1-9,-1-2 3,0 0 0,-2 0-2,-1 2 5,1-4-5,-1 1-1,2-2 2,-2 1 2,-1-4 3,1 3 3,0 0 0,-1-3 7,0 0-5,0 0 3,0 0-4,0 0 0,0 0-2,0 0 1,3-17-4,0 11 1,-3-2 1,0 0-5,5-2-1,-5-2-3,5 0 4,0 0 1,0 0-3,-1 2-4,5 1 3,-4 0-3,2-1-1,1 4 4,-2-2-5,2 1 0,-3 3 4,1 0-2,1 0-1,-2 2 6,2 2-4,0-1 0,1 2 3,-1 1-1,0 1 8,-1 2-11,1-1 4,-1 2-2,1 1 4,-3 0 1,-1 1-5,0 0 6,0 1-2,-1-3 1,-2 1-1,1 1 0,-1-3-1,2 2-2,-1-2 2,0 0 1,-1 0-1,0-1-9,1-1-15,-1 2-8,0-1-18,2 1-14,-2-2-20,0-3-20,0 0-23,0 5-22,0-5-35,0 0-44,0 0-76,0 0-165,0 0-506,10-9 224</inkml:trace>
  <inkml:trace contextRef="#ctx0" brushRef="#br0" timeOffset="7932.1842">7638 11339 101,'0'0'228,"0"0"-27,-1 4-15,0 0-4,-2 2-11,0-1 1,3 4-8,-2-3-6,-1 5-12,2 1-8,1-3-14,-1 8-10,1-7-12,0 4-9,-1-4-10,2 2-5,-1-2-7,-1-2-1,1 3-9,0-5-4,1 0-5,-1-1-3,0-1-6,0 0-4,-1 0 0,1 0-4,0-4 4,0 5 3,0-5-3,0 0-3,0 0-5,0 0-5,0 0 7,0 0-10,-7-15 0,7 7-7,0-2 1,0-2-6,2-4 0,-1 3 1,0-4-1,-1 5-2,4-6-2,0 2 1,1 1 0,-1 0-3,0 4-2,3-5 0,1 3-2,-3 3 0,3-1 3,-2 2-2,3 1 1,-1 2-3,-2-3 0,3 3 9,1-1-9,2 2-2,-3 1-1,0 2 2,0 1 0,0 1 4,-4 2-5,5 1 3,-4-1-2,0 4 1,2 0 8,1 4 7,-4-3-6,0 5 11,-2-4 0,2 1-5,-2 1 3,2 0-2,-3-2-1,1 2 1,-2-3-2,-1 2-2,1-2-2,1-2 0,-2 2 0,0-2-2,0-2 1,1 2 0,-1-5 2,0 4-3,0-4 1,1 5 9,-1-5-12,0 0-1,0 0 1,0 0-2,0 0-1,5-12-1,-4 6 0,4-1 1,-2-3-5,5-1 3,-4-2 0,2 3-2,3-3 1,1-1 1,-3 4-6,1-1 2,0 4 0,3-2 1,-5 4 1,2 1 0,1-2-2,-3 4 0,2-1 2,-4 3-1,5 0-3,-9 0 2,12 6 1,-5-4 4,-2 2 2,-1 4 2,-1 0-2,4-1 10,-3 4 3,-2-3-4,1 4 1,-1-3-2,0 0 0,-1 1 2,-1-2 2,0 0-2,2-2-2,1 1-2,-3 1 1,1-3-4,-1 2 1,2-2 1,-2 0 5,1-2-13,-1 1-8,0-4-10,0 5-10,0-5-5,0 0-27,0 0-27,0 0-24,0 0-29,0 0-27,-3-12-39,5 4-28,-4 2-233,4-6-504,-1 1 222</inkml:trace>
  <inkml:trace contextRef="#ctx0" brushRef="#br0" timeOffset="8325.1355">8132 10829 151,'-3'-5'269,"3"5"-17,-4-2-11,4 2-4,-3-3-16,3 3-14,0 0-14,0 0-16,0 0-16,0-5-11,0 5-17,0 0-7,0 0 0,16 3-11,-12-1-10,5-2-4,-2 3-11,5 4-9,-7-2-9,4 0-7,-1 1-2,2 2-4,-6 0 8,1 2-7,-1-2 0,-4 3-2,2-1 7,-4 2-10,-2-1-1,1 0-3,-3-2-5,0 0 7,2 3-10,-1-4 6,2-2-1,0 2-6,1-5 3,-2 2-5,3-2-6,1 1-3,0-4 1,0 0-11,3 5 14,-3-5-18,15-3 2,-1-1-3,2-5-11,3 4-12,2-4-21,-2 1-33,0-3-19,0 2-21,-2-1-34,0 0-34,1 0-49,-3 0-61,-6 2-282,-2 0-607,4 1 268</inkml:trace>
  <inkml:trace contextRef="#ctx0" brushRef="#br0" timeOffset="33423.5398">9664 11401 90,'0'0'153,"-3"-5"-4,2 2-6,1 3-8,0-8-14,0 8-1,0-6-7,0 6 1,-3-4-1,3 0-2,-1 0-12,1 4 2,-1-6-2,-3 4 5,4 2 3,-4-6 0,2 3-3,-1 0-1,3 3 0,-5-5-3,2 3-3,3 2 4,-4-4 3,4 4-11,-4-4-7,4 4-8,0 0-11,-7-2-5,7 2-10,-6 6 1,-1 0-3,1 2-4,-2 1-1,-1 3-7,0 2-1,-3 3-6,1-1-8,-3 8 5,-2-1-17,-1-1-19,2-1-25,-4 0-24,6 2-28,1-6-33,-6 3-43,8-4-33,-1 0-76,-1-2-158,0-5-463,1 1 205</inkml:trace>
  <inkml:trace contextRef="#ctx0" brushRef="#br0" timeOffset="34870.6363">17288 9878 93,'0'0'123,"0"0"-15,2-2 7,-2 2-9,0 0-14,5-2 8,-5 2 1,0 0-5,0 0-1,0 0 2,6-1-7,-6 1 7,0 0-7,0 0-3,7-1 1,-7 1-2,0 0 0,0 0-6,0 0-6,0 0-2,0 0-7,0 0-6,0 0-8,0 0-6,0 0-8,0 0 1,3 6 19,1-2-1,-4 4 1,5 9-2,-3 8 3,2 2-2,-2 7-2,3 11 4,-5 3-4,3 3-1,-3 2-2,2 1-7,-2-1-1,-2 1-6,2-5-2,-3-14-5,3 2-3,-2-4-5,4 1 2,-2-5-4,0-3 1,0-6-5,-2-1 0,2-4 0,0-6-3,0 1 0,-3-3-1,6 0 4,-6-2-7,3-1 1,0 1 0,0-1-2,0 0 0,0-4-2,0 0 0,-2 4-1,2-4 2,-2 4-5,2-4-9,0 0-14,0 0-19,-13-8-17,10 5-24,-4-3-23,1-2-28,1-1-26,1-1-26,1-2-37,-2-3-172,3-1-424,2-1 189</inkml:trace>
  <inkml:trace contextRef="#ctx0" brushRef="#br0" timeOffset="35831.1862">17423 9798 73,'-3'-3'171,"3"3"-9,-5-4-14,1 2-8,0-1-2,4 3-4,-6-2-7,6 2-5,-4-2-15,4 2-3,0 0-14,-5-3 0,5 3-3,0 0-4,0 0-4,0 0-1,0 0-2,0 0-7,0 0-6,0 0-6,0 0 3,14-5 2,-2 3-3,8 1 2,5-4-10,7 1-2,0-1-2,5 1 0,17-4-8,2 2 5,4-2-2,-1 0-2,5-1-4,3 2-3,-4-1-4,4 6 4,-7-5-8,-5 5-3,-2-3-1,-18 3-4,-2 2-4,-1-1 7,-4-1-11,-9 2-1,-1-1 1,-4 1 0,-1-1-1,-2 0-2,1-1 5,-7 0-3,4 2-2,-2-1 1,-2-1-3,2 1 5,0-1 0,-3 2 4,-4 0 3,5-4-1,-5 4 1,6-1-6,-6 1 9,0 0-3,5-1-2,-5 1-4,0 0-5,0 0 6,0 0-3,0 0-2,0 0 2,5 0-2,-5 0-1,0 0-1,0 0 2,0 0-7,0 0 1,0 0 1,0 0 0,0 0 0,0 0 3,0 0-2,0 0-1,0 0-1,0 0-2,0 0 5,0 0-2,0 0-3,0 0 5,0 0-4,0 0-3,0 0-1,0 0 5,0 0 2,0 0-2,0 0 3,0 0-7,0 0-2,4 4 4,-4-4 6,0 5 1,0 0 3,-1 0 5,1 2 3,0 2-2,0 2-1,1-2-2,2 5 2,-2 2 3,0 2 3,0 7-2,-1 5 0,0 0 7,-1 6 4,-4 14-4,3-2 2,-2-1-1,0 1-2,-1-1 1,-4 4-2,8-3-4,-6-2-2,6-12 1,-3 2-3,0-2 1,4-2 0,-4 1-8,1-3 1,0 0 15,-1-5-17,4 1 2,0-7 2,0-1-7,0-6 6,0 5-1,0-5-3,0 1 1,0-2 1,0-4-4,3 5 2,-3-2 5,0 0-7,1-3 2,-1-2-1,0 2-3,0-3 3,0 1-5,0-5 4,0 6 0,0-6 4,0 4 0,0-4-2,3 3-5,-3-3 14,0 0-5,0 0-6,-3 5 3,3-5 5,0 0-2,0 0-2,0 0 5,0 0-7,0 0-2,0 0-3,0 0 1,0 0-2,5-12 4,-5 7 17,0 5-15,1-7-5,-1 2-8,0 0-6,0 2-25,0-2-19,0 1-27,0-2-16,0 1-27,0-1-36,0 2-39,-1-4-53,-4 1-245,1 2-541,-1-3 239</inkml:trace>
  <inkml:trace contextRef="#ctx0" brushRef="#br0" timeOffset="36309.9158">17444 10738 47,'0'0'176,"0"0"0,-7 0-4,7 0-11,-6 1-11,6-1-10,0 0-7,-10 2-15,10-2-6,-6 1-7,2 1-7,4-2-5,0 0-3,-8 2-6,8-2-5,-5 1-1,5-1-10,0 0 4,0 0-6,0 0 2,13 3 6,0-6 1,5 2-4,11-6-6,4-2-4,7 2 0,15-4-1,5 0 0,30-7-1,-27 4 3,35-3-2,-3 1-17,-4 3 0,-27 2-5,25-2-2,-26 4-6,-4 4 0,-8-2-4,-10 1-4,-4 2-5,-7 1-3,-9 0-2,-1 1-4,0-1-2,-8 2-1,0 0 1,-6-1-5,-1 0-5,1 2-5,-1-2-7,-2-2-11,-3 4-13,4-5-14,-4 5-24,0 0-18,-11-5-28,6 4-31,-1 0-31,-1 1-238,-1-1-459,-1 0 203</inkml:trace>
  <inkml:trace contextRef="#ctx0" brushRef="#br0" timeOffset="37287.3311">17435 9660 108,'-7'5'105,"-3"-3"2,3 1-15,-2 3-9,-1-4 2,-2 2-11,3-1-5,-2 4-5,2-5-2,-4 3-1,3 2 2,-3-2-10,3-2 1,-1 4-4,2-2-4,-4 1-5,4-2-5,1-1 6,0 2 11,2-2-11,1 0-4,1 0-3,-1 1-4,3-1-5,2-3 3,-7 1-2,7-1 2,-4 1-8,4-1 14,0 0 3,0 0 0,0 0 7,0 0-2,0 0-2,0 0 2,0 0 2,22-5-3,-10 0 0,4-2 5,2-1 3,1-1-3,8-5 1,5-1 4,1-2-3,15-7 2,3-6 3,2-4-3,29-13-1,6-4-3,7-1 2,9 0 4,15-2-1,3-1-3,11-2 2,-2-5-2,13 4-3,9-4-2,5 3-6,1-6-6,2 3-6,1 1-4,-3-1 1,4 0-7,-7 3-2,-4 2-2,-9 6-4,-9 2 2,-14 7 1,-7 1-3,-15 7-3,-8 5 2,-33 11-1,-1-1-5,-7-1 2,-13 6 2,-6-1-1,0-2-1,0 4-4,-3-1 1,-10 1-1,-2 2 4,-1 2 2,-5 1-2,-1 3 0,3 0 3,-7 1-4,1 0 1,-1 1-3,0 1 0,0-1-1,-4 3-5,5-2-3,-5 2-8,0 0-12,0 0-5,0 0-13,0 0-15,0 0-10,6 6-10,-6-2-15,0-1-29,0-3-21,0 6-6,0-2-49,-4 0-160,-2-3-392,6-1 173</inkml:trace>
  <inkml:trace contextRef="#ctx0" brushRef="#br0" timeOffset="38028.9753">18267 9786 98,'0'0'118,"0"0"-13,0 0-3,-1 5 1,1-5-4,0 0-18,0 0 1,0 0 1,0 0-4,0 0-1,0 0 7,0 0 5,8 1-1,-8-1 4,10 0 0,1-3 0,3 1-1,7-1-2,8-3-2,8-5-10,18-1 2,4-3-7,29-6-7,7-9 2,6 0 0,9-1-5,12-7-3,2 0-7,12-5-8,6-2-1,6-1-5,5 3-5,3 0-6,-8-1-1,-2 3-3,-2 3 1,-7 1-2,-6-2-5,-6 8-4,-12 2-1,-13-1-2,-7 3-5,-33 6-3,27-10-6,-31 11 0,-3 2 2,-3-2 0,-16 4 3,12-5-5,-13 2 4,-5 2 1,-2 0 1,1 3 0,-5-2-6,-6 6 10,-4 2 4,-2 1 4,0 2 3,-2 0-3,-3 1-2,0-1-5,0 4-2,0-1 2,-5 2-5,4-3 0,-4 3 2,3-4-7,-3 4-5,0 0-3,4-1-7,-4 1 0,0 0-7,0 0-12,0 0-7,0 0-7,-6 11-16,4-10-5,-1 4-13,-2-2-8,1-1-14,-1-2-23,5 0-16,-13 0-50,2 3-109,2-6-328,-4 1 145</inkml:trace>
  <inkml:trace contextRef="#ctx0" brushRef="#br0" timeOffset="38364.9861">20811 8213 60,'0'0'165,"-1"-5"-16,1 5-8,0 0-12,0 0 2,0 0 13,9 11-7,1-4-2,8 2-9,9 7-2,4-3-8,6 2-8,16 7-9,5-3-5,-2 2-8,5-1-5,1 2-11,-1 0-5,-3-3-7,-1 0-9,-7 1-19,0-1-32,-16-2-29,-3-3-29,-3 1-35,-1-3-31,-7 0-205,-7-7-358,-4 0 158</inkml:trace>
  <inkml:trace contextRef="#ctx0" brushRef="#br0" timeOffset="38949.4199">21574 8732 202,'0'0'190,"0"-5"-14,0 5-17,2-3-14,-2 3-10,0 0-5,0 0-6,2 11-4,-2-4 17,2 9 0,-2 1-7,-2 7-6,4 8 3,-4 1-2,1 17-6,-3 2 0,-2 4-15,-2 25 2,4-20-8,-5 24-6,3-26-10,-2 27 1,0-27-17,2-2-7,2-1-6,-1 0-5,0-1-7,2-6-4,0-4-2,0-13-2,3-2 0,-4 3-6,4-1-3,0-6-5,4-6-1,-4-1-7,0-2-14,0-3-8,0-6-21,0 1-17,0-3-17,0 0-16,0-1-21,0-1-21,0-1-44,-4 1-46,-1-3-222,5-1-473,-18-1 209</inkml:trace>
  <inkml:trace contextRef="#ctx0" brushRef="#br0" timeOffset="39718.7877">18474 10703 82,'0'0'137,"3"3"-7,-3-3-15,0 0-4,0 0 2,0 0 1,10 1-7,-4-1 5,-6 0-4,9 0-3,-9 0-2,10-1-7,-1 1 7,-1-1-7,1-3-6,3 2 4,-1 1-7,9-4-2,2-2-6,5-1 0,5-1-2,5 1-4,13-9-1,5 1-12,5-1 6,33-7-5,-3-5-7,4-2 0,7-1-7,3-3 0,8-7-6,10-4-2,10-4-8,7-1-2,5 2 0,0 3-5,7-7 3,2 7-5,-2 1-3,-1 7 4,-15 6-6,-1 1 1,-11 0 2,-2 5-7,-11-1 0,-3 7-5,-7-4 2,-4 7-2,-36 3-2,32-6 1,-38 8-2,-1 0-1,-4-1 2,2 3 3,-16-1-2,-5 2 5,-3 1-9,-4 2 3,-5 0 0,-8 1 6,3 3 7,-4-3-2,-1 2-8,-3 1-1,1-2-3,1 2-1,-4-1-2,1 1-9,-4 2-21,5-3-14,-5 0-26,0 3-26,-2-6-32,2 6-31,-8-4-27,2 0-50,-4 2-159,-9-2-425,-1 0 188</inkml:trace>
  <inkml:trace contextRef="#ctx0" brushRef="#br0" timeOffset="42233.1055">17797 10149 48,'0'0'81,"0"0"-5,0 0-14,0 0-2,0 0-8,0 0-3,0 0-4,0 0 0,0 0-6,0 0-3,0 0 4,0 0 0,6-9-1,-6 9-5,0 0-2,3-5-1,-3 5-4,0 0 2,1-3-4,2 1-4,-3 2 5,0-4 1,0 4-3,0 0-4,2-5 4,-2 5-5,3-4-1,-2 2 2,-1 2-8,3-7 10,-3 5 3,0-3-1,5 3-3,-3-2 0,5-2-4,-5 4 2,2-1 0,-1 1 0,1-2 1,-2 0-1,3 1-1,-2 1-4,-2-2 1,2 0-2,0 0 8,0 0-3,1 1 2,-2 1 3,2-2 1,-1 3 7,-2-3 3,2 0 0,-2 1-1,-1 3-1,4-4-2,-4 4 2,0 0-6,1-4 1,-1 4 3,0-5-1,0 5 4,0 0-4,0 0-2,0 0-2,0 0-4,1-5-3,-1 5-1,0 0 5,0 0-4,0 0-5,0 0 3,0 0-8,0 0 5,0 0 5,0 0-6,0 0 2,0 0-3,0 0 0,0 0 0,3-3 4,-3 3 1,0 0-3,0 0-1,0 0 3,0 0-5,0 0 3,0 0-6,0 0 6,0 0-5,-14 0-2,14 0 0,-17 3 0,7-3 1,-8 1-12,3 2 9,-2 2 1,-5 0 2,-4-1-4,-4 3 5,1-1-5,-3 2 2,-2-1 6,-1 2-10,-15 3 1,-1-4 7,1 3-4,-1-1 6,-3 0-8,2 1 4,-2 2 2,-1-2-2,1 1 0,-4 2 1,4-2-1,4-3 0,0 5-1,12-4 0,1-1 0,4 4-3,-2-1 0,2-2 0,1 1-2,1 0 1,1 1-2,3-2-11,7-2-12,2 0-4,1-2-8,1 1-11,4-1-6,0-2-10,2 3-9,1-3-6,2-1-11,1-1-6,3 1-11,-2-3-7,5 0-31,0 0-112,0 0-274,-2-8 121</inkml:trace>
  <inkml:trace contextRef="#ctx0" brushRef="#br0" timeOffset="42568.2182">16816 10069 103,'5'-2'160,"-1"0"-15,-4 2-10,5-4-14,-4 3-2,-1 1-18,0 0-5,0 0-4,0 0-8,0 0-6,0 0-2,-14 14-2,2-2 0,0 2-11,-10 4 4,-1 2-11,-3-2-5,-2 2-4,6 1-7,-6-3 0,2-1-3,-1-1-3,-1 1 1,0-2-1,3 1-2,2-5-8,-2 3 1,9-4-5,0-1 0,0 0 0,5-3-3,0 0-1,3-2-4,3 0-2,-1-1 2,4 2-4,2-3-1,0-2 4,3 6-9,4-2 10,7-3-5,2 0 3,7 2-5,5-4 1,4-1-6,2 1-9,1 0-7,0 1-11,-1-3-20,-2 2-29,-3 2-19,-2-1-28,-11 0-185,-3 3-333,0-3 148</inkml:trace>
  <inkml:trace contextRef="#ctx0" brushRef="#br0" timeOffset="43389.0164">15650 11413 75,'0'0'122,"0"0"-6,0 0-10,0 0 4,4-1-3,-4 1-9,0 0 0,0 0 2,0 0-9,0 0 6,0 0-5,0 0-2,0 0-1,0 0 6,0 0-5,0 0 0,0 0-5,3-4-6,-3 4-2,0 0-5,0 0-3,0 0-3,0 0-9,0 0-7,2-3-1,3 1-5,3-1-3,2-1-4,7-4-2,-1-1-9,5 1 3,0-1 1,7-3-3,-1 3-2,3 0 4,-7 2-5,-3 3-3,1-3 0,-3 4-6,-7 2 0,2-1-3,-5 2 0,-2 3-1,-1-1-3,1 3-1,-6 0 1,0 0-4,-2 3 1,-4 3 1,-2 3 1,-2 1-3,-3-1-1,0-2 4,-2 3-5,1-2 0,-3 0 2,4-2-1,0 0 1,-2-2 2,6 2-3,2-4-1,-3-2-2,4 1-2,2-1 3,-2-1-3,3 1 0,1-1 1,2 0-1,2 0 1,-2 0 0,3-1-4,5 1 4,0 2 1,2 0 0,-1 0-3,3 1 4,-2 0 0,1 2-3,-2-1 3,3 4-3,-5-4 3,2 7 0,-5-3 0,0-1 1,-3 4-1,-2-2-1,-2 2 6,-2 3-3,-2-4 3,0 1-6,-5-1 4,2 0 0,-5 1-1,1-2-2,0 1 4,-6-3-2,3-3 1,3 2-1,-4-3-2,5-3 0,3 3-5,-4-3-10,3-4-20,1 2-20,3-4-13,-1 2-20,4-4-22,0 0-30,4-3-37,1-5-184,2 1-389,6-6 173</inkml:trace>
  <inkml:trace contextRef="#ctx0" brushRef="#br0" timeOffset="44096.4271">16103 11322 191,'-2'-4'221,"2"4"-23,-5 0-22,5 0-12,0 0-14,-13 12-5,8-2-7,2 1-9,-3 5-14,2 2-11,-1 9-10,0-8-11,5 6-7,0 4-7,3-6-5,-1-5-8,1 2-4,2-4-7,0-1-3,0 0-2,8-2-7,-5-3-3,3-1-3,1-4 1,-1 1-6,5-2 0,-2-3-2,-1-1-2,0-4-3,0 3-1,-1-6-3,1 2-1,-4 0 1,1-5 2,-3 5-5,1-6-2,-4 0 0,-1 2-4,-1-3 4,-2 0-2,-4 0 0,3 6-1,-5-2 0,-1 0-3,-3 3 1,-2 0-2,1 2-4,0-1 4,-4 4-1,6 0 2,-3-1-1,1 2 2,11-1-3,-14 4 1,9-1-4,1 1-6,3-1-9,1-3 0,3 10-5,2-6-7,2 0-3,4-3-10,-1-2-4,10 1 7,-1-3-3,1 0-7,7 0-8,-2-3 8,4-1 3,-3-3 3,0 2 8,1-6 5,-2 4 11,1 1 0,-7-1 4,-1 0 16,-1 0 5,4 2 3,-6 0 10,0 0 4,-3 2 3,-3 3 0,1-2-3,-4 2 3,1 1-6,-2-1 1,-1 2 0,-4 1 6,0 0 12,11 5 7,-8 1-3,-3 1 0,-1 3 1,1 5-4,-2 2-1,1 0-8,0 1 0,0-1-3,-3 1 1,4-2-6,0 1 1,4-6-4,-1 1-2,0 0 3,1 0-5,-2-3-1,5-1 2,-1 0 0,2 1-3,0-7-1,-3 2-1,5 2 0,-1-6 0,0 0 1,1-3-1,1-5 1,-3 5-6,1-4 5,0-1-4,-4 0 1,0-1 0,0-4-5,-1-3 5,-4-1-3,0 0 0,-1 0-1,-3 0 4,-4-1-4,-3 0-3,-1 4 1,-2-1 2,0 1-1,-6 2-1,6 0 0,-4 3-3,4 2 5,4 2-1,-4 1-3,4 1-13,3 2-17,1 0-17,-1 1-18,7 0-15,0 0-15,0 0-27,0 0-24,15 5-36,-3-2-150,6-6-362,0 3 161</inkml:trace>
  <inkml:trace contextRef="#ctx0" brushRef="#br0" timeOffset="44411.5867">16917 11298 33,'3'-3'206,"-3"3"-18,0 0-10,0 0-7,0 0-1,-3 12-6,1-5-3,-2 4-13,-1-1-16,2 2-10,1-1-12,2 7-7,-2-2-10,-1 2-9,3-3-6,5-4-7,-3 1-10,5-2-3,-4 1-4,3 0-6,1-2-7,0-4-5,6 3 2,-1-5-6,-1 0 1,3-1-5,4-3 0,-5 0-4,-1-3 0,6-3-1,-7 4 0,1-4-6,-2-2 3,0 0 1,-2-2-7,-4 0 0,1 0-3,-5 0-2,2-2 0,-4-2 0,-5-1-2,-1 2-1,0-2-1,-3 4-2,-3-2-3,1 3 1,-1 1-5,0-1 0,-5 7-3,3 0-13,1 3-11,2-2-17,-1 6-16,5-1-12,0 1-20,0 1-21,4 4-22,0-4-16,5 2-53,-5 2-116,8 2-350,-1-2 155</inkml:trace>
  <inkml:trace contextRef="#ctx0" brushRef="#br0" timeOffset="44969.0943">17326 11412 97,'0'0'194,"0"0"-16,5 6-5,-5-2-7,2 1-7,-2 3-9,3-4-4,-1 4-5,-2 2-7,5 1-13,-3-1-9,1-1-7,1 1-13,-4-2-6,4-1 1,-4 1-12,0-2 0,2 1-9,-2-2-6,2 0-4,-2 0-6,1 0-4,-2 0 1,1-5-5,-4 4-4,4-4 2,-8 2-8,8-2-2,-10-1-6,10 1-3,-10-8-1,6 1-3,-2-1-2,3-2 2,-4-3-4,4-3-2,3 5-2,3-6 1,0 0-4,1 3-2,1-2 1,6 0 1,1 2-3,0 2-1,1 1-1,2 2 1,0 0-2,2 4 2,1-2-3,-1 4 1,0 0 3,1 3-1,1 2-2,0 1 3,-2 1 3,2 3 5,-2 1-2,-2 0-2,3 2 8,-5-1-7,1 0 0,1 4 4,-7-5 4,9 1 4,-5 0 0,-3-1-2,4-1 0,-5-2-1,1 1 2,-2-3-3,-2 0 3,3 1 1,-3-2 7,-5-2 5,8 2 9,-8-2-5,0 0 0,0 0-1,8-5-6,-6-4-2,-2 2-1,-2-2-6,0-5 2,2-1-7,-4-2-1,0-2-3,-2 2-6,1-3-2,1 1-5,-2 0 1,-1-1-4,4 3-9,-1 5-4,3 1-22,-2 1-15,1 0-26,0 5-37,1-2-48,0 4-23,2 0-46,-1 3-217,0 0-489,0 0 217</inkml:trace>
  <inkml:trace contextRef="#ctx0" brushRef="#br0" timeOffset="46625.2794">21242 9457 166,'19'-13'173,"12"0"-13,1-2-15,23-7-6,2 0-6,28-12-10,2 0-2,-1 1-17,5-6-4,2 3-12,1-2-11,0 0-7,-2 5-5,-3 0-13,-6 1-8,-26 9-11,-2 2-15,-9 0 8,-11 4-8,-5 2-3,-2 0-2,-2-1 0,-11 6-2,-1 0-1,-1-4 3,-4 8 2,-3-5 8,-3 5 0,1 0 3,-3-1-2,0 2-6,-2 0-1,0-1-5,-2 1 0,-1 1 1,-2 2 1,1 2-8,-4-3 3,-1 3-5,-1 0-5,1 0-5,1 0-2,3 0-6,-7 0-5,5 0 3,-2 0-3,1 0 2,-1 0 1,2-1-3,-1-1 3,1 1 2,1-2 0,1 1 0,-1-1 3,-2-1 3,3 1 2,0-2 7,-1 3 11,3-1 2,-2 2 2,-1 0 0,4-2 4,-2 2-9,5 1 2,-6-3-3,6 3 1,0 0-3,0 0 8,0 0 0,0 0 7,0 0 4,4 14 3,3-7 2,3 1 6,0 4-3,3 0 2,1 2 11,5 3-3,-5-2 0,-1 2 4,7 2-9,-8-2-1,-3 1-2,1 0-5,-2-1-1,-2 0-3,-1 0-1,-1 1-5,-4-2 1,-1-1-4,-3 2 0,-5 0-2,0-2-1,-3 1-6,-1-4-2,0 3-2,-4-4-17,0-1-20,1 2-13,-1-4-20,3 1-18,1-4-29,2-2-25,1-1-42,2-2-192,-2 0-400,10 0 176</inkml:trace>
  <inkml:trace contextRef="#ctx0" brushRef="#br0" timeOffset="47135.8707">23118 8531 155,'-1'-5'220,"-1"-2"-20,1 1-7,2 1 0,-2 0-6,1 1-10,0 4-16,1-9-18,3 6-13,1-2-14,4-2-10,1 2-12,6 0-11,4 1-1,1 0-6,-1 3-2,3-2 2,0 3-8,-4 0-5,1 4-5,-3 3-4,-3 1-5,-3 0-3,-6 2-3,2 1-6,-3 4 0,-2 4-4,-4-2-3,-4 0 1,-1 0-3,-3 0-2,-4 4-3,3-4-1,-3-2-5,3-1 0,-1-2 1,4-2-2,-1 0-5,4-7 1,-3 2 0,4-1-3,1 3-3,1-4-1,-2-1 2,3 1 2,1-3-3,0 0-2,7 6-1,-1-3 2,4-3-1,2 2-4,2-1 1,0 0 2,4 1-4,-2 2 0,3 1 4,-2 2-3,0 1 5,-1 0 1,2 2 2,-5 1-1,-2-2-2,-3 0 2,1 1-1,-5 0-2,1-1 0,-4 1 4,-1-2-1,0 4 1,-6-7 1,1 6-2,-3-5-2,-1 4-1,-4-6 0,3 4-2,-1-4 1,-1 0-13,-1 0-11,2-2-20,3 1-19,-3-3-16,3 0-22,2-3-22,-1 1-25,3-2-39,3-3-43,2-1-175,3-2-434,4-5 192</inkml:trace>
  <inkml:trace contextRef="#ctx0" brushRef="#br0" timeOffset="47809.5926">23726 8395 216,'0'-5'220,"4"2"-24,-5 1-18,1 2-6,0 0 2,-9 8-5,1 1-5,-3 6-1,-1 7-18,-2 0-8,2 3-12,2 2-13,-2 0-5,4 1-14,3-2-8,0 0-8,3-6-6,2-1-6,0 0-3,4-1-8,-3-1 0,3-1-6,5-2-1,-1-1-10,2-4 0,3 1-5,-2-4-6,1-2 1,8-2-1,-7 0-2,1-2-5,-1-3 1,1-1-4,0 2 2,-2-6-3,-1 1-8,-3 0 6,-3-3-4,1 0-3,-4-3-2,-4 1-2,1 3 3,-5-2-2,-1 3-3,-1 1 1,-7-2 5,4 4-8,-3 2 1,-4 0 0,5 3 1,0 1-6,2-1-15,-2 2-16,8 1-7,-3 1-14,-1-1-18,5 1-25,3 0-10,1 0-7,1 1-9,3-1-6,5-1-12,1-1-2,3-1 1,1-2-1,4 0-4,0-3 2,2-2-7,-3 1-79,3-2 208,-1-2-58,0 0 38,-3 0 31,2-2 23,-3-2 14,1 0 6,-2 1 19,-3 0 10,0 0 0,0-2 4,-5 6 34,0-4-3,0 3 5,-3 4 5,0-2 5,-3 2-1,3-1-3,-1 4-5,-2-2-9,0 4-7,0 0-7,0 0-3,0 0-6,-21 9-3,12-2-5,-4 4-2,4-2-5,-4 7-4,2-2-5,2 0 2,1 3-4,-1-2-5,4-3-2,1-1 0,4 1-3,-1-2 2,1 1-7,1-2-2,4-1 0,2 0-2,-4-1-3,8-4 0,-5 0-3,7-1 3,0-1-5,1-2-2,0-2 2,3-2-3,-1-4 1,-2 1-2,-1-4-3,0 0 3,-2-4 0,-1-1-5,-2 0-1,0-8-2,-2 0-2,-3 6-1,-1-8 1,-6 1-2,3 0-1,-4 9 1,-3-4 1,3 6-3,-3 5 8,1 0-10,-1-1-2,1 5-10,-4 1-25,1 2-23,0 1-17,3 2-22,-3 5-14,4-2-22,0 2-23,3 2-45,-2-2-160,5 0-402,0 2 179</inkml:trace>
  <inkml:trace contextRef="#ctx0" brushRef="#br0" timeOffset="48330.421">24278 8401 188,'0'0'223,"0"0"-18,4 6-19,-4-2-8,-2 4-17,2 2-13,-2 2-1,-1 3-14,2 2-11,-1-1-6,-1 1-14,-3 1-7,2-2-10,1-1-7,0 1-9,-2-5-5,2-1-9,2 1-2,-3-3-9,3-1-2,-3-2-3,4 0-6,-3-1 0,1-1-6,-5-1 1,7-2-13,-8 3-12,8-3 0,-7-8-18,4 4-17,-1-6-5,1 1-2,-1-3-9,4-5-1,0-3 3,0 2 5,5-8 2,-1 1 6,0 6 7,2 0 11,2 1 8,-1 2 5,-2 4 11,1 0 3,-1 3 0,0 1-4,-1 0 2,1 3-2,-2 1 5,1 1 0,2 3 8,-6 0 9,11 3-2,-3 0 12,-3 2 0,5 4 1,-3 0 6,5 6 2,-2-2 0,1 2 1,4-1 3,-2 2-5,0-4 5,2 1-3,0 1-2,1-2 6,0 0 2,-2-6-3,3 3-2,-2-1-5,-5-2 4,2-3-2,-2-1-1,0-2-5,-5 0-3,3-2-1,-1 0 2,0-5 2,-2 1-5,3-3 5,0 1-7,-2-9-13,-2 1 0,-3-2 4,0-7-5,-1-2-4,-1 8-3,-3-9-3,-1 2-2,4-1-3,-3 4-9,4 5-3,-5 0 1,5 3-16,-4 3-16,4 1-15,-1 4-29,-2-1-41,3 3-45,0 3-26,-1-2-31,1 4-39,0 0-183,0 0-482,0 0 213</inkml:trace>
  <inkml:trace contextRef="#ctx0" brushRef="#br0" timeOffset="49013.1362">24374 8342 101,'-5'-5'168,"-3"3"-4,3 2-1,-3 0-5,-2 1-8,0 4-13,-4-1-10,1 3-11,-3 2-6,0 1-8,3 5-10,1-3-7,0 3-3,1 3-9,3-3-2,3 3-5,0-1-6,5-1-2,1 0-4,3-1-5,2 0 0,1-3-4,7 0-5,-1-4 2,3 3-3,2-5 0,2 3 0,3-7-2,8 1-5,-3-3-2,2-3 2,-1-1-1,0-1-1,-1-3 0,-2-2 0,2 2-4,-6-5-1,-2 3-1,-4 1-3,-1-4-1,3-6 2,-6 4-5,-2-1 1,4-6 2,-8 4-2,-2-1-5,0-5 2,-2 3-4,-4 3 2,-3-1-5,-3 1-2,-3 0 0,-3 2 4,-1 3 1,-4-4 0,0 5 0,1 2-5,-1 5 5,-3 0-3,-7 3-2,9 2-2,-6 3 3,-1 3-4,-1 2 2,1 4 0,4 0-3,0 5 3,1-1-4,1 5 6,2 0-4,2 0-2,7-3 2,-1 6 2,6-5-2,1 0 0,2-1 1,3-1-1,2 0-2,4-1 3,2-3 0,0-2-2,3 0 0,-2-2 6,7 0-8,-1-5 7,2 2-4,1-2 3,3-3-2,-3-2-2,-2-2 2,-1-2 1,1-1-3,-7-3 0,1 2-1,-1-2 0,-1-5-7,-3-2-5,-1-1-9,-3-2-7,-2-1-8,-4 2 3,-2 0-12,-4 1 0,-1 1-5,1 3-3,-3-1-2,1 7-9,2 2-22,0 0-28,-3 0-26,8 4-29,-3 0-210,8 1-410,-10 2 181</inkml:trace>
  <inkml:trace contextRef="#ctx0" brushRef="#br0" timeOffset="49595.0952">25026 8199 49,'0'0'225,"0"0"-22,-3 12-17,-2-3-12,5 3-2,-1-1 2,-8 4-6,9 3-16,-4 2-14,-2 6-12,3-8-5,-2 6-21,1-5-6,-1-1-11,1-2-7,0-1-4,4-3-10,-1 0-5,-3-3-7,4-2-9,-1-1-1,-2 1-6,3-3-7,-1 1-5,1-2-12,0-3-14,0 0-21,0 0-18,0 0-7,-16-11-5,14 3-11,0-2-3,0-2 3,1-5-6,2 2-5,1-5 7,4 2 12,-1-3 4,-1-4 6,2 7 13,2 2 6,-3-1 12,4 2 11,-5 5 21,-2 0 10,1 3 4,2 0 7,-2 2-6,-2 1-5,3 1-4,-4 3 13,9-4-3,-9 4 6,10 4 13,-5 2 5,3 0-2,1 5 0,0-1 0,1 3-2,0-1 2,2 3 1,-1-2 1,3 1 9,-1-2 2,2 1-3,-4-2 5,2 1 2,3-2-2,-6-6-1,0 3-5,-2-3-1,0-3 5,-2 2 12,-2-3-7,-4 0 5,10-3 7,-6-1-6,0 1-10,-3-5-8,2-1-10,-6-4 1,3-3-4,-2-1-7,-1 0-8,-2-2-3,0-1-5,-3 1-7,3-6-13,0 0 5,1 5-21,0 3-2,3 0-17,-3 0-19,1 5-20,2 2-35,-2 0-42,1 4-55,2 0-56,-1 2-264,1 4-565,1-3 250</inkml:trace>
  <inkml:trace contextRef="#ctx0" brushRef="#br0" timeOffset="72049.2744">1405 13730 26,'0'0'75,"0"0"-3,0 0 8,0 0-5,0 0-1,0 0-2,0 0-5,0 0 11,-4 5-11,4-5 1,0 0-7,0 0-3,0 0-3,0 0 1,0 0-5,0 0-3,0 0-9,0 0 0,0 0-6,0 0 4,0 0-8,-6 3 4,6-3-6,0 5-2,0-5 8,-1 4-9,1-4-2,-3 4 1,3-4-2,-1 4 0,1-4-1,0 6 5,0-6-3,0 5 7,0-5-5,0 5 0,0-5-4,0 3 7,0-3 1,0 0 6,1 3 0,-1-3 6,4 2 1,-4-2 7,0 0-2,0 0 2,10 0 4,-10 0-5,0 0-3,9-3-4,-5-1-4,1-2-4,4 1 0,-5-2-1,5 0-3,-4-1-5,5 2-1,-4-6-1,3 5-4,-1-3 3,0 0-4,-3 0 3,2-2-9,-1-2-2,0-3 6,1 3-5,0-1-2,-1 0 2,2-2-1,-3 0 12,1 0-2,1 1-2,-5-3-4,5 2 5,-5-1-8,1 1 0,2 0 0,-1 1-2,1-1-4,-5 2 2,0-4-3,0 9-3,0-5 3,0 4-7,0 0 4,0-3-5,0 4 4,0 0 2,0 1-3,-4 0 1,4 1 1,-1 3 0,1-2-3,0 2 1,-3 0-1,2 0 1,1 1-2,0 1 2,0 3-4,-4-5 1,4 5 1,-2-4 1,2 4 1,0 0-3,-4 9 6,-1-2-2,1 3-4,-4 0 5,1 5-4,0 1 4,1 3 1,2-1 1,0 2 4,0 6 0,3 0 0,-3-1 3,4-1-3,-1-5 3,2 1-1,1-4 1,1 4 0,1 0-2,0-4 0,1-2 2,-1-2 3,1 1-4,-2-4-2,4 3 1,1-4 0,-3 2 2,5-3 1,-2 2-4,1-2 2,0-1-1,1-1 1,-1 0 0,-4-1 3,7-3-2,-3 0-5,3-1 7,1-1-4,-3 0 1,3-4 0,-1 1-3,0-1 0,1-2 0,-1 1-3,-2-3 2,4 1-5,-3-4-4,-3 2-1,5-5 2,-7 1 5,3-2-5,3-1-11,-7 0 1,0-2 0,0 0-1,3-4 0,-3-2 2,0 7-4,-1-10-1,0 10 4,-1-1-3,-1-5 0,-2 6 0,4 1 0,-6 1 4,2 3 0,0 1-1,2 2 5,-2 1 2,0-6-1,0 13 0,0-8-2,-2 5 5,2 1-1,0-1 0,0 5 4,-2-7-6,2 4 2,0 3 0,0 0-1,0-2 1,0 2 2,0 0-2,0 0 4,-9 9-2,5 1 7,2-3 8,-1 5-6,-2 5 0,1 0 3,0 3 8,3 4 0,-3 2 4,4-3 1,-1-1-4,1 0 4,0-1-1,1-2-3,0 1-2,3-1 1,0 0 1,0-2 0,2 0-3,2-3 2,-3 3-4,1-1 4,-1-6-5,3 1-1,-2-2 2,1 1-2,1-3-2,-2 1-1,1-1 1,1-2 0,-1-1-1,-2-1-3,4 0 2,-2-1 1,1 1-7,1-1-9,-1-2-15,-1 0-15,1 0-11,1 0-34,-3 2-23,-6-2-20,13-3-55,-5 1-174,-3-2-386,1 1 170</inkml:trace>
  <inkml:trace contextRef="#ctx0" brushRef="#br0" timeOffset="72453.194">2440 13264 29,'0'0'243,"0"0"-27,-4-3-20,4 3-12,0 0-5,-6-1-11,6 1-15,0 0-14,0 0-16,0 0-7,0 0-3,0 0-5,0 0-6,0 0-9,14 8-2,-9-5-9,5-1 4,1 0 1,4-1-5,3-1-8,-1 0 0,1-1 8,3-1-8,-2 1-4,2 0-8,-2 1-7,-1-3-5,-3 1-8,3 2-4,-4-2-11,-4 1-25,3 1-27,-8-2-34,3 1-34,-8 1-21,9 0-25,-8 3-28,-1-3-50,0 0-188,-1 5-438,1-5 194</inkml:trace>
  <inkml:trace contextRef="#ctx0" brushRef="#br0" timeOffset="72658.6468">2533 13416 2520,'-6'2'184,"-1"1"-48,3-3-78,0 2-32,-1 1-10,-2-1-2,6 3-6,-3-4-2,4 3-1,0-4 1,0 0-4,0 6 7,4-3 9,1 0-2,8-1 1,3 0-5,5 0-26,8-2-32,2-1-56,3-3-56,2 0-72,0-5-188,0-1-451,-2 0 200</inkml:trace>
  <inkml:trace contextRef="#ctx0" brushRef="#br0" timeOffset="74785.6771">3368 12768 58,'0'-2'110,"0"-2"-5,0 0-11,0-4-8,3 4 5,-3-1 5,0-4-13,0 3-9,-3-5-2,3 7-1,0-5 4,0 0 5,0 1-1,-1 0 0,-3-3-21,4 1 8,0 0 0,-3 1-3,2-2 7,1 5-8,-4-5 5,2 2-10,2 0-6,-3 0-3,3 5 2,-3-4-3,3 2-1,-1 2-4,-1-3-8,2 1-3,0 3 0,0 3-2,-2-8-4,2 8-1,0-3-3,0 3-3,0-6-3,0 6-5,0 0 1,0 0-4,0 0-1,0 0 4,0 0-6,0 0 5,2 16 7,0-5-4,-2 5 4,4 3 5,-1 5-4,-3 2-1,2-1-2,2 0-3,-3 0 4,-1 2 1,3-2-4,1 1 3,0 0-2,-2-6-1,2-2-3,-1 0 3,-1 2-4,2-2 1,0-1-2,-1-3-2,-1-1 0,3-1 1,-2 0-2,3 0 4,-3-2-3,-1-1-2,4-1 5,-3-1-4,1 1 1,2-1-8,-2-2-6,1-1-10,-1-1-8,2-2-12,1 0-15,-2 4-12,-5-5-17,19-5-24,-8 1-9,3 1-17,-2-1-37,2-3-132,-1 2-327,2-1 145</inkml:trace>
  <inkml:trace contextRef="#ctx0" brushRef="#br0" timeOffset="75542.6506">3832 12800 95,'0'0'125,"-4"-6"-10,4 6 13,-5-5-7,1 3-15,-1-2-2,1 1-9,-1 0-10,1 2-1,-5 0-5,2 1-8,-1 0 4,0-3-7,-2 6-2,1-3 0,-1 1-6,-3 0-3,3 2 2,1 1 0,-3 1 2,3 0-5,0 2-5,-1 0-3,4 1-5,-1-1-7,1 3-1,0-1 0,4 1-8,2 0 1,0-1-4,2 1-2,6 2-2,-1-6 0,-1 3 2,3-1-2,3 1-5,-1-4-2,6 2 1,-5-2-3,3-1 1,-3 0 0,2-3-2,-2-1-4,1 3-4,-2-6-7,1 3 4,-3-1-4,0-3 0,-2 1 5,-2-1-3,-1-1 2,0 3-5,-1-5 0,0 0-5,-1 1-1,-2-5 1,0 3 5,-2-4-2,-1 2 4,1 1-1,0-1-6,-1 5 18,0-3 2,3 2 1,-3 1-6,3 0 0,-1 0-2,-1 2-1,0 1-3,2 2 0,0 0 2,0 0-1,0 0-2,0 0 2,0 0 3,0 13-1,0-7-1,5 4 2,-3-2-4,4 3 4,-1-2 0,2 0 0,-2 0-1,2-1-1,1 1 5,-1-1-4,0-3 2,4 2 3,-3 0-4,1-5-1,1 1 1,-2-1 2,3-2-2,2-2-4,-4-1 1,5-1 2,-1-1 0,-3-3-4,4 0-3,0-3 1,-3 2-6,-2-2-6,-3-2 4,2-2 3,-3-2-5,1-2 1,-5-2-3,-1-6 0,0-1 3,-3 1-1,-1-2-2,1 1 6,-3 0 5,-2 1 0,4 3 3,-5-3-1,4 9 9,-3-1 4,6 2 1,-6 3 5,3 4-1,2-2 6,1 5-3,-1-1 0,2 2-3,-2 0-7,1 1-1,2 3-1,0 2 2,0 0-3,0 0 0,0 0 9,5 22 5,-1-5-1,-4 9 0,6 1 1,0 4 1,0 1-2,2-2 0,1 2-3,-2-1 2,1-1-4,2-2-1,-1-3-2,0 0-1,-1-1 6,-2-6-5,1-1-2,0-3-2,-3-2-12,3 1-22,-3-7-22,1 3 0,-1-4-19,1 1-38,2-5-27,-1-1-209,-6 0-373,9-6 164</inkml:trace>
  <inkml:trace contextRef="#ctx0" brushRef="#br0" timeOffset="75711.7349">4045 12578 95,'0'0'156,"0"0"-16,0 0-16,17 1-14,-7-1-26,3 0-26,4-3-31,1 1-47,2-2-109,-4 0-140,5 2 62</inkml:trace>
  <inkml:trace contextRef="#ctx0" brushRef="#br0" timeOffset="76081.3158">4386 12712 118,'0'0'169,"3"3"-16,-3-3-15,2 5-4,1-4-19,-3-1-8,6 1-4,2 3-9,-3-4-10,3 0-8,2-5-15,3 1 0,-3 2-5,3-1-6,-3-2-5,2 0-2,-3 0-6,1 0-3,-1-2-3,-1 0-2,-2 2-2,-1-3-9,-1 2 1,-3-2-3,0 1 4,-1 0-3,-4-1 3,2 1-9,-2 1 5,-1 0 2,-5 1-1,1 1 15,-2 2-2,-1 1 9,0 2 2,-1 0-1,1 4 3,-1 0-4,1 3-6,1 3 2,1-1-1,1 2-3,0 5 0,2-2-3,1 0 0,5 2 2,-2 1 0,3-2-5,0 1 0,4-1-2,0-1-4,-1-3-2,3 0-1,-1-1-1,3 4-4,0-6-2,1 0-15,0-2-23,3 2-17,-2-3-25,-1 1-31,5-5-37,-4 1-70,-2-2-132,6-1-367,-4-1 163</inkml:trace>
  <inkml:trace contextRef="#ctx0" brushRef="#br0" timeOffset="76522.1386">4754 12615 87,'0'0'207,"0"0"-21,0 0-19,9 10-8,-6-2-2,2 1-5,0 3-11,1 2-14,-1 1 2,2 2-12,0 0-11,0 0-11,-3 2-11,-2-1-6,1-2-4,-1-3-11,0-2-6,-1 1-3,-1-2-6,0 1-5,-1-3-7,-1-1 2,1-2-3,-1 1-3,-1-2-4,-1 0 0,3-3-3,1-1 0,-10 0-6,10 0-1,-9-10-6,4 2-1,3-3-3,-1-1-6,1-5 1,2-3-5,1 2-1,5-7-8,-3 4-3,4-2-11,2 6-17,1 0-6,0 1-14,3 1-26,0 3-35,1 1-9,0 2-66,1 0-120,2 1-343,3 6 152</inkml:trace>
  <inkml:trace contextRef="#ctx0" brushRef="#br0" timeOffset="77155.4419">5212 12626 14,'0'0'188,"-4"-8"-20,1 5-20,-1 0-16,-1-1-1,-5 4-6,4-4-1,-3 5 0,-5-1-6,5 3-8,-2-1-6,-1 5-10,3 1-8,-7 1-6,8 0-8,-4 3-8,3 1-6,3 2-5,-2 0 1,4 1-10,3-2 1,-2-4-5,3 2-3,1 1-4,2-1 2,0 0-6,1-2-2,5-2-3,-2 1-1,1-1-1,1-2-3,1-2-3,3-1-1,-4-1-1,3-2-4,-1 0-1,0-2-1,-1 1-8,-2-1-4,-1-4-10,3 1-12,-4-3 4,-1 0 4,0-1-5,1-3-3,-4 0 3,-1 2 0,0-4 2,2 2 1,-3 2 2,-3-2 5,1 1 2,1 5 4,-2-1 14,3 1 3,-1 2 2,1 0-1,-1 0 1,1 4-4,-3-4-4,3 4-1,0 0-1,0 0 0,0 0 5,0 0-1,0 15 4,0-8-1,3 3 2,1 2-3,0 4 0,3-6-1,1 3 2,-2 2-9,2-4 9,-1-1-1,1-1-2,-1 0 1,3-1-5,0-3 7,-1 2-6,1-2 2,3-1 1,-2-3 0,1 1-2,1-5 1,-2 1-8,3-2 8,-1-1-5,0 0 5,1-4-5,-4 1 1,1-6-8,0-2-11,-3 0 6,3-9-7,-6 0 2,-1 0-11,-2-4-2,2 0 3,-4-2 1,-1 1 1,1 1 4,-1 1 6,-2-1 7,0 8 8,3-4 12,-1 8 3,0 6 7,-2 2 5,1 2-2,2 0-8,-3 2 0,2 3-2,1 2-4,0 0 13,0 0 5,-10 17 4,7-4 1,1 5-3,-2 9-1,1 2-5,1 1 0,2 0-6,1 0 0,0 3 1,5-4-7,-1-1-15,1 0-26,3 0-26,-3-6-33,-1-4-48,3-2-59,0 1-167,1-8-390,-4 2 173</inkml:trace>
  <inkml:trace contextRef="#ctx0" brushRef="#br0" timeOffset="77623.2437">6520 12437 85,'0'0'139,"-9"1"-7,3 2-3,-1-3-18,-1 2 6,-1 3-8,2 0-7,-4 0-13,3-1-5,2 4-8,-3-3-10,4 2-5,1 0-4,0 0-3,4-2 0,0 3-3,3-1-1,0 3 0,-1-4-5,6 2 1,-1 2-2,1 1-5,4-1 3,1 2-4,-1 1-1,6-1 7,-2 1-4,-1 0 7,-2-3-2,4 1 3,5 5-2,-7-4 4,0 0-7,1-4-5,-2 3-4,-7-3-3,2 1-1,-1-2-2,-4 3-2,-2-3-2,-2 0-2,-2-1-3,-2 5 0,-6-6 1,-1 4-5,-5-1-2,2-5-4,-5 4-9,1-2-6,-3 0-10,3-5-12,6 2-25,-4-2-1,6-1-20,-2 0-20,2-2-26,1-4-48,1 1-164,2-2-357,4-2 158</inkml:trace>
  <inkml:trace contextRef="#ctx0" brushRef="#br0" timeOffset="78070.9939">6804 12211 158,'0'0'179,"13"10"-23,-7-1 5,3 4-2,0 3-1,2 0-6,3 5-5,1 4-2,-2 0-11,2-2-5,2 3-17,-2 1-10,-1-1-12,-4-2-5,0 1-6,-3-7-10,-3 0-9,2-1-4,-4 2-10,0-7 6,-2 0-12,1 0-3,-2-1-3,-2-5-2,-2 5-5,1-5 1,-3 1-5,3-2 3,-3-1-8,1 0 2,-4-3-10,2-2-1,0 0-6,-1-2-14,0-3 1,2 0-2,0-3-2,1 0-3,0-4 3,2-3 2,0 0-2,3 1 1,1 0-1,0 0 1,0-2 5,3 5-1,0 0 2,3-2-2,-1 2 2,4-1-3,0 4 4,1 0 2,3-3 2,3 1-6,-1 1 4,0 3-2,2 2 5,2-2 1,-1 2-2,0 1 0,3 3-1,-6-3 0,4 4 1,-6 4-1,1-2-1,-2 1-1,0 2-18,-1-3-23,1 3-19,-2 0-16,-1-1-34,-1 2-20,0-1-45,-2-2-127,0 1-334,-1 2 148</inkml:trace>
  <inkml:trace contextRef="#ctx0" brushRef="#br0" timeOffset="78686.7778">7431 12446 6,'0'0'170,"-4"-5"-18,4 5-6,-6-4-4,0 0 0,-2 2 1,-2 0-5,-1-1-2,-2 3-8,2 3-7,-7-2-8,6 2-12,-1 5-5,1-1-4,-1 3-9,0 2 2,4 0-8,-4 3-13,8-1-6,-2 2-2,5 0-7,-4 1-2,6-1-8,2-4 1,-1-1-3,4 2-6,2-3-4,-2 2 2,1-4-2,3 1-6,1-4-2,2 2-2,-3-2 0,2-2-9,1-2-3,-3 0-3,3-1-5,-2-2-1,-3-1-5,2-2-7,1-2-1,-1-1-2,-1-1-4,-3-1-8,3-1-5,-4-6 7,1 7-1,-2-2 7,-1-1 0,2 1 8,-4 2-1,1-1 2,0 3 9,-2 1 7,1 2-1,-1-2 3,1 5-6,0 2-1,0 0 1,0 0 6,0 0 3,0 0 7,0 0-2,0 0 0,1 18-1,-1-8 2,3 1 3,0-1-5,2 1 1,-2 4-2,2-6-2,3 1-3,-3 1 7,4-2-5,-4-1 1,3 0-4,1-1 1,1-2 1,-4 0 2,2-2-1,-3-2 0,4 0-8,0-2-1,-3 0-3,3-2-4,-1-1-6,-2-4-2,1 0-4,-1-1-7,1-3 4,0-2 0,-1-2 2,-2 0-9,3-1 6,-1 0 3,-2-2 0,-1 4 9,0 4 13,0 1 15,-3 3 7,0 1-6,1 2-2,-1 0 1,0-1-3,0 5-2,0 0 2,0 0 0,0 0 8,0 0 18,3 13 0,-3-3-2,5 0 7,-5 2-7,0-1-1,1 5 2,2-2-6,-2 1-7,-1-4 0,6 3-3,-3-5-4,1 3 2,-1-3-16,0 2-14,-2-2-19,3 0-21,-1-4-31,-2 2-29,4-4-26,-1 2-28,-4-4-207,0-1-403,0 0 178</inkml:trace>
  <inkml:trace contextRef="#ctx0" brushRef="#br0" timeOffset="78853.3315">7638 12216 183,'-4'-11'258,"2"2"-29,-1 2-23,1 2-26,-1 0-17,3 1-21,-2 0-16,2 4-14,-3-4-14,3 4-19,0 0-23,0 0-33,11 10-33,-3-1-42,4 3-43,-2 0-188,4 3-308,0 0 137</inkml:trace>
  <inkml:trace contextRef="#ctx0" brushRef="#br0" timeOffset="79266.2285">7862 12403 13,'4'-3'195,"-4"3"-22,0 0-9,0 0 3,0 0-3,0 0 5,3 11-7,-1-7-2,-2 7-6,2 2-7,-2-1-13,2 1-11,-1 4-11,0-1-9,-1 2-8,3-1-10,-2-2-9,-1-1-2,0-5-2,3 3-5,-1-1-7,0 1-7,0-4-2,-2 0-6,4-3-6,-3-1 0,0 0-4,-1 1 2,2-3 5,-2-2 8,1 3-10,-1-3-1,0 0-9,0 0-6,5-15-2,-2 3-2,-1-5-6,2 0-3,0-2-4,0-8-5,2 1-2,2 0-2,-3-1 1,3 1 1,-3 1-3,4 1 3,0 6-3,-2 4 3,1 0-1,-2 2-2,1 1 2,-2 7-4,2-3 3,0 4-1,-1 0 4,1 3-1,0 3 9,2 2-2,0 2-2,1 2 9,3 2-3,-3 3-1,3 0-1,1 1-1,-2 2 1,-1-1-7,1 1 2,-3-1-10,1 1-19,1-3-26,0 1-35,-5-1-31,-1-4-41,0 1-53,-5-3-236,1-2-484,1 1 214</inkml:trace>
  <inkml:trace contextRef="#ctx0" brushRef="#br0" timeOffset="80137.8846">4049 13456 105,'-15'-2'143,"2"-1"-4,-6 2-5,6-2-7,-5 1-4,1-1-7,1 0 3,-2-1-2,0 2-1,0-1 0,1 0-10,3 1 5,2-2 24,-1 4 2,-1-3-9,2 1-11,1 0 8,2 1 3,-3-2-3,6 2-7,1 0-5,-2 1-4,2-3-7,5 3-13,-7-1-8,7 1-7,0 0-6,-9 0-11,9 0-1,0 0-6,0 0 10,0 0-7,0 0 3,23 0 10,-4 0-2,9 0-2,-1 0-3,7-3-3,19-2 12,3-4-3,8 1-4,37-6 20,-3-2-19,7-1-10,1 1-11,4 0-4,3 1-5,4 3 9,2-1-8,5 0-5,0 0-2,-3 1-5,4 6-13,-11-5-10,-3-1-13,-5 2-15,1 0 3,2-1 2,0-3 3,2 0 2,3-4-1,-2-1 4,8 0-1,-2-4 3,0 12 11,7-2-10,-7 5-1,0-1 4,-9 1 1,2 2 6,-6 1-4,-8 3 0,0-3 4,-31 1 1,-1 3-1,1-2 0,-9 3-5,-6-3-5,-16-1 4,-5 3 1,-9 0 0,-8-2 2,-1 1 12,0 0-8,-6-2-1,1 0 1,-4 2 0,4-2 0,-5 0-13,0 0-14,-2-1-21,2 2-7,-2-1-22,-2-1-33,-2 2-26,-3-2-47,0 4-47,-2-2-74,-6 2-183,-5-3-529,-10-1 235</inkml:trace>
  <inkml:trace contextRef="#ctx0" brushRef="#br0" timeOffset="80983.6228">3773 13940 92,'-4'-11'194,"1"6"-7,1-5-6,2 0-11,-1 3-9,1-2-7,0 4 9,0-5-1,0 5-7,0-2-1,0 3-16,0 4-14,1-6-17,-1 6-9,0 0-13,0-1-4,0 1 0,0 0 5,6 11 10,-3 1 0,-2 4-2,3 11 4,0 1-1,-3 3-9,3-2-6,-1 5-7,-2-1-10,0 1-2,3-3-9,-4-3-7,4-1-4,-2-1-4,1-8-3,2-2 0,-3-5-2,1 0-10,1 0-2,5 0 1,-4-2-4,-1-2-3,3-4-8,2 1-1,0-2-7,2-2-12,1-4-8,1 0-9,1-4-9,0-2-6,0 0-3,-1-5-6,-3 0-1,2-1 0,-2-3 3,0 1 7,-3 1 2,0-1 6,0 2 7,-2 3 6,0 3 10,-1 0 9,-3 3 5,3-2 6,-3 4 1,3 0-2,-4 3 1,4-1-4,-4 3 8,4-1 1,-4 1 11,0 0 7,5 11 4,-5-4 0,0 3 0,3 2-3,-1 2 2,0 3-4,0 1-6,2 0-1,4-1 0,-3 0-3,-1-2-6,-2-1-15,-1-1-17,2-2-13,-1 0-17,-2-2-20,1-1-37,1-3-34,-2-1-37,2 0-22,-2-4-55,0 0-180,0 0-468,12-9 208</inkml:trace>
  <inkml:trace contextRef="#ctx0" brushRef="#br0" timeOffset="81126.2421">4174 13897 168,'0'-7'218,"-1"2"-46,-2 0-43,3 5-48,-1-8-28,1 8-24,0 0-20,4-1-37,-4 1-111,0 0-150,0 0 66</inkml:trace>
  <inkml:trace contextRef="#ctx0" brushRef="#br0" timeOffset="82584.9867">4315 14105 113,'0'0'239,"0"0"-23,0 0-12,0 0-11,0 0-15,5 12 5,-4-7-1,3 5-7,-3 0-2,2 2-11,-1 0-18,1 5-9,-1-5-10,1 7-13,-2-7-11,3 1-8,0-1-9,-2-2-5,0-1-11,-1 0-6,2-1-1,0-3-6,-3 0-3,2-1-6,-1 2 0,2-4-8,-2 1-1,-1-3-6,0 0 0,0 0-3,0 0-8,14-10-3,-12 3-1,3-2 3,2-7-9,-1-1 0,-1-1-15,3-8-3,-3 2 0,3-2 1,-3 3-1,4 4 2,-4-2-2,3 5 5,-4 0-5,1 4 5,-3 0-4,2 5 3,-2 0 0,0 2-3,2 2 0,-4 1-1,5-1 3,-3 1-1,-2 2 6,0 0 0,12 5 2,-10 0 9,3 4 2,1 1-1,-3 4 4,3 1 1,-1 4-1,5 0 0,-6-3-3,2 2-2,0 0 0,-2 1 3,3-2 0,-1 0-6,1-5-1,-1-1 0,-1 0 0,3-2 1,-2-1-7,2-1 5,1-2-7,-2-1-12,0-3-7,3 3-6,3-4-8,-4-4-9,1 1-12,3-2-5,-4 0-13,1-4 4,4-5-5,-1 1-2,-1-2-5,-1-1 6,-2-1 5,2 0 5,-5-2 10,2 1 8,-3 1 0,-1 1 6,0-1 3,1 2 9,-4 3 5,-2 2 2,1 1 10,-1 0 8,1 3 9,-3-3 2,3 4 7,-2 2-1,-1-2 2,1 1 0,-2 1-2,4 3 1,-3-2 3,3 2 7,0 0-4,-8 5 4,5 2 4,-3 1 0,2 1 1,1 1-1,-1 3-2,2 3 7,0 1-3,0-1-1,2 1-4,0-2-2,0 2-1,0 0 0,4-3 1,-2-3 2,5 1-2,-3-2-1,2-2-7,0 4-2,2-4 2,1-2 2,1-1-7,3-1-1,-2-1-1,6-2 1,3-2-3,1-2-1,0 0-2,0 0-14,-1-4-5,-2 1 2,2-2-3,-1-2-5,-3 3 1,-2-2 0,3 1-5,-8-1-2,1 1 5,-1-1-3,1-4 4,-4 3 2,1 1 1,-4-1 2,3 0 2,-6-1 4,0 1 1,2 0 0,-4 2-1,-2-1 3,0 4 6,-4-4 4,2 3 6,1 2 4,-4-3 2,0 2 1,0 5 3,3-3 3,-5 1 0,-1 2-3,3 0 1,0 2 4,-3 1 0,5 1-5,1 0 3,1 1-3,-3 4 3,1 2 3,1-3-11,1 4 1,3-1-3,-3 2 2,5-3-3,3 2 0,-1-2-2,0 0 2,1-1-1,1-1-2,3-2 2,-2 1-3,2-2 2,0 0-2,1-2-9,-2-2-2,2 2-1,-3-3-8,2 0-6,0-3 2,-1 2-4,2-4 3,-3 0-5,3-2 3,-2-2-4,-1 1-4,0-2 3,-1-1 3,4 1-3,-7 0 3,2 0 8,-3 1 2,1 3 4,0-1 6,2 3 3,-3-1 6,0 0 3,0 0 1,0 2-1,0 3-2,3-7-3,-3 7-3,0 0 0,0-1 0,0 1 1,0 0 3,0 0-2,0 0 3,0 0 0,6 10 0,-5-4 2,-1 0 0,3 0-2,-1 5 3,2-2-5,-4 2-1,4-5 8,1 3-3,-1 1-4,1-1 0,-2 1 5,1-2-6,2-1 5,-3-1-4,1 3-1,1-3 1,2-2 1,-2-1-4,1 0 2,1 2-1,4-5-1,-2 0-4,4-3-5,-4 1-3,1-1-8,0-1-8,2-1 0,-2 0 6,0 0-7,0-2-4,-1-2-7,-1 2-4,1-2 1,-4 1-2,3-2 4,-4 0 3,-1 2-3,0-1-4,1-1 6,-4-2 3,0 2 5,5-2-2,-5 0 4,-3 2 3,1 1-3,2-3 5,0 0 6,-4 2-3,3 1 4,-1 2 6,-1-1 8,3 3 7,-4 0 4,1 0 4,2 0 1,-3 2-1,3-1-2,-3 2 4,4 2 6,-6-3 0,6 3-2,-4-2-4,4 2 0,0 0 0,0 0 2,0 0-1,-8 6 3,8-6-1,1 6 2,-1-6-8,3 5 4,2-3-3,-1 3 0,2-3 1,0 1-3,0 0 0,1 1-4,0 0 6,3 0-6,-1 0 4,-1 2 7,2-2 8,-1 4 5,-3-2-4,1 2 1,0 1 1,0 1-5,-1-1 2,-1 1 0,-1-2-6,3 1-1,-3 1 3,0 0-2,0-3-8,0 3 2,1-1-1,-2-1-5,1-3-1,-1 1-8,0 1-14,-1-3-19,1 2-27,-3-2-24,2 0-33,0 0-37,-1-1-40,1-1-204,-2-2-432,0 0 193</inkml:trace>
  <inkml:trace contextRef="#ctx0" brushRef="#br0" timeOffset="83124.6916">6334 13777 184,'-3'-3'182,"-1"1"-11,0-2-2,-1 2 3,-1 0-9,-2 0-5,-1-1-1,-3 3-7,0-3-6,-1 4-7,0 1-4,1 0-7,-1-2 4,3 3-17,1-1-9,-5 4-7,5-1-9,0 2-10,-1-1-3,3 2-9,2 1-6,0 1-1,4 1-8,1 0-3,1 1 5,3-1-14,0 6-1,3-4-3,5 0-6,1 3-4,2-2-2,-1 1 20,8 1-5,-8-3-6,7 4-1,-8-5-6,1 1-1,-1-4 3,1 3-5,-1 0-1,-2-4-4,-3 1-1,-2-4-2,-2 2-2,0-2 7,-1-2 11,-1 2 2,-2-1 7,0-1-2,-5 2-5,0-1-5,-3 2 4,-3-2-15,-1-1-1,-1-1-3,-1-1-3,3 0-9,-3-3-17,-1 0-17,1 0-15,1-1-14,0 1-18,-1-1-28,4-2-36,-3 0-23,4 0-31,4-4-38,0 2-226,1-2-501,0-2 221</inkml:trace>
  <inkml:trace contextRef="#ctx0" brushRef="#br0" timeOffset="83395.9651">6465 13612 56,'3'-1'251,"-1"-1"-26,-2 2-20,6-3-22,-6 3-11,0 0-1,11 8 12,-8 0-7,2 1-6,3 1-6,0 6-15,0-1-6,2 2-12,-3 0-16,1 2-8,3 7-9,0-1-10,-4-7-8,-1-2-8,2 1-8,-1 0-4,0-4-19,-2 1-11,-1-2-17,0-3-25,-4 3-22,6-2-38,-6-3-35,0-1-28,1 1-28,2-3-15,-3-2-32,0-2-163,-3 4-404,3-4 179</inkml:trace>
  <inkml:trace contextRef="#ctx0" brushRef="#br0" timeOffset="83719.0936">6584 13900 126,'-4'-8'217,"0"3"-14,2-6-18,-1 3-10,-2 1-2,5 0-9,-1 3-8,-2-2-11,3-1-6,0 2-1,0 0-3,0-1-5,2 1-12,0-3-8,2 5-9,0-3-8,2-2-4,4 6-7,-4-2-5,1 2-4,4 2-3,1 0 4,0 0-7,-4 2 0,5 3-2,-2 1 9,1 3-1,1-1-8,-4 2 0,0-1-9,0 0-8,-3 1 3,1 1-2,-3 0-7,1 0-7,-3 1 2,1-2 2,-5 1-5,1-2-8,0-2-4,-2-2 1,0 1-1,2 0-3,-3-1 0,1-2-3,2 1 3,-3-1-5,4-3-2,-7 1-9,7-1-3,0 0-4,-7-8-8,3 3-1,4-5-1,0 0-9,5-2-5,-2-7-8,3 4-1,-1-4 1,7-4-12,-2 7 2,0 0-12,0 5-16,2-1-24,-1-1-23,1 7-25,-3 1-23,4 0-19,2-1-34,-2 1-222,0 5-481,-3-3 213</inkml:trace>
  <inkml:trace contextRef="#ctx0" brushRef="#br0" timeOffset="84343.3311">7100 13773 117,'7'-1'184,"-7"1"-20,5-3-13,-5 3 1,4-1-2,-4 1-1,0 0-9,5-2 0,-5 2-2,0 0-14,0 0-10,0 0-13,0 0-7,-19-2-3,19 2 3,-18 4-1,9 0 1,-1 1-1,-3 3-1,0-2-5,2 5 0,-2 0-8,1 3-6,5-4-2,1 2-9,-2 1-3,0 1-6,5-1-7,1-2-2,0-2-4,2 1-4,2 0-4,0-3-1,2 3-6,3-4-2,1 0 5,0 1-6,1-3-6,4-2-1,-3-1-7,2 0-6,2-2-4,-5 0-4,4-4-7,-3 1 2,0-1-8,0-4-11,0 1 3,0-3 0,-4 0 4,2-5 4,-2 3 1,1-4 3,-4 4 1,2 3 2,-4-2 20,3 3 11,-3-1 3,-1 4 0,0 1 2,0 1 0,0 0 1,3 1-6,-3 3 1,0 0-1,1-5-4,-1 5 8,0 0 2,0 0-3,-4 14 7,4-9-4,3 2-3,-2 1-2,0 1-1,1 2 6,-1-1-7,2 1 7,3-2-14,-4 3-2,6-2-1,-5-3 1,6 0-3,-2 0-1,1-1-2,3-1-2,0 0-11,-2-3-6,2 0-7,1-2-9,-2 1-3,1-1-7,0-1-5,1-4-7,-4 1 2,2-2-2,0-1-6,-4 0 5,3-2 5,-4-2 4,5 1 2,-6-1 7,2-3 4,-2 1 4,-1 2 7,-1-1 8,-2 2 1,3 1 16,-3 1 15,0 3 10,1-2 2,-1 5 1,0-2 1,0 0-6,0 4-4,0-5-2,0 5 1,0 0-1,0 0 9,0 0 0,0 0 7,-3 15-5,7-6-8,-4-1-1,0 1 1,2 2-1,-2 0-7,0-1 1,1-2-17,2-2-4,-2 5-20,-1-2-17,3-5-23,0 4-26,-2-3-35,3 2-41,-1-2-41,-1-4-243,1 2-486,-3-3 215</inkml:trace>
  <inkml:trace contextRef="#ctx0" brushRef="#br0" timeOffset="84517.3813">7401 13489 44,'-2'-10'277,"1"4"-42,1 0-54,0 1-36,0 2-17,0 3-26,3-4-18,-3 4-11,0 0-30,0 0-41,11 9-39,-8-4-70,-1 2-88,0 1-212,3 4 94</inkml:trace>
  <inkml:trace contextRef="#ctx0" brushRef="#br0" timeOffset="84958.202">7592 13677 160,'0'0'240,"0"0"-22,0 0-13,0 0-3,0 0-2,0 0-5,7 7 1,-6-4-5,-1 2-12,0 4-6,2-1-9,0 4-12,-2 0-16,1 5-12,-1-6-8,0 1 2,0 0-20,1-1-8,1 0-7,-1-2-8,-1 0-8,1-1-1,-1-4-6,3 3-5,-3-2-2,1 0-6,0-2-4,-1-3 8,2 7-19,-1-3 5,-1-4-4,0 0-4,0 3-1,0-3-3,0 0-4,0 0 4,5-10-7,-4 3 6,0-2-12,2-3-2,1 1 1,0-4-7,0-1-1,-1-3-2,3 1-2,2 1-3,0-2-1,1 2 2,1-1 2,2 3 2,-8 2-2,5 1 4,-2 4-4,1 0-1,0 3-2,-3 0-1,4 0 0,-4 4 4,2 1 0,-7 0 1,16 7 7,-9-3 0,1 1 2,-1 4-3,1 1 1,-1-1-6,-3 3 2,1 0-1,-1 0-4,1 2-13,-4 2-21,-1-3-37,0 3-39,-1-4-50,-3 0-82,0-1-329,-1-3-621,0-3 274</inkml:trace>
  <inkml:trace contextRef="#ctx0" brushRef="#br0" timeOffset="90556.0113">16510 12658 49,'0'0'150,"-1"-3"-6,1 3-12,0 0-6,0 0-8,-3-4-10,3 4-8,0 0-14,-2-3-8,2 3-7,-3-4-3,3 4-3,0-5-7,0 0 3,0 1 11,0 0-6,0 0-4,0-2-3,-1-2-11,1 0 1,0 1 2,0-3 0,-3 2-4,3-3 4,0 2 13,0 2-4,-2-3-3,2 4-7,-1-4-7,1 4-3,0 1 6,-2 0-2,2 0-2,-1 2-5,1 3-3,0-5-6,0 5-1,0 0-4,0 0-1,-13 18-1,8-1 3,-3 8 5,1 2 0,-1 5-5,1-2 2,1 4-1,3-5-2,-1 7-4,2-5-2,-1-2 5,2 0-6,1-3 0,1 0 0,2-7-4,-3 2 2,0-2-3,2-2 0,-1-4 0,2-2-3,0 4 1,-3-3 0,2-5-7,0 0-5,1-1-4,-1-1-2,0 0-8,5 4-14,-2-3-13,0-5-25,3 2-24,-1 0-12,5-2-13,0-1-34,2-2-8,1-3-37,3 3-133,-2-5-357,2 0 158</inkml:trace>
  <inkml:trace contextRef="#ctx0" brushRef="#br0" timeOffset="91687.027">16843 12862 35,'-3'-6'177,"2"0"-15,-3-1-15,0 1-10,-1-1 1,0 3-12,-3-1-9,-1-1-19,1 1 1,-3 3-12,1 2-3,-1 1-10,1 0 2,-1 2-9,-1 0-6,-2 2-2,5 2-1,-4 0-2,3 2-5,1 6-3,-2-3-4,6 0-7,2-1-2,-1 0 0,1 0-4,4 2-2,1-3-2,2 2-4,1-3 0,2-1-4,0 0-4,2-1 4,0-2-4,1 0-7,-1-1-8,3-1-1,-2-3-4,0 0 3,-1-2-1,3-1-8,-6-2 2,2 2 0,1-4 1,-2 0-2,0-1 5,-1-1-7,-2 2 8,0-3 1,0 0-1,-2-1-1,0 5 3,-1-1 5,-1 0 6,0 3 1,0-3 1,0 3 2,0 4-7,0-4-1,0 4 0,0 0 2,0 0-2,-13 8 2,12-1-1,-2 3 4,2 1-1,-2 0-2,2 2 0,1-1-1,1 3 0,3 1 1,0-4-2,0-1-2,4-1 8,-2 1-10,2-3 1,-1 4 2,3-5-3,0-2-1,-1-1 3,2 0-3,-1-4 0,5-3-1,2 1 1,-3-4-6,2 0 7,0 0-6,-8-3 2,6-2-3,0-3-5,-1 0-3,-2-1 2,-1-9-10,1 0-3,-1-3 2,-3 1 1,0-6-4,-1 0 3,2-1-5,-2-15-3,-1 14 6,-2 2 2,-3-2 2,0 1 5,-3 6 6,3 0 6,-2 1 5,-1 6 2,-1 4 4,2 3 0,-4 1 4,6 3 19,-2 1-2,0-1-6,0 5-3,2 0-3,-2 2-1,2 2-3,0 0-2,0 0-3,0 0 3,-7 19 3,1-4 2,3 9 5,-3 7 4,4-2-3,-1 4 7,1 0-2,-1 0-6,6-1 2,-1 2-2,1-4-4,-1 0 1,4-1-2,-2-3 1,1-1-1,-1-6-5,1-1 2,1-1-4,0-1 1,0-3 2,-3-2-4,5-1 1,-3-1-1,3-1 0,-4-4-2,4 0 3,-3-3-2,4 2-3,0-3 2,0 0-7,4-4 2,-2-1-1,2-3-2,1-1-2,0-2 2,-1-2-7,0-1 6,0-1-2,-1 1 1,0-1 4,1 0-8,-4 1-1,2-1 6,-3 2-4,-1-1 3,-3 4 3,-3-1-4,3-1 6,0 3 1,-2 0-2,0 3-2,-1-1 5,-1 1 0,-1 4 8,1 2-3,-2-9-1,-1 8-1,3 1 1,0 0-1,-12 9 3,2-4-2,5 5 3,-1-2 1,2 1 0,1 3 0,-1 3 0,1-1-2,3 1-1,0 1-1,0 0 2,0-5-1,7 6 0,-2 0 0,1-7 0,1 0-2,3 3-1,-1-5 1,3 1 2,-2-1-2,-1-3-2,1 2-2,3-4 2,-3 2 1,2-5-3,-3-3-3,1 3 0,1-2 0,-2-3 0,-2 2-3,1-4-3,-1-2-7,2 1 1,-3-4 0,3-2-2,-1-1 3,-2-2-5,0 0 0,-3 2 1,3-2 6,-3 1 3,1 2 0,1 1-1,-4 1 1,3 0 3,0 1-4,-3 3 2,3-2 0,0 5 3,2-2-3,-2 2 1,0 2 1,1 1-2,0-2 3,-2 4 6,-3 0 3,18 4 2,-12 1-3,3 1 0,3 2 5,-3-2 2,0 4 0,-1-1 0,1 1-2,0-1-1,3 3 3,-4-2 0,-1 0 0,2-1 0,1-1 4,-4 1-4,1-4-1,-2 2-3,-1-2-1,2-2 4,0 2-2,-4-1-1,3 1-3,0-4-3,-1 0-10,0 2-12,-4-3-13,6 2-12,-6-2-26,0 0-45,8-5-36,-4 3-221,-3-6-406,-1 2 180</inkml:trace>
  <inkml:trace contextRef="#ctx0" brushRef="#br0" timeOffset="91961.7612">17226 12620 13,'-11'0'156,"3"0"-9,8 0-8,-11-2-14,6 2-4,5 0-8,0 0-14,-6-1 3,6 1-12,0 0-6,0 0 1,0 0-5,20-5-4,-7 2-6,0-1-5,3-2-12,3 3-3,0 0-7,-3-1-9,3-1-9,-1 4-17,-1-1-25,-2 1-14,-2 0-27,5 0-7,-1-2-23,-4 2-43,-1-2-101,0 2-250,2 1 110</inkml:trace>
  <inkml:trace contextRef="#ctx0" brushRef="#br0" timeOffset="92661.8904">18030 12639 162,'0'0'181,"7"-2"-26,-6-1-3,-1-1-6,0 4-8,0-5-14,0 5-11,0 0-16,-5-4-8,5 4-7,-10 0-1,1 1-2,1 2-3,-2 1-2,0 1-4,-8 2-3,9 0 3,-4 4-7,1-2 3,4 1-13,-2 5-3,1-1-3,2-1-5,4 0-4,0 0-2,2-4-5,1 2-3,2-1-3,1-2-1,2 2-6,2-3 2,1 1-2,0-3 3,2-1-7,0 1 0,1-3-4,-2 0 0,3-2-4,-3 0 0,0-2 1,4-2-6,-4 1 1,0-4 0,0 0 0,-4 0-3,4-3-4,-4-1-1,0 0-2,0-1 0,1-4 5,-3 7 0,0-3-3,-4 1 2,1 3 4,-2 3-1,2-2 1,-1 4-3,1 3 3,-3-5-3,3 5 1,0 0 6,0 0-2,-12 7 2,8 1 0,1 0 3,1 1 0,0-1 1,2 4-1,3 0 0,-2-4 0,3 3 0,0 0-4,2-2 3,-1 0-1,4 0-2,0-2 3,3-1 1,-1 1 0,3-3-3,2 0-1,3-3-2,1-1 2,0-2 2,-1-1 1,0 2-2,-3-4 1,1 0-6,0-2 3,-6 0 1,2-3 2,1-1-5,-3-3-1,-2 0-3,0-5-2,-2 1 1,2-9-10,-5-2-2,1 0-15,-4-4 1,2 1 2,-2-3 2,-2 0 2,-3 2 5,2 0 4,-1 3 18,-3 3 4,-1 12 13,2-1 5,-2 5 0,5 3-2,-4 0-5,1 3-2,1 5 2,4 0 4,-9 7 2,2 3 2,1 5 0,-1 2 1,2 9 5,1 4-2,1 1 4,3 0 2,-4 1-8,2 2 1,2-1-5,0 0 2,4-3-4,-2 0-1,3-1-2,-1-6-5,3 4 3,-3-8 0,2 1-7,0-4-3,-1-1-16,-1-3-23,2 0-15,-1-2-19,1-1-38,1-1-31,3-5-21,1 2-64,0-5-165,3 0-416,2-3 185</inkml:trace>
  <inkml:trace contextRef="#ctx0" brushRef="#br0" timeOffset="93102.7601">19040 12392 33,'-8'-6'209,"2"3"-16,-1 0-16,-1 1-14,-3 4-1,0-2 1,0 3-4,-3-1-10,3 5-12,-4-4-14,1 5-12,5 1-9,-4 3-10,3-3-4,2 1-3,0 1-7,2-1-11,5 1-7,-1-2-4,4 3 0,-1-3-9,5 0-3,5 2-2,2-1-6,-2 2-4,2 1-1,7-4-2,-2 2-4,5 2-1,-3-5-3,4 6-2,-4-7 6,-4 1-4,0-1-4,-3-1-2,-2 2-3,1-4-1,-2 1 9,-5-1-8,2 0-2,-5-1 7,2 1 5,-4-2 4,0-2-5,-6 8 0,-2-3-4,-2 0 3,-2 0-9,-3-3 3,0 0-2,1-1-2,1 1-4,-4-4-14,2 2-12,3-1-16,-3-1-15,4 0-23,-1-1-27,3 0-20,3-2-23,2 0-26,0-1-57,1-1-141,1-1-396,5-4 175</inkml:trace>
  <inkml:trace contextRef="#ctx0" brushRef="#br0" timeOffset="93468.7814">19255 12243 191,'0'-5'244,"1"2"-23,-1 3-25,5-2-18,-5 2-12,0 0-2,9 10 1,0 1-2,-2-1-15,4 6-8,4 4-4,2 1-16,0 0-7,-2 1-13,-2-1-7,-3-3-6,-2 1-7,-1 0-13,0-5-3,-1 3-8,-3-5-4,-2-2-9,-1 1 8,0 0-9,-3-2-3,0 1-3,-1-5-1,0 0-1,-4 0-6,2-2 7,-3 3-15,-1-5-2,-3-2-3,5-3 2,-1 1-6,-1-1 2,2-1-2,3-3-5,-2 0 0,0-4-4,7 1-2,0-2 1,0 1-1,3 0-2,4-4-5,1-2 4,1 7-2,1-1 0,4-3 0,3 3-6,-1 4-6,9-6-7,-5 6-7,0 1-6,0 0-22,6 0-9,-5 4-31,-3 0-13,1 2-24,-1-2-25,0 3-20,-4 0-46,-2 0-143,0 0-401,1 3 179</inkml:trace>
  <inkml:trace contextRef="#ctx0" brushRef="#br0" timeOffset="94081.6725">19760 12368 32,'6'0'173,"-6"0"-12,1 3-8,-1-3 0,0 0 0,0 0-4,0 0-8,0 0-5,0 0-8,0 0-7,4-7-8,-4 7-15,0 0-8,-9-6-5,7 3-3,2 3-2,-13-2-5,1 2-2,2 0-3,-3 1-3,-2 4-4,2 0-4,-4 2-2,1 0-7,5 1-5,-2 3 3,3-1-7,-2 2-4,2 0-1,2 0 0,1 3-4,3-3-4,1-1 1,3 1-7,0-1 7,3 0-7,4-1-5,-3 0-1,4-3 1,0 1-1,3-3-3,2 1-2,0-5-1,-1 1 0,1-1-2,1-1-2,-2-1 2,0-2 0,-3 1-2,2-5-3,0 2-5,-2-2-4,-2-1-5,4-5-1,-5 4-4,-2-3 3,1 1-1,2-4-2,-6 3-2,0 1 5,-1 3 4,0-3 3,-1 5-1,1-2 0,-1 4 0,1 2 1,0 2-1,-3-7 0,3 7 4,0 0-2,0 0 6,0 0 3,-9 13 2,9-4 0,-1-1-1,1 2-2,0 2-1,1-1 9,2-2-4,-1 3-3,2-3 0,3 0-1,-2 1 0,1-2-3,4-1 3,-1-2 5,4 2-4,-3-2-2,2-4-1,1 1 4,-2-2-1,0 0-2,2 0 1,-5-3 1,1 1-4,1-3-2,-1 0-3,1-3-2,-3-1 0,0-1-3,1 0 3,1-6-4,-7 5-3,2-2 1,0 1 1,0-2 5,-3 4-1,-1-1 5,3 1 10,-3 3 6,1-1 3,-1 2-5,0 2-3,0-1 1,2 3-1,-2 2-2,0 0 5,0 0 0,-2 13 1,-2-7 2,4 4-1,0 2 2,0-1-5,0 0 0,0 3-2,3 0 0,-2-2-3,1 0 7,1 0-18,5-3-10,-4 1-15,2-2-13,-1 1-21,-1-4-28,3 1-28,-1-2-21,0-1-33,1-5-64,-7 2-128,11-1-395,-3-4 175</inkml:trace>
  <inkml:trace contextRef="#ctx0" brushRef="#br0" timeOffset="94235.2841">20102 12160 176,'-4'-5'223,"-1"0"-26,2 1-33,0 1-33,0 1-28,3 2-16,0 0-14,0 0-34,0 0-49,4 10-56,0-6-121,0 3-201,2 2 89</inkml:trace>
  <inkml:trace contextRef="#ctx0" brushRef="#br0" timeOffset="94650.6835">20272 12329 166,'0'0'239,"0"0"-27,0 0-19,0 0-12,0 0-1,-11 2-3,11 4-8,-2 0-7,0 4-13,0 2-14,1 3-12,0 2-8,1 0-13,-1-5-9,-1 1-9,2 2-8,0-3-2,0-2-1,0 1-11,0-1-4,0-3-7,2 0-6,-2-2 0,0 1-8,-2-1 1,4-2-4,-2-3-3,0 5 4,0-5 2,0 3-6,0-3-1,0 0-5,0 0-2,0 0-3,-5-13-3,7 3-5,-1-1 2,1-6-3,-1 1-7,0-2-3,3-9-11,3 1 4,-5 2-1,3 4 3,3-4 1,-2 5-1,1 3-4,-4 6 6,0-1-4,6-1 2,0 5-1,0-2 1,0 4-2,5-2-1,-3 6 3,3 1-4,-1 1 15,5 6-5,-4-2 1,4 6-3,-5 1 3,2 1 0,-3 0 3,-2 4-6,1-1 5,-2 0 1,-2-1-2,-3-3-6,3 7-28,-4-9-21,-1 3-28,1 1-36,-2-4-51,0-1-46,-1-2-232,2 0-480,-1-3 213</inkml:trace>
  <inkml:trace contextRef="#ctx0" brushRef="#br0" timeOffset="96258.6706">20840 12219 14,'0'0'158,"-2"-3"-10,2 3-15,0 0-4,0 0-16,4-5 7,1 4 14,4 0-17,-1 0-5,2 1-4,3 0-11,2 1-10,4-2-9,1 1-6,1-2-15,-2 2 0,-1 2-18,-1-2-27,2 0-30,-5 2-30,3-2-39,-6 1-64,-2-1-97,-1-1-266,-1 1 117</inkml:trace>
  <inkml:trace contextRef="#ctx0" brushRef="#br0" timeOffset="96418.1842">20915 12365 209,'-1'3'202,"1"-3"-20,3 7-23,2-4-17,2-1-19,5 1-22,3-1-21,5-2-36,10 0-34,5 0-42,0 0-172,-2-2-220,-1 1 98</inkml:trace>
  <inkml:trace contextRef="#ctx0" brushRef="#br0" timeOffset="105856.9377">21450 11379 109,'0'0'118,"0"0"-15,0 0-4,0 0-10,0 0 4,0 0-10,0 0-3,0 0-10,0 0 4,0 0-7,0 0-7,-2-4 4,2 4-13,0 0-1,0-6 10,0 6 7,0 0 6,0 0-1,0-5-3,0 5-11,0-4 1,0 4-3,0-3 10,0 3 4,0 0 3,0-6-2,0 6 0,0 0-7,-4-5-2,4 5-9,0-4-4,0 4-3,-3-2-2,3 2-9,0 0-1,-4-3-6,4 3-4,0 0 0,0 0-6,-6 6 1,2-2-1,1 2-4,0 5 0,-2-2-4,-4 8 2,3 0-1,-3 7-2,1 2 0,0 4 1,1 0-1,0-1 2,5 2-3,-4 1-1,5 2 1,-1-1 2,2-1-4,2 3-2,1-4 1,2-1 1,1-3-2,1-3 2,-2-3-11,0-1-8,0-2-22,0-2-23,0 1-24,0-2-13,0-4-31,0-1-30,2-2-210,-4-2-397,7 2 175</inkml:trace>
  <inkml:trace contextRef="#ctx0" brushRef="#br0" timeOffset="107083.8763">21876 11307 79,'0'0'102,"0"0"-16,0 0-6,0 0-7,4-2-1,-4 2-4,0 0-10,0 0-1,0 0 2,0 0-2,0 0 1,0 0 2,0 0 2,0 0-4,0 0 0,0 0 3,0 0 1,0 0-5,0 0 8,0 0-1,0 0 0,0 0-6,0 0 3,0 0 0,0-4-4,0 4-9,0 0-3,0-6 0,0 6 1,0 0-5,0 0-3,0 0 4,0 0-4,0 0-5,-2-5 2,2 5-4,0 0-1,0 0-5,0 0-4,0 0-2,0 0-1,-9 0-5,9 0-1,-9 4 0,3 0-3,-1-1-1,0 2-1,-3 0 2,0 5 0,1-3-4,-2 6-4,-1 0 5,0 0 7,1 0-5,-1 5 1,-1 3 0,3 3 0,1-6-1,0 8-2,5-2 0,-2-6 1,4 1 0,0 1 0,2 1-1,2-5 2,1 2-4,2-1 2,1 0-1,1-3 1,-3-4 0,10 1-4,-1-2 2,0 0 4,-2-4-2,3-1-2,0-1-1,-1 0 0,6-3 0,-2 0-1,1 0 6,-5-3-8,-1 0 1,1 1-1,-3-3 3,0 1-3,2-3 1,-2 2 0,-2-4 6,-2-2-5,1 4 2,-5-3-5,2-2 5,0 1-5,-3-1 3,-1 1-2,-1-1-1,-3 1-1,2 0-3,-1-3 5,-5 1 0,2 3 4,-2 1-3,-2-1-2,1 4 1,1-2-3,-7 0 5,2 3-3,1 2-3,1-1-2,-2 2 5,1 1-3,0 1 0,0 4 0,0 0 2,0-1-3,1 4 2,3 0-11,-2 0-4,1 4 2,2-2-10,1 1-1,4 2-17,-1 0-1,2 0-9,2 0-12,2 1-13,2 1-8,0-2-14,3 0-12,3-1-22,-2 0-145,1-4-302,1 0 134</inkml:trace>
  <inkml:trace contextRef="#ctx0" brushRef="#br0" timeOffset="107571.0905">22378 11405 157,'0'0'196,"0"0"-11,0 0-11,0 0-10,0 0-14,0 0-12,0 0-13,0-3-11,0 3-1,0 0-13,22 1-8,-8-1-6,5 2-5,11-4-5,4 1-8,2-1-3,2-1-4,-2 2-6,0 1-8,-3-4-6,-1 4-1,-2-2-6,-12 2-3,1-1-5,-6 1-2,1 0-4,-5 0 3,-1 0-4,-3-1 0,4 1-3,-4 1 0,-5-1-4,0 0-2,9 0-2,-9 0-5,0 0-15,0 0-11,2 3-20,-2-3-16,0 0-8,0 0-20,-3 5-30,3-5-15,0 0-47,-4 8-133,1-6-338,3-2 150</inkml:trace>
  <inkml:trace contextRef="#ctx0" brushRef="#br0" timeOffset="108272.341">23349 11085 90,'-1'-5'183,"0"1"6,-2 1-7,2-1-6,-1 2-14,2 2-10,-3-5-12,3 5-19,-3-2-13,3 2-4,0 0 1,-13 9-5,6-2-14,-1 1-4,-1 1-10,0 3-6,1 1-5,2-4-7,1 3-3,1 0-2,-1 0-7,1-1 0,-2 0-6,3 1-6,2-1 0,1-2-3,1 3 6,2-5-7,3 3-4,-2-3-1,6 0-4,0 1 1,2-4 0,2 1-3,6 3-3,0-7 1,-2 3-2,-1 1-1,-1 1 1,2-2-2,-7-2-2,3 2-1,-5 0-2,1-1 0,-1 0 2,-1 0-4,-3 2 1,0-2 2,-1 1-1,0 2 3,-2-1 1,1 1-1,-4 0-1,-1 2 0,-1-3 1,-4 2 3,-2 0-2,3 0-1,-7 1-1,2-1 0,-5 2 2,2-4 0,-5 3 0,1-2-10,-1-3 1,0 2-18,1 2-17,-2-5-27,3 1-18,-5-3-32,7 2-24,3-2-21,-2-2-228,0 0-416,3-1 185</inkml:trace>
  <inkml:trace contextRef="#ctx0" brushRef="#br0" timeOffset="108588.4977">23317 11080 18,'0'-4'173,"0"4"-16,0 0-20,1-5-15,2 2-6,-3 3-7,8-1-2,-3 1-18,5 0-2,0-3-8,3 3-4,1-3-7,5 1-3,-1 1 1,1-1 3,-2-2-7,-3 2-10,-1 2 2,-3-3-2,-1 3-5,-1-1 2,-4-1 3,3 0-4,-4 1-1,3-1-4,-1-2-3,-2 1 2,-1 0 4,-2 3-4,4-6-3,-4 2-2,3 2-6,-3 2 0,1-5-5,-1 5-4,0-5-3,0 5-9,0 0-14,0 0-19,0 0-19,0 0-11,0 0-10,0 0-25,0 0-10,0 0-14,0 17-35,1-12-153,-2-2-325,4 2 144</inkml:trace>
  <inkml:trace contextRef="#ctx0" brushRef="#br0" timeOffset="108892.6668">23763 11236 140,'0'0'143,"-1"6"-16,1-6-12,0 0-5,0 0-7,1 4-7,-1-4-5,0 0-12,8 0-7,-8 0-4,0 0-4,12-3-7,-7 2-2,-2-3 3,1 1 0,-1-1-7,0-1-2,0 2 5,-3-1-1,3-1-4,-3 5-5,-3-6 1,2 0-3,-1 4-4,-2-1-1,-2 0-7,3 1-2,-2 0-2,5 2-5,-10-1-6,5-1 0,5 2-14,-7 0-6,7 0-26,-8 3-13,4-1-14,2 0-34,2-2-26,-4 6-163,1-5-305,3-1 134</inkml:trace>
  <inkml:trace contextRef="#ctx0" brushRef="#br0" timeOffset="109524.6018">24388 11125 39,'3'-3'110,"-2"0"-11,1-4-5,0 2-3,-1 0-15,2-1 17,-2-1-14,-1-1 1,0-1-2,0 1-8,-4-2-5,1 0 2,-3 1 0,1-1-17,-4 0 7,0 1 13,-1-1-12,-3 3-2,0-4-6,-4 2-6,0 5 3,0-1-2,-3 0-14,1 3 11,-2 1 2,2 1 4,0 3-8,1-1-3,1 5-3,3-2 0,1 0-6,3 5 0,0-4-7,2 7 3,3-3-6,0 1 1,0 0 0,7 1-2,1-1-2,0-1-3,3 2-1,3-2 3,5 2-6,0-4 1,3 0 0,-2-4 0,5 0-3,1 1 2,-2-2-3,2-3-4,-1 0 3,-1-2-4,0 1-7,-2-3 9,-2 0-2,-2 0-2,5 2 2,-8-5-4,3 0 2,-4 0 4,0-1-6,0 0 4,-3 0 3,1 0-1,-4 0-4,0-1 0,0 5 6,-2-4-6,-1 3 0,0 2 0,0-2 4,0 5-2,0 0 5,-4-4-1,4 4-1,0 0-5,-8 10 5,3-1 9,4 1 1,-4 7-7,0-2 5,2 2 2,1 4 1,-1-3-3,3 0 0,-1 1 0,1-1 0,-2 0 0,2-1 1,-1-2 1,2-2-1,-1 3-4,0-5-1,2-1 3,-2-2-7,0 0 3,0-1 2,0 3 0,1-4-2,-2 0-2,2-2-3,-1-1-9,0 1 1,0-4-13,0 4-16,0-4-25,0 0-21,0 0-36,8-8-16,-8 3-42,5-2-118,-3 1-317,2-3 140</inkml:trace>
  <inkml:trace contextRef="#ctx0" brushRef="#br0" timeOffset="110072.6165">24833 11096 46,'1'-6'148,"1"4"-19,0-3-8,2 0 3,-4 0-9,4 0-11,-3-2-7,-1 3-18,2-3 0,-2 0-9,0 3-16,0-5-4,-2 3 12,-1-1-6,1-3-6,-5 4-4,-1-5 2,0 6-7,-4-2-4,1 1 8,-2 3 4,-5-1-5,-3 0-2,2 3-4,2 2 4,-1 3-6,4 0 1,-3 1-1,2 3-6,2 0-3,3 3 1,-1-2-11,5 2 8,-2 1-2,3-1-1,0 1-7,5-1-2,0 0 1,4-1 1,0 0-7,1-1 4,0-1-1,7-4 2,-1 3-1,1-2-5,1-1-2,4-3 0,1 2-1,1-3-3,-1 0 0,2 0 5,-3-4-15,-3 0-6,-2-1-4,1 1-1,-2-1 4,-2-2 4,0-1-5,0-1-2,-1 2 7,-2-1-2,-2-1 3,1 1-2,-1 3 9,-3-1 6,0 0-4,0 3 6,-1 1-9,0 2-10,-2-6 18,2 6-4,-6-1 0,6 1 5,-8 7-3,3-2 6,0 3 2,-1 4-1,-1 0 2,4 2 2,0 3 0,-1-1-4,1 0 3,1 2-2,-1 0 5,-1-1 3,4-1-4,0-3-6,0-1 3,0 1-1,0-2 0,0 1-3,0-1-2,0-2 3,4 0-7,-3-1-9,1-3-8,0 2-14,-2-3 0,3-1-26,-2 1-20,4-3-22,-5-1-21,10 0-179,-10 0-323,11-6 144</inkml:trace>
  <inkml:trace contextRef="#ctx0" brushRef="#br0" timeOffset="110648.0762">25211 11085 82,'5'-6'126,"3"-1"-16,-3 2-6,1-3 4,1 0-5,-2 1-12,-1 2-4,0-2-12,-1 0-8,1 1-4,-1 0-1,-1-1-12,-1 2 4,-1-2 7,-1-1 1,0 3-9,-3-2-7,0 2 0,-2 0-3,0 1-6,-5-1 4,1 3-5,-3 0-2,3 2 1,-7 0-9,1 0 4,1 2 2,-2 2 1,0 6-6,1-3 4,0 3-5,1-2-2,4 3-1,0 3-3,1-3-3,1-2 0,7 1-2,-2 3 1,0-1 0,0-1-4,4-1 2,4 0-3,-3 0-1,6-1 2,-2 3-8,4-7 6,2 2-4,-1-2 0,4-3 1,3 1-2,-2-2 0,-2 0-2,6 2-2,-6-6-3,0 1-2,1-1-6,-4 1-15,0-3 12,-2-1 2,0 2-2,-2-5-3,-2 4 7,2-2 1,-3-1-1,-2 1 4,3 0-1,-3-1 1,1 2-3,-1 0 6,-1 1 7,0 1-2,0 4-4,-3-4-4,3 4 6,0 0-4,-9 1 0,9-1 6,-6 8-5,1-1 5,0 1-4,1 4 9,0-1 2,0 1-4,3 1-1,-3 1-1,4-3 7,-3 4-5,2-4 7,1 6-7,-5-5 0,5 1 1,-1-3-3,1 1 1,0-2 1,1 1 1,-2-3-2,1 1 0,1-2-1,-2 0 6,1 0-17,0 0-13,0-4-7,0-2-5,1 5-7,-1-5-22,0 0-34,0 0-25,0 0-35,0 0-106,10-10-281,-6 3 124</inkml:trace>
  <inkml:trace contextRef="#ctx0" brushRef="#br0" timeOffset="111402.6446">25238 10602 34,'17'3'137,"3"-1"-7,2 1-3,4-1-7,4 5 0,-1 0-10,-1 5-7,2 2-2,-1 3-13,4 3 7,-3 1 7,-6 4-12,-1 1-6,-4 3-7,0 16-7,-9-12-2,-2 13-13,-9 4 3,-2-4-6,-3 0-1,-5-12-5,-2 12-8,-3-13 0,-3 8-3,1-11-5,-2-1-6,-6 10 0,2-11-3,1-4-8,0 1-12,-1 0-23,-1-4-11,1 2-16,-3-3-4,3 0-24,1-4-18,0 0-32,3-2-154,-3-1-305,3-3 134</inkml:trace>
  <inkml:trace contextRef="#ctx0" brushRef="#br0" timeOffset="112413.979">25312 11050 41,'0'0'108,"0"0"-15,0 0-12,0 0-3,0 0-10,0 0-7,0 0 7,0 0 0,-8 9 8,6-4-2,-1 2-15,-1 1-3,0 1-1,-2 0 3,2 1-7,-1 2-3,0 1-4,1-5-1,-1 5-9,1-3-5,2 0 3,-2-1-1,0 1-3,4-5-1,-1 5-2,0-6-1,1 2-8,0-2-3,0 1 1,0-2-1,0-3-3,0 6 9,0-6 1,-2 4 1,2-4-3,0 0-10,0 0 10,0 0-5,0 0-4,0 0 5,12-13-6,-7 6 1,-1 2 0,0-3-4,-2-5-2,4 0 5,-2-2-10,4 1-4,-6-3 7,4 1-3,-4 3 2,1 1-16,-1-1 12,0 2-3,-1 2 9,1 3-6,-2-1 2,2 4 4,-4-1-18,2-1 6,0 5-12,0 0 9,0 0-15,0 0-13,-11 8-16,7-4-25,-1 5-30,-1 2-104,0-2-232,3 1 104</inkml:trace>
  <inkml:trace contextRef="#ctx0" brushRef="#br0" timeOffset="114698.6737">21892 12315 5,'-8'-2'136,"0"-1"-3,1 1-13,2 2 4,-4-3-4,3 2 6,1 0-18,5 1-11,-14-2 8,6-2-5,1 3 1,0-2 6,-2-2-1,2 3-4,-1-4 3,0 5 1,2-2 4,-3 2-3,1-1-4,-1 0-6,4-2-8,-1 3-5,-2-1 0,4 0-3,0 0-2,4 2-3,-9 0-8,9 0-4,0 0-7,-10-1-7,10 1-4,0-4-7,0 4-3,0 0-3,19-1-2,-2-2-4,6 3 0,9-4-3,4 0-2,21-1 1,3-1-4,6 2-2,33-6-1,1 2-1,0-4 2,4 3-6,6 0 1,1 1-5,0 4-3,6-6-2,5 5 18,-4-2-17,7 2 1,-2 0-7,-11-2-5,5 1-1,-9-2-3,-3 5 0,-2-2 6,0-4-2,-6 3 1,-5 1 1,-24 0 0,24-4 0,-29 4 0,0 1 2,2 1-2,-4-3 4,-4 2-1,-19 1-1,13-2 4,-14 1-2,-1 2 0,-5-1 0,1-1 0,-3-1-1,-1 1 4,-7 0 3,-2 0 7,-5 1 3,1 1-2,-2-2 2,1 0 0,-4 2-1,0 0 25,-2 2-11,-1-3-1,-2 1-3,1 2-4,-6 0 1,6-2-3,-6 2-8,0 0-15,8-1-18,-8 1-17,0 0-15,0 0-18,0 0-24,0 0-35,-14 10-26,4-3-19,0-2-30,-2 0-221,1 1-464,-2-1 205</inkml:trace>
  <inkml:trace contextRef="#ctx0" brushRef="#br0" timeOffset="115427.8841">23749 12426 2,'0'-4'190,"3"1"-10,-3-1-15,0 4-7,0-5-13,0 5-4,-4-8-5,3 6-5,1 2-7,-4-3-14,4 3-5,-10-3-6,10 3-6,-11 1-8,2 1-7,-2 2-1,-2-2-3,-5 7-2,4 0 9,-5 0-9,2 4-8,-1 2-5,-1 2-4,1 1-7,1 2 3,2 0-6,0 2-3,5-3-2,-2 5-6,2 0-3,4 0-2,-1-5 1,5 0 10,-1 0-1,6 4-5,-3-6-1,6 0-2,-2-1-2,5 0-4,1-2-2,3 1-1,2-4-3,-2-3 1,8-1-3,-2-1-2,0-2-4,3-2 5,-3-2-4,1 0 1,1-3 2,-1 0-2,0-2-4,-3 1 4,1-3-6,-3 0-1,-3 0 0,-4-1-1,-3-1 4,0 3-4,-4-5 4,-4 4-1,-5-3-7,0 4 0,-4-1 1,-5 1-1,-4 1 0,-1 3-1,-6 2-2,5-2 4,-4 6-8,6 1-15,0 0-15,3 3-11,2 1-23,2 0-19,2 4-23,1 0-20,8-1-37,3 0-32,-1 2-212,4-1-446,2-2 198</inkml:trace>
  <inkml:trace contextRef="#ctx0" brushRef="#br0" timeOffset="116393.2801">21365 13595 177,'-7'0'169,"7"0"-1,0 0-7,-11 0-6,11 0-4,-5-1-7,5 1-8,0 0-12,0 0-10,-9 1-4,9-1-13,0 0-4,0 0 0,0 0-3,0 0 0,0 0-3,0 0-3,0 0-5,14-6-8,-5 4-6,4-2-7,2 1-7,5 0-5,0-2 6,0 4-28,9-2-30,-7 1-29,-3 0-29,4 1-43,0 0-37,-3 0-63,-3 2-148,-4-2-384,0-2 171</inkml:trace>
  <inkml:trace contextRef="#ctx0" brushRef="#br0" timeOffset="116544.8889">21477 13667 2316,'-8'3'63,"0"-3"2,-3 2-32,2-2-19,3 3-19,-2-1-21,5 0-2,-1 1 1,4-3 2,0 0 2,4 5 3,3-5-2,3 3-9,7-2-20,11-2-31,4 0-23,3 1-52,-1-2-159,3-1-340,1 1 151</inkml:trace>
  <inkml:trace contextRef="#ctx0" brushRef="#br0" timeOffset="132138.092">22066 13515 66,'2'-5'145,"-2"5"-11,0 0-9,0 0-2,0-5-4,0 5-4,0 0-5,0-5-2,0 5-7,0-4-3,0 4-2,1-5-6,-1 5 2,0 0-1,2-5-1,-2 5 2,-2-5-3,2 5 0,0 0-2,2-5-9,-2 5-2,2-4 1,-2 4-8,0-5 4,0 5-5,0 0 1,0 0-4,1-5-4,-1 5-7,0 0-3,0 0-10,1-3-5,-1 3-6,0 0-4,0 0 10,0 18-5,1-6 1,-2 4 4,1 2-1,0 9-5,0-9 2,-2 3-3,2-1-4,1 6-4,2-3 4,0-3-4,1-1-4,1-2-1,-1-1-2,1 0-1,-2-6-5,-1 1 5,1-1-3,-2 1-3,2-6-8,-1 3-13,2-4-10,-4 1-14,1-2-13,1 1-16,0 0-23,-2-4-33,0 0-42,-2 4-51,2-4-217,0 0-469,0 0 208</inkml:trace>
  <inkml:trace contextRef="#ctx0" brushRef="#br0" timeOffset="132391.3559">22418 13665 14,'-2'-5'266,"1"0"-24,-3 1-19,4 1-13,0 3-11,0-7-15,-1 2-13,1 0-7,1 1-13,-1 0-16,0-1-12,3 1-8,-2 1-12,0-1-13,-1 4-9,2-5-6,0 3-8,-2 2-8,0 0-12,0 0-24,0 0-28,0 0-35,0 0-41,0 0-21,0 0-26,0 0-37,0 0-206,0 0-401,0 0 178</inkml:trace>
  <inkml:trace contextRef="#ctx0" brushRef="#br0" timeOffset="132783.3146">22704 13375 150,'-6'0'249,"-1"0"-25,7 0-24,-10 7-18,5-5-23,-2 1-12,4 5-14,-4-2-12,3 5-11,-2-2-11,6 3-9,-1-1-6,-2 1-2,6-3-6,-3 5-6,0-2-8,1-3-6,3 2-8,-2-2-1,2 1-6,1-6-2,2 4-9,-2 0-1,2-4-4,1 4 1,0-2-1,4 1-5,-1-2 3,-1 0 1,3 2 5,-2-2-5,-2 3-2,5-1 0,-5-1-1,0-1 2,0 1-3,-1 4-2,-3-5 2,1 2 4,3 0-2,-4 0-4,-5-4 2,4 2-3,-1 1 6,-6-1 5,3 1 1,-4 1-1,-1-3 3,-1 3-6,-3 3 2,4-6-9,-6 3-3,4-3-3,-5 2-10,3-1-18,-1-2-31,-3 0-35,3 1-17,-1-2-45,3-3-73,-1 0-217,-1-2-471,2-1 209</inkml:trace>
  <inkml:trace contextRef="#ctx0" brushRef="#br0" timeOffset="133011.6953">22735 13370 127,'-3'-4'264,"2"3"-27,1 1-26,0-7-16,0 7-7,9 0-4,-4-1-11,1-1-9,6 2-8,2 0-11,5 0-13,0 2-17,0-1-12,-1 2-11,-1-1-12,-1 0-21,2 3-17,-6-3-16,2 4-35,-3-1-17,1-1-32,-4 3-38,-1 0-32,2 0-36,-1-1-205,-2 1-400,1-1 177</inkml:trace>
  <inkml:trace contextRef="#ctx0" brushRef="#br0" timeOffset="133284.9631">23156 13447 275,'0'0'275,"-5"-4"-26,4 1-26,1 3-18,0 0-22,-3-5-19,3 5-12,0 0-12,0 0 4,0 0 7,4 20-5,1-4-8,-1-6-8,7 5-16,-3 1-10,1-1-7,1 3-11,-5-2-10,5-2-9,-3 0-5,-1 1-5,2-1-6,1 0-8,-5-5-16,0 0-20,3 2-17,0-4-30,-6 0-27,4 1-23,-2-4-32,-2 1-37,4 2-37,0-6-72,-2 0-135,-3-1-436,0 0 194</inkml:trace>
  <inkml:trace contextRef="#ctx0" brushRef="#br0" timeOffset="133534.3076">23460 13447 2392,'-1'-5'84,"0"-3"-35,-2 0-15,-6 0-20,2 3-5,-1 2-5,2 1 1,-1-2 4,-1 4 6,-1 0-1,0 4 9,-1 1 3,-2 0 1,0 3-4,-2 3 5,1 3-5,0 0-4,-4 7-1,6-4 0,-4-3-3,1 8-1,1-7 0,4 2-5,0-1 2,-1 1 1,1 0-4,4-3-4,-3 0-7,0-1-18,1-2-10,3-1-14,2-1-24,-2 0-27,1 2-40,3-5-35,0-3-53,0-3-131,5 1-383,1 0 170</inkml:trace>
  <inkml:trace contextRef="#ctx0" brushRef="#br0" timeOffset="133783.6316">23619 13483 239,'0'-4'267,"0"4"-27,0 0-23,0 0-14,0 0-11,2 12-9,-2-5-4,-2 3-17,2-1-12,0 4-12,0-1-11,2 0-14,-2 5-13,0-1-13,2-3-4,0-1-8,-2 0-10,3 0-4,2 2-4,-3-3-15,1 0-24,1 0-29,1-3-28,-1 2-38,0-5-41,2 1-45,-1-4-51,3 0-182,3-2-429,-3 0 189</inkml:trace>
  <inkml:trace contextRef="#ctx0" brushRef="#br0" timeOffset="134155.6979">23892 13542 32,'-5'-1'289,"0"-1"-31,5 2-23,-13 3-21,8 1-20,-2-1-12,1-1-18,-1 8-12,2-3-19,-1 4-7,0-1-15,6 1-14,-5-2-9,4 1-9,-2 2-4,3-2-7,0 0-12,0-3-2,1 3-6,2-1 0,2-2-11,2 0-2,-1-1-3,-2-2-4,3 0 1,6 3-5,-4-3-3,1-4 0,4 0-2,-2 0-3,-2 0-2,3-2-1,-3 0-2,2-2-3,-2 0-1,0 0 1,0-4-1,0 0-2,0-1-1,-4 1 1,1-1 0,-3 0-1,-1 0 0,1-2 1,-4 5-1,0-5-2,-4 1 2,3 0 0,-3 1-2,1-3 3,-6 3-3,2-2-2,-1 5 3,-1-5-4,-2 7 1,-5-4 1,2 3 0,4 4-5,-4 0-7,0 1-12,3 0-18,-2 0-21,0 1-24,1 3-19,1-1-29,0 1-43,3 1-232,0-3-441,3 1 195</inkml:trace>
  <inkml:trace contextRef="#ctx0" brushRef="#br0" timeOffset="134475.8389">23960 13260 40,'-11'-4'272,"2"-1"-29,2 3-23,2-1-24,0 0-17,5 3-17,-9-1-16,5 0-17,4 1-10,0 0-3,0 0-11,0 0-10,0 0-9,0 0-6,18 5 0,-8-5-6,2 3-6,1-3-6,-3 0-8,4-2-4,-3 2-8,1-1-3,1 1-14,-2-1-7,-1 1-25,-3-2-19,-1 4-20,1-2-22,-7 0-30,10 0-28,-10 0-27,7-2-210,-7 2-393,5-4 174</inkml:trace>
  <inkml:trace contextRef="#ctx0" brushRef="#br0" timeOffset="134978.0556">24351 13024 109,'0'0'217,"-3"-5"-23,3 5-16,-3-4-20,3 4-17,0-3-11,0 3-14,0 0-12,0 0-13,0 0-7,0 0-9,0 0-1,-4 17 0,-3-7 3,2 2-5,-4 3-9,1 3-8,1-1-1,-3 0-6,5-1-6,-3-2-2,1 2-4,3 1-3,-2-5-3,4-1-5,-2 1 3,3-1-5,-3-4-4,4 4-3,0-2-2,2-4-2,1 2 0,-1-2-2,1-1-1,2 1-3,-1-2 2,5-2-5,1 2-1,-1-1-4,0-2-5,3 0-12,-2 0-2,0 0 3,0-1-13,-2 0 4,0-1-1,-2 1 3,2 0 1,-2-2-7,-1 1 6,-1 0 0,1-1 4,1 1-4,-2-1 6,-1-1 1,1-1 5,-3 2 7,0 1 4,1-2 13,-2 4 9,2-5 8,-1 2 8,-1 3 0,3-5-1,-3 5 4,0 0-5,0 0 0,0 0 8,0 0 5,-3 14 7,3-5 6,-2 2 0,1 2-6,-2 3 2,2-1-13,-2 2-4,3 1-1,-1 0-7,2-2-12,-3 4-30,-1-3-32,-3-3-49,3 1-60,-2-3-88,1-2-156,-1-3-428,0 3 189</inkml:trace>
  <inkml:trace contextRef="#ctx0" brushRef="#br0" timeOffset="135636.4832">22247 14359 111,'-12'-1'246,"0"-2"-12,0 2-4,4-1-9,0 1 4,2 0-13,2-2-14,0 1-13,4 2-13,-6 0-28,6 0-11,0 0-16,0 0-6,14-7-4,-1 6-6,7-2 7,11-1-6,7-1-7,19-2 23,6 0-14,29-4-7,0 1-1,2-2-7,-2 2 2,-3 0-10,4 3-9,-26 3-11,25 3-9,-31 2-15,-1 2-21,-2-1-25,-3 1-18,-16 0-12,-2 2-8,0 1-6,-6-5 4,-5 2-8,-6-1 1,-3 0 2,-5-1-2,-1 0-3,-4 0-5,-2 1-5,-1-2-20,-4 0-21,0 0-44,0 0-24,0 0-25,-24 7-55,2-5-132,-5 1-421,-7 2 186</inkml:trace>
  <inkml:trace contextRef="#ctx0" brushRef="#br0" timeOffset="135839.9478">22326 14457 216,'-21'0'280,"6"-3"-31,2 3-24,5 0-20,5 0 1,3 0 6,0 0-6,0 0-4,31 0-7,2-2-15,4-1-10,20-2-22,7-2-6,29-5-13,4 2-19,-5 0-1,-2 1-19,-26 3-11,29 0-25,-29 2-27,1 0-30,-4 4-39,1-2-44,-6 2-48,-5-1-52,-11 0-52,-2 1-220,-5-3-496,-2 1 220</inkml:trace>
  <inkml:trace contextRef="#ctx0" brushRef="#br0" timeOffset="136828.3007">17391 11431 16,'1'-12'90,"4"0"-11,-1 1-3,0-1-11,2 1-6,-2-1-6,1 1-4,3 1-5,-3-2-12,3-2-14,-5 3-7,4-2-32,-1 3-75,-1-1-103,2-1 47</inkml:trace>
  <inkml:trace contextRef="#ctx0" brushRef="#br0" timeOffset="140842.1307">16706 15482 65,'0'-3'182,"-2"-1"-7,2-2-9,0 2-17,0 4-8,0-6-17,0 2 4,0 4-18,2-4-10,-2 4-16,2-4-4,-2 4-10,0 0-6,0 0-3,0 0 2,0 0 5,8 15-3,-7-2 6,3 3 2,-4 9 2,0 4-5,0 1 0,0 3-8,-4 1-2,4 1-3,-4-3-7,7 2-3,-3-2-6,-3-2-2,2 1-2,1-5-7,1-1-2,-1 0-2,3-7-3,1-3-2,-2-4-3,1-1-4,6 2 2,-4-4-2,3 1-2,0-4-4,3 0 0,3-2-10,4-3-8,-5-1-11,7-1-7,-2-3-6,-1-1-8,3-2 0,-3-2-7,0-1 4,-1-2 7,4-5-2,-7 6 10,0-2 1,-3-3 2,-6 1 1,7 0 4,-3 0 4,0 0 5,-5 0 6,1 4 11,0 0 1,-1 0 6,-1 2 6,-1 4 5,1 0 4,-2 0-3,0 3-2,0-3-8,0 6 3,0 0 9,0 0 2,0 0 8,-5 18-9,1-6-2,1 0 2,2 6 0,-2-1-4,3 1-5,-1-1 2,1-1-4,0 0-5,3 2 2,-1 0-1,2-2-8,-3-3-21,3 1-26,0-3-25,0 0-30,1 1-40,0-4-22,4 0-65,-5-4-115,3-3-368,1 0 163</inkml:trace>
  <inkml:trace contextRef="#ctx0" brushRef="#br0" timeOffset="140999.7888">17142 15632 84,'-9'-9'226,"3"-1"-21,-4 2-22,6 3-23,-2-1-37,3 0-24,3 6-31,0 0-25,0 0-21,0 0-43,0 0-45,0 0-122,25 17-204,-15-10 91</inkml:trace>
  <inkml:trace contextRef="#ctx0" brushRef="#br0" timeOffset="142471.7655">17305 15754 225,'-4'-4'239,"0"0"-25,2 2-20,2 2-8,0 0-14,-9 5-13,8 0-9,-2 0-11,2 6-3,-2 0-10,3 6-14,0 0-18,0 1-5,4-3-7,-1 3-6,0-5-11,0-1-4,3 0-4,-2-1-6,3 0-6,-4-2-5,1-1 4,-2-2-14,1 0 1,3-1-2,-1-2-7,0-2 1,1 1-1,-3-1-4,-3-1-4,11-5-7,-3-4-3,-1 1-3,2-6 0,2-2-6,0 1 0,-3-3-1,0-6-5,3 0 8,1 0-11,-3-2 0,-1 10 5,-3-1 4,3 1 6,-3 6-5,1-2 4,-4 3 4,2 4-2,-3-2 7,3 3-10,-2 0 0,-2 4-5,6-2 3,-6 2 2,0 0 6,10 10 1,-6-1 3,4 0-3,0 6 1,-3-1 0,1 3-1,1-2-1,3-1 1,-5 2-1,3 0-2,1-6 0,-3 0 0,6 2-1,-3-2-6,-3-2-14,3 0-12,0-1-15,1-1-11,2-2-9,-2 1-16,3-3-10,-2 0-8,1-3 2,3 0-14,0-1 11,2 0-13,2-5 18,-6 3-9,5-3 11,-3-2 16,-1 1 7,2-3 8,0 0 5,-2 0 4,0 0 13,-3-4 13,0 2-1,-3 3 9,0-2 18,-3 1 4,-1 0 11,-1 1 11,-3-1 5,2 1 16,-1 1 8,-2 4-6,-1-2-6,-1 2 19,-1-1 7,1 2-2,-2-1-6,-2 3-3,0-1-6,7 3-3,0 0 2,-19 4-11,9 0 6,-1 1-5,4 3 4,0 0-1,0 1-8,0 2-6,3 1 1,2 2-5,-2-1 5,5 0-7,-1 0 0,5-1-6,-5-2 0,7 4 0,-3 3-3,3-6 0,0-2 0,3 0-6,-1 1 2,7 0 5,-1-4-7,4 1 1,0-4-2,-1 0-2,3-1-1,-2-1 5,3-2-8,0-2-4,7-2-4,0 1-5,-3-3 3,-5 4-2,-1-3-4,-1-2 2,3 3-4,-6-4 5,1 1 1,-3 0 0,-3 2 2,0-1 1,-2-1 4,0 0-6,-1-1 0,-2-2 4,-1 4 3,-1-2 5,-3-1-3,-1 1-3,-1-1 9,-1 1-1,-4 0 6,0 3-1,-3-4-4,1 4 10,-3 1-1,-2 1 3,-1-3-3,-4 6 11,0 1-3,0 0 4,0 4-1,-1 1 1,3 0-6,3 0 1,3 5-3,0-1 1,-1 3-4,6-2-2,0 2-2,1 0 2,2-1-3,3 2-1,3-2 0,-2 0-1,5 0 1,0-2-3,2 0 2,2-4-4,4 3 0,-1-4-6,-3 1-1,3-2-5,-3-2-5,0 0-1,-1-1 0,2 2 5,-6-5-10,2 2-1,-2-2 0,2 1 1,-2-4 2,-2-1 0,5 0 0,-5-2 3,0 1 0,-2 1 2,1-1 1,-2 0-5,1 2 8,-4-1 1,2-2-2,-1 6 3,0-2 5,-1 0 0,1 0 1,0 2 3,-2 0-3,3 3-3,-2-3 3,2 3 1,0 0-2,-12 5 1,10-3 0,-1 3 4,-1-1-4,3 2 1,-2 0-1,3 2-3,0-1 3,4 2 1,-4-2-1,3 1 3,1 0-6,-2-2 6,2 2-4,2 1-5,-2 2 9,4-6 0,-5 1-4,3-1 0,-1 0 6,3 0-6,-3-1 3,4 1-1,-1 0-2,0-2 0,1-2 5,2 1-2,-3-2-2,1 0-2,2-2-12,1 1 0,-3-1-10,3 0 2,-1-2-2,-3 0 6,2-1-13,0 0 4,-1 0-3,2-2 0,-5 0 7,4 1-3,-2-2 5,1 0 4,-2-1-4,-1 0-4,0-2 11,1 4 2,-2-4-2,1 1 3,-4 0 2,4 0-1,-2 0 0,-1-1 3,0 1 3,-1-1 1,-2 1-3,3 1 3,-6 0 5,3 2 9,-3-1-1,1 1 0,-2 0 4,1 1 6,-3 2 1,3-3 1,-2 4 2,-2 2 2,2 0-8,0-1 0,-2 1-2,7 1 2,-11 0-5,11 0-3,-8 3 2,8-3-6,-5 2 2,5 1 0,0-3 1,0 0-1,8 7-2,-3-4 1,5 1-1,0-1 0,1 1-1,0 1-1,0 0 1,1-1 0,0 1 1,-3 1-1,0-4-6,3 6 11,-1-1 7,-4 0 3,3 3-6,-2-1 0,2 0 0,-1-1-3,-4 4 1,1-2-1,-3 2 0,4-5 0,-7 5-2,5-4-1,0 2-2,-1-1-1,-2-2 0,-2 0-3,4-1-9,-4 1-19,4-2-26,-4 0-36,3-1-30,-3-4-40,2 7-56,-2-7-118,0 0-359,0 0 160</inkml:trace>
  <inkml:trace contextRef="#ctx0" brushRef="#br0" timeOffset="142921.5547">19184 15700 144,'-3'-9'207,"2"1"-15,1 1-10,0 0-12,-3 1-5,1 1-10,0-1-6,1 3-8,0-1-12,1 4-4,-6-3-18,3-1-15,3 4-4,-13 0-16,4 5-2,0-3-8,-1 1 1,-2-1-6,2 6-3,0-3-10,-2 1-1,3 2-3,1-2-4,0 2-5,1 1-2,4-4-2,1 5-4,0-3-3,2 2 8,2 1-8,3-2-4,2 2 3,3 3-5,5-2-1,-2 4 0,6-4-1,4 1-1,-5 0-2,7 0 2,-9-2-4,2 0-1,-1 0 1,-6-3-2,-3 2 2,3-2-3,-2 1 2,-4-3-3,0 0 3,-1 1-2,-1-2 0,-3 2 2,-3-1-4,-2 0-1,-1 1 4,-3 0-5,-5 0 5,0 0-5,-4 0 2,0-1-12,0-1-17,0 1-13,-1-3-9,5-2-13,0 2-24,2-2-21,-3-2-22,9 0-19,-1 2-29,3-5-178,-4-4-384,4 2 169</inkml:trace>
  <inkml:trace contextRef="#ctx0" brushRef="#br0" timeOffset="143373.3889">19328 15513 63,'1'-3'199,"-1"3"-25,0-6-11,0 6-17,4-5-11,-4 5-1,0 0-8,0 0-2,13 11 1,-7-5-6,2 6-7,1 2-5,2 1-7,1 7-10,2 0 1,-4-5-10,2 7-11,-2-6-5,-3 0-5,2-1-6,1 0-5,-3 0-4,1-3-4,-3-2-3,-3 1-4,0-1-6,1-4-5,-1 3-6,0-5-7,-4 2-15,0-2-13,-3 1-8,2-2-6,-1 0-19,-3-3-3,1 0 1,1 1 0,-4-3-3,9 0 8,0 0-3,-17-7 11,12 2-3,-1 1 10,-2-7 1,4 4 5,0-5-1,2-1 14,2 1 20,-2-1-2,4 1 10,0 2 7,2-2 5,0 2-4,3-2 1,1 1 3,0 2-1,1 0 4,-1 1-2,8 1 4,-4 0 0,1 2 2,-1-1-4,6 1 0,-5 1-5,1 1 0,-1 0-8,-4 3 3,5 1-4,-3-1 1,1 3-3,-5-2 0,0 1-3,-1 1-8,-2 3-12,4-3-21,-6 1-14,2 3-34,0-1-23,-2-2-53,1 4-190,0-3-372,1 2 164</inkml:trace>
  <inkml:trace contextRef="#ctx0" brushRef="#br0" timeOffset="143960.6634">19886 15712 43,'-5'-4'193,"0"0"-4,-1 0-22,-1-1-8,-3 1 4,2 1-2,-3 2-13,-2 1-14,3 0-10,-3 4-17,2 0-8,0 1-10,2 3-10,-2 0-7,2 3-7,-1 0-6,7 1-3,-4-1-4,5 0-10,0 0-5,4 3-1,0-3-3,2 0-4,0-1-5,4-3 0,-1 2-4,3-2 0,1-2-4,1 0-1,-1-2-4,1-1-3,-2 0-8,1-1 0,0-2 1,2-2-13,-3-1 9,-1 0-8,-2-1 3,2-3 1,-2-1-3,-2 1 5,0-4-4,-4 0 0,3 2 4,-4-2 2,3 0 1,-3 1 7,0 2 12,0 2 8,0 1 9,0 0-2,-3 1-5,3 1-5,0 4-2,-1-2 1,1 2 2,0 0 5,0 0 1,1 18-3,-1-10 1,5 2-4,-1-1 0,0 3-3,1-1-3,1 0-2,0 1-2,7 0 1,-4-2-3,4 1-1,1-2 2,-1-3-4,2 0-2,-2-1-5,2-3 4,3 1-7,-4-2-6,3-2-4,-6 0-2,0-3-2,0 0-2,-1 0-1,-1 0 6,-1-4-7,2 3 6,-5-4-1,-1-3 6,0 0 0,-3-3 1,2 1-1,-3 3 10,-3-2 4,3 1 14,-1 3 4,-1 0 7,0 2 2,2 2-1,-2 0-1,0 2-6,2 3 0,0 0-5,0 0 3,0 0-1,-1 11 0,-2-4 6,6 2-10,-3 2-1,0 0-3,1 1-4,1 5 5,0-5-6,0-1-12,1-2-20,0 3-16,3-3-22,-2 1-25,-1-3-42,0-2-39,1-1-50,0 1-182,0-2-431,-4-3 191</inkml:trace>
  <inkml:trace contextRef="#ctx0" brushRef="#br0" timeOffset="144116.7646">20194 15548 51,'-4'-6'222,"-1"0"-37,-1 3-38,6 3-32,-3-4-25,3 4-32,0 0-26,0 0-40,0 0-60,0 0-70,9 19-149,-4-10 66</inkml:trace>
  <inkml:trace contextRef="#ctx0" brushRef="#br0" timeOffset="144559.1255">20334 15698 25,'0'0'229,"0"0"-23,0 0-12,0 0-1,-4 11-9,5-5-10,0 3-6,-1 0-11,2 2-14,-1 0-11,1 1-14,3 1-10,-1-3-11,0 0-8,-1-1-10,-1-2-8,0 3-6,1-5-6,-1 1-7,0 0-5,0-1-3,0-3-4,-1 2-6,-1-4 1,3 7 0,-3-7-2,2 1-3,-2-1-2,0 0-3,0 0-2,0 0-2,0-12-3,0 5-3,0-3-2,0-2-13,0 2 4,4-6-2,-3 1-2,5-4-5,-1 2-3,1-1 1,3 1 1,-4 3 0,3 2-4,-2 3 5,4 0-2,-1 0 5,-2 2-1,7 2-3,-5 3 3,1-3-3,1 4 5,0 1 4,-2 2-4,-3 3 0,3-1 0,-1 1-2,-1 4 2,-1-1-1,2 2 6,-5 1-3,3-1 1,-4-1-3,0 3 2,0-2 1,-2 0 1,0 0 2,0-2-6,0 3 3,0-4 1,1-1-4,1 3-9,-2-3-21,0 0-27,2 1-19,0-3-27,1 0-31,0-2-26,2 1-44,-1 0-153,-4-3-389,13-1 172</inkml:trace>
  <inkml:trace contextRef="#ctx0" brushRef="#br0" timeOffset="144749.1386">20961 15615 274,'0'0'249,"0"0"-23,6 0-18,-6 0-17,14 3-16,-3-1-13,3-2-20,6 2-12,-1-1-16,9 2-26,2-2-42,-15 2-55,5-2-62,-7 1-71,-4-1-156,-1 3-321,-3 0 142</inkml:trace>
  <inkml:trace contextRef="#ctx0" brushRef="#br0" timeOffset="144899.7281">21009 15812 259,'-3'4'263,"-1"-4"-26,3 3-25,1-3-22,-2 7-17,2-7-14,0 0-16,10 1-13,3-2-16,0-1-20,6 1-30,4-3-42,-1 1-52,4-1-40,6-4-66,-3 2-168,-2-5-330,-2-1 146</inkml:trace>
  <inkml:trace contextRef="#ctx0" brushRef="#br0" timeOffset="155911.848">21830 15250 43,'0'0'126,"0"0"-9,0 0-6,-2-5-7,2 5-5,0 0-4,-3-4-11,3 4 0,0 0-4,0 0 1,0-4-8,0 4-4,0 0-8,0 0-2,0 0-6,0 0-4,0 0 10,0 0-23,0-4 4,0 4-6,0 0-6,0 0-3,0 0-1,0 0-6,0 0 1,0 0 3,0 0 14,0 0-3,0 17 14,0-9-3,0 0 5,0 2-4,-1 2-2,-1 0-7,1 0-3,0 3 9,-1-2-7,-1-1-6,3-1-3,-2 2 1,0-2-4,0 0-2,-1 0 1,1-1-7,0 0-14,0-1 2,0-2 6,-1-1 4,1 2 1,-3-4-4,2 1 0,-1 2 1,2-3-2,-1-2 0,1 1 0,-2 0 3,4-3-4,-9 4-4,6-3 1,3-1 3,0 0-1,-15-5-4,11 2 3,-2 1 2,-2 0-7,4-3 2,0-1 1,-1 0-3,1 1 0,-2-6-5,2 2 2,4 0-2,-1-3 5,-3 0 3,2 2-6,0-2-2,0 0-2,2 1-3,-2-1 1,1-2 3,-1 5 0,2-3 2,0 3-3,0 0 4,-2 0-1,2-1 0,0 3 0,-2 0 2,0 0 2,2 4 2,-2-2-3,2 0 3,0 5-1,-2-9 5,4 8-6,-4-5 5,0 3 8,2 3-5,0 0 1,0-7 0,0 7 1,0-3 1,0 3 0,0-5-1,0 5-4,0 0 0,0 0 0,4-4 0,-4 4-2,8-3 2,-1 3 0,2-2 15,5 0-8,4-3-3,4 0 1,7 0-1,3 2-3,5-4 1,-2 0 0,3 1-2,13-2-1,1 2 2,2 2-4,-3-4 2,2 4-3,-14 1 1,-2 2 0,0-3-1,-4 3-1,-3 1-1,-2 0 1,-9 0-2,-6 1 0,0-1 3,0-1-3,-6 2 3,-2-2 0,-5 1 5,12 0-5,-12 0-2,6 0-1,-6 0-1,6 1 1,-6-1 1,0 0-5,0 0 2,0 0 0,0 0-5,0 0-7,0 0-14,0 0-11,0 0-15,0 0-14,0 0-8,0 0-21,0 0-22,0 0-15,0 0-7,-24 4-49,21-3-103,3-1-316,-8 3 140</inkml:trace>
  <inkml:trace contextRef="#ctx0" brushRef="#br0" timeOffset="156540.0049">21665 15736 53,'0'0'121,"0"0"-5,-6-2-4,6 2 8,-6-1-3,6 1 1,0 0 3,-5-1-5,5 1-5,0 0-9,-8-1-6,8 1-6,-8 0-1,8 0-4,0 0 0,-8 0-3,8 0 0,0 0-4,0 0-7,0 0-9,-6 1-7,6-1-4,0 0-5,0 0-1,0 0-5,32-3 7,-12-1-5,12-2 4,6 2-1,14-7-6,0 2 1,4-5-5,4 3 4,2 2-1,3-3 0,-3 6-5,-4-4-3,2 6-1,-5 0-7,-17-1-2,-1 3 5,-1-1-8,-2 2-1,-3-1-6,-12 1 1,4-2-1,-10 0-3,1 2 0,-1 0-1,-4-1-1,0 1 3,-3-2-1,-2 2 2,1 0-5,3-1 3,-8 2-4,5-5 3,-5 5-5,1-1-1,-1 1-7,2-5-6,-2 5-16,0 0-14,-2-5-15,2 5-16,0 0-30,0 0-14,0 0-26,0 0-6,0 0-20,-14 2-173,14-2-371,-14 4 163</inkml:trace>
  <inkml:trace contextRef="#ctx0" brushRef="#br0" timeOffset="157072.5709">22020 16058 78,'0'-4'152,"0"-1"0,0-1 7,-1 1-4,2 1-10,1-1-9,-1 1-12,0 0-6,0 0-6,0 2-7,-1 2 2,2-7-6,-1 4-5,-1 3-2,3-2-8,-3 2-5,1-3-13,-1 3-3,0 0-3,0 0-12,-1-6 0,1 6-2,0 0 0,0 0 2,0 0 0,-3 13 5,2-5 8,-2-3-1,2 6-3,-1 1-6,-1 1-5,0-1-4,1 5-5,-1 0 1,2 0-2,-1 0-5,0 0 0,1-4-2,1 3-4,-1 1-3,1 1-2,0-1-7,1-6 5,0-1-3,1 1 0,1 1-3,1-2-2,3 0 0,-3-2-2,2 1 9,0 0-13,3-2 1,0-1 0,1-2-1,1 0 2,1 0-2,0-3-3,6 0-6,-1-1-10,2 0-14,-2-1-23,4 0-9,-7-2-17,1 1-23,-1-1-11,-3 0-23,2-1-19,0-1-24,6-2-20,-6 4-179,-3-4-406,-1 1 180</inkml:trace>
  <inkml:trace contextRef="#ctx0" brushRef="#br0" timeOffset="157281.0249">22157 16179 222,'-8'-2'236,"3"2"-21,5 0-18,-8-3-12,8 3-15,0 0-19,-10-4-14,10 4-12,0 0-12,0 0-11,0 0-8,18-3-9,-5 2-11,6 0-11,9-2-18,2 2-23,-4-3-31,-3 1-29,4-1-45,-5 2-41,6-3-62,-13 0-114,2 0-324,1-2 144</inkml:trace>
  <inkml:trace contextRef="#ctx0" brushRef="#br0" timeOffset="157458.5508">22119 15937 104,'-5'-6'243,"-3"5"-25,5-4-20,-2 3-22,3-1-15,2 3-22,0 0-11,14-4-12,-1 1-16,9 1-24,9-1-32,5 1-42,2-3-41,17 0-43,-2 0-182,3-3-286,-18 4 126</inkml:trace>
  <inkml:trace contextRef="#ctx0" brushRef="#br0" timeOffset="166366.0592">21199 17133 2716,'0'0'69,"-6"-18"-34,6 11-3,-7 5-4,4-4-6,1 1-13,0 1 0,0 3-6,2 1 5,0-5-5,0 5 3,0 0-6,4-6 4,-4 6-3,12 0-1,-2 0-5,2 0-18,6 3-22,-4 0-34,5-1-39,-1 0-63,-4 0-235,0 1-451,-5 1 200</inkml:trace>
  <inkml:trace contextRef="#ctx0" brushRef="#br0" timeOffset="166540.5903">21199 17267 2724,'-6'-2'1,"6"2"8,-14-7-4,8 7-5,3-2-25,3 2-14,-3-2 2,3 2 8,0 0 8,9-8 1,2 6-3,7-2-9,2 0-9,-2-3-17,12 1-22,-1 0-30,2-1-52,3 2-182,-7-2-373,3 2 166</inkml:trace>
  <inkml:trace contextRef="#ctx0" brushRef="#br0" timeOffset="169535.9993">22149 16804 9,'0'0'117,"0"0"-11,0 0-3,-5-1-14,5 1-1,0 0 6,-9-2 1,9 2-8,0 0 3,0 0-3,0 0-2,-9-1-9,9 1 2,0 0-7,-9 1-5,9-1 5,0 0 0,-5-1 2,5 1-2,0 0-1,0 0-2,0 0-5,-8 1-3,8-1 0,0 0-7,0 0 1,0 0-12,0 0 2,0 0-5,0 0-4,0 0-4,0 0 5,0 0-10,0 0-2,0 0-3,19-6 0,-7 5-5,-2-2 0,2 2-2,2-2 26,2 0-5,4 1-5,-1-1-2,-1 3-2,1 0-5,1 0 0,-8-2-4,0 2 0,3 2 2,-4-2-10,2 0 1,-8 2 0,4-1-1,-4 1-2,0 1-1,0-1-3,-2 0 3,1 2-1,-3 1 0,-2 3-1,-3-4 3,0 4-6,-5 0 5,0 1-2,-1 3-1,-3-5-3,4 1 6,-5 4-3,3-5 0,-2 4-2,0-3-1,3-3 14,1 0-12,-1 3-4,1-5 2,1 1-3,3 1 5,-2-1-1,3-1-1,0-1 0,3-2-4,-1 4 2,2-4-1,0 0 4,3 6-2,3-1-1,1-5 3,0 0 0,5 2-1,-1-2 3,3 4-3,-1 0 0,5 0-3,-6-2 1,1 0 4,-1 2-2,2 2 0,-5-3 0,0 2 1,1 0-1,-6 0-1,1-1-1,0 3 3,-1-4-1,0 3 3,-3 1 1,2 0 9,-6 0-1,2 0 6,-3 1-28,-4-1 6,2 2-5,-3-1 2,-4-1 0,3-2 12,-8 4-7,0-1 5,3-3-2,-3-1 2,0 1-2,0-1 1,0 0-2,2 0-2,-2-3 2,5 2 0,0 0-3,2-1-6,-1 1-13,3-3-6,1 2-23,8-2-17,-11 0-28,11 0-22,0 0-22,0 0-40,0 0-24,2-9-112,7 4-341,3-3 151</inkml:trace>
  <inkml:trace contextRef="#ctx0" brushRef="#br0" timeOffset="169976.8042">22686 16706 104,'0'0'186,"-1"-5"-11,1 5-16,-6-4-7,6 4-7,0 0-16,0 0-5,-15 12-4,9-2-4,1 0-10,-4 6-8,1 4-9,1-4-1,1 2-13,0 0-1,1 7-10,1 2-4,3-8-6,-3 5-7,5-5-3,-1 0-3,3-2-5,1 0-2,-2-5-6,8 3 0,-2-7-6,1 6 1,0-6-3,4-1-2,-2-3-2,2 0 2,-1-2-6,0 2 1,1-1 1,-1-6-1,-2 2-5,1-2 3,-4 1-5,4-2-4,-6-3-2,-1 2 3,0 1-1,-3-5 0,-1 0-2,-1-3-1,-3 2-1,0 1 4,-3 0-5,-2 1 0,0 0 2,-2 4 0,-3-4-2,3 6 3,-3-1-6,-3 2 4,3-2 2,3 6-2,-2-1-4,4 1 3,1-1-12,2 3-12,2-3-9,-1 3-12,5 2-1,0-7-9,5 12-8,0-9-11,4 3-6,4-2-15,7 0 0,2-4-16,0 0-2,6-2-19,-2-1-13,-5 0-82,1-3-250,-7 1 111</inkml:trace>
  <inkml:trace contextRef="#ctx0" brushRef="#br0" timeOffset="170686.2932">23014 16872 61,'9'-12'140,"-2"3"-4,3-2-6,-4 3 0,1-1 4,-2 1-5,-1 4-1,-2-2-6,1 1 3,-2 0-4,1 1-2,-2 4-9,0-7-9,0 7-9,0 0-10,-4-5-5,4 5-7,0 0-8,-13 10 0,9-8-9,-5 8 2,1 0 0,3-1-5,-4 5-5,0-3 1,4 3-7,0 4-6,-1-1-3,6 0 2,-6-1 1,6-3-7,0 0-3,3-3-3,0 1-2,3-1-2,-1 1-1,4-4-3,0 2 0,-1-4 0,2-2 2,5-1-5,-2-2 1,6 1 0,-1-4-1,-1 2-2,1-1 1,-7-3-7,6-2 7,-4-5-6,-2 7-1,-5-7-5,3-2-4,-3-2-3,-4 0 3,2-1-3,-4 3 1,-3-1-2,0-4 0,-3 4 2,-1 0-4,-1 1 5,-3 0 0,-4 2-2,-1 1 6,-1 2-4,4 4 3,-2-2-2,2 5 3,1-1-1,0 3-3,-1 0-6,4 1-10,3 2-10,1 1-3,0-2-14,3 3-7,2-5 4,8 10-7,1-5 2,1-1-18,11 0-1,-2-3-5,9 3-6,0-3-11,2-1 23,0-2-14,0 1 6,0-2 6,-3-1 18,1-1 1,-6 1 5,-3 1 9,2-3 17,-2 0 11,-4 1 16,2 0 8,-1 0 12,-3 1 16,-4-1 7,-4 1 11,3 1 12,-4 1 4,-4 2-3,10-1-11,-10 1 2,4-4-6,-4 4-7,0 0 9,0 0 7,0 0 5,-2 12-3,0-5 2,-2 2-6,-1 3-5,-3-2 2,3 2-6,0 5-1,0-5 4,1 5 1,-1 2-3,1-2-8,0-2-1,4-1-6,0 2-7,-4-1 3,4-3-2,4-1-4,-1-1-3,2-2-3,1 1 3,-3-5-3,7 3-2,-1-2 0,-1-3-3,-1 1-1,5-3-3,1-2 2,-2-1 2,-1 0-4,3-1 1,0-5-3,-3 1-1,-2 0 0,-1-1-2,-1-1-2,0-7 5,0 3-4,-4-1 2,0-3-1,-4 2-1,0-1 0,-4-1-4,0 2 0,-5 2-4,1 1 0,-6-3 1,0 7-4,1-1 0,-4 3-14,2 2-7,-3 0-23,3 3-12,-5 2-28,3 0-17,6 3-36,0 1-60,1-2-147,0 4-380,3-2 169</inkml:trace>
  <inkml:trace contextRef="#ctx0" brushRef="#br0" timeOffset="171704.8707">24066 16529 2,'3'-4'159,"-1"1"-34,2-2-8,1 3 1,-2-2-9,0 1 7,1-2-22,2 1 0,-3 0-7,2 0-4,-1 1 4,0-1 4,-1 1 1,-1-1-2,2 1-6,1 0-4,-1 1-1,-3-2 2,7 1 5,-7-2-1,4 1-3,-2 1-7,-2 1-6,3-1-2,-4 3 3,5-5 1,-5 3-1,4 0 3,-4 2-6,3-5 1,-3 5-4,3-4-5,-3 4-5,3-3 1,-3 3-8,4-3 1,-4 3 1,2-5-6,-2 5 0,0 0 1,0 0-9,0 0-3,1-4-2,-1 4-4,0 0-3,0 0-2,0 0-6,0 0 2,0 0-4,0 0 3,-7 14-2,-2-4 2,3 4 0,-5 2 0,-4 7 8,-2 1 2,2 3 5,-6 2 2,-3 12-1,-8-1-3,-1 0-2,1 1 3,-1 2-2,-3 0 2,4 6-1,-5-3-1,2-2-3,4-3-3,-8-5-6,16-8 0,3 2-36,1-3 6,0-4-8,1 0 8,2-3 0,6-3 2,-1-3 0,2 0 3,0-3 0,1 1 3,6-6-2,-2 1-3,1-2-12,2-1 0,-3 0-12,1 2 2,3-3-9,-2 0-4,2-3-15,-3 1-7,3-1-24,0 0-21,0 0-24,0 0-9,0 0-38,0 0-19,0 0-36,11-11-145,-11 11-414,2-7 184</inkml:trace>
  <inkml:trace contextRef="#ctx0" brushRef="#br0" timeOffset="173604.6125">24056 17019 26,'0'0'119,"0"0"-4,0 0-10,0 0-1,1-3-9,-1 3-8,0 0-1,0 0-10,0 0-3,0-4 0,0 4-8,1-5-1,-1 5-9,0 0 7,2-3-8,-2 3 2,2-5 2,-2 5-9,0 0 6,4-4-7,-4 4 3,0-4-1,0 4 3,0 0 0,0-4-5,0 4-2,0 0 0,0-7-4,0 7 0,-4-3-3,4 3 1,0 0-3,0 0-1,-4-3-3,4 3-4,0 0-2,0 0-3,-10 1-1,10-1-1,-11 4 8,6 0 2,-1-2-4,1 4-1,0-2-2,-2 5 2,0-2 3,1 1-4,-3 6 5,1-3 8,3 0-7,0 2-3,0 1 6,1-5-12,0 8 1,1-1-29,0-3 4,4 2 3,2-1-1,2 1 3,0-5-4,1 4 2,5 0-1,-1-6 2,3 4 0,2-3 0,-1 1-1,2 0 4,2-4-8,1-2 4,3 0-2,-1-3-6,-1 1 3,-1-2-1,-2 0-1,-3-1-6,0-3 3,-4 1-6,2-1 1,-2-2-2,1 0 10,-6 1-5,1 1 2,-2-7-1,-2 5 1,-1-5 0,-1-1 5,-1 3-5,-3 1 2,-1-1-1,0 1 6,-5-1-3,2 3-2,-1-2 6,-1 4-4,0-2 3,-2 3-5,0 1 5,-1 0-5,0 4 3,0-1-2,3 3 4,-3 0-4,4 1-6,0 2-9,-1 0-12,6 1-12,-1 0-10,1-2-16,2 2-6,4 2 2,-1-1-19,6 1-15,-1-2-8,4-2-24,-1 1-143,3 1-305,-2-6 135</inkml:trace>
  <inkml:trace contextRef="#ctx0" brushRef="#br0" timeOffset="173939.7175">24352 16910 128,'3'-7'204,"-3"7"-16,0 0-9,5-5-14,-5 5-9,0 0-5,0 0-7,26 9-6,-16-4-9,5 5-14,-1-3-9,4 3 0,0 0-18,6 3-5,-5-3-7,3 3-9,-4-4-10,0 1-7,-4-1-20,-5-3-14,3 1-24,-1 0-15,-3-4-33,2 2-23,-4-1-26,1-1-17,-7-3-39,7 4-143,-7-4-329,0 0 146</inkml:trace>
  <inkml:trace contextRef="#ctx0" brushRef="#br0" timeOffset="174175.0951">24586 16804 137,'0'0'166,"-5"-5"-11,5 5-6,0 0-6,0 0-3,-13 12-11,8-5-2,0 2-15,-3 1-9,2 7-4,-2-2-15,-2 2-1,5 0-17,-1 0 0,-1 0-11,3 0-2,-1-1-6,0 1-7,0-3-4,1 1-11,0-2-22,-1-3-14,4-1-23,1 1-21,-1 1-17,1-6-19,1 4-23,0-5-32,-1 0-104,0-4-269,0 0 119</inkml:trace>
  <inkml:trace contextRef="#ctx0" brushRef="#br0" timeOffset="174610.9225">24807 16709 87,'0'0'158,"0"0"-4,0 0-10,-10 22-6,9-12-7,-2 6 1,-1 0-4,-1 2-18,4 3-14,-3 4-6,4-7-7,-2 1-11,4 8-6,-2-8-9,1 1-5,2-2 0,1-2-7,-2-3-8,5 2-1,-3-5-4,3 0 1,0-1-10,-5-1 7,7-2-13,1 1 1,-2-6-6,4 3 10,-1-4-8,-1-1 3,1-2-4,2-2-3,-1 2 2,-4-3-2,4-2 1,-6-1-5,1 0 2,-2-7-4,-1 6 4,-3-2-4,1 2 3,-5-1-4,-4-2-2,0 6 3,-1 0 2,-2 2 1,-1 0-1,0 0 2,-2 3-3,-4 0 2,4 2-3,0 4-3,4-1 3,-2 2-2,3-1-4,-1 4-9,-5 1-6,8 3-28,6-2-18,-3 0-18,6 1-25,2 0-39,-4-2-150,3 1-319,2 0 141</inkml:trace>
  <inkml:trace contextRef="#ctx0" brushRef="#br0" timeOffset="175616.9483">22064 17885 125,'-4'-2'257,"4"2"-28,-7-4-8,7 4-16,0 0-7,-6-1-14,6 1-17,0 0-8,0 0-18,0 0-8,21-5-7,-7 2-1,16-2-11,2 2 0,5-1 3,23-5-7,-1 4 0,6-2-3,36-6-12,-8 1 1,2 2-1,-2 3-5,2-5 1,9 4-9,5-1 4,-4-1-18,13-1-6,-6-2-13,-2 4-1,-4 1-3,8 1-3,-3-4-1,-5 1-2,1 4 5,-3-5-11,-4 6-4,-6 0 2,2-2-6,-34 5-4,6-4-1,24 4 7,-32-7-10,-5 5 7,-1-2-6,0 1-14,-17 0 6,0-2 1,-7 2 6,-9-1-11,2 4 4,-5-2 6,-7 1 5,1-2 10,-6 1-5,-1 3 0,2-3-3,-2 1 7,-3-1-15,2-1 4,-4 5-8,5-3 9,-5 3-12,0 0-9,-4-7-14,4 7-27,-7-3-21,7 3-23,-12-3-17,12 3-32,-16 1-22,4 1-32,-1 1-24,1 0-47,-10 1-290,5-4-597,-6 4 264</inkml:trace>
  <inkml:trace contextRef="#ctx0" brushRef="#br0" timeOffset="176097.6636">23501 18015 18,'0'0'212,"0"0"-2,0 0-7,-2-2-5,2 2-12,0 0-5,0 0-15,0 0-12,0 0-7,0 0-16,0 0-8,0 0-10,0 0-7,0 0 10,0 0-1,0 0-5,-4 12 2,4 0 3,0-3-8,0 3-5,0-12-5,-4 30-5,0-10 11,3-2-14,-3 3 3,3-3-15,-2 2-10,2 1 1,-2-4-6,6 1-10,-2-1 0,2-1-5,-2 1 4,4-2-12,-5-15-8,10 29 5,-6-20-13,-4-9 6,9 19-9,0-12 2,-9-7-3,18 13-2,-18-13-2,24 9-7,-24-9-18,30 1-19,-30-1-21,30-1-19,-30 1-23,40-6-27,-40 6-15,29-10-22,-12 3-20,-17 7-24,28-15-15,-15 9-27,4-2-199,-17 8-476,20-20 210</inkml:trace>
  <inkml:trace contextRef="#ctx0" brushRef="#br0" timeOffset="176283.1664">23671 18190 100,'0'0'238,"-34"-5"-8,34 5-19,0 0-11,0 0-11,-30-4-16,30 4-16,0 0-18,0 0-14,0 0-4,0 0-14,0 0-11,0 0-7,0 0-7,0 0-7,0 0-11,0 0-31,0 0-24,82-1-35,-82 1-60,40-3-33,-21-1-57,-19 4-163,33-7-366,-33 7 161</inkml:trace>
  <inkml:trace contextRef="#ctx0" brushRef="#br0" timeOffset="176463.4608">23581 18004 207,'0'0'252,"-7"-5"-30,7 5-20,0 0-16,0 0-23,0 0-11,19-5-18,-1 2-15,3 6-19,9-6-36,1 2-39,5 2-45,0-1-58,-4 3-210,0-3-312,-4-3 138</inkml:trace>
  <inkml:trace contextRef="#ctx0" brushRef="#br0" timeOffset="196275.0763">2954 15295 149,'-4'-1'216,"4"1"-14,-9-3 0,6 0-5,3 3-5,-6 0-10,6 0-12,0 0-14,0 0-12,0 0-18,-5-1-12,5 1-11,0 0-8,0 0-6,0 0-1,0 0-1,0 0-3,0 0-3,0 0 7,14 6-23,-6-6-1,-8 0-10,16 1 4,-4-2-9,-3 1 0,4 0-7,0 1-2,2-2-5,6-1-1,-4-1-7,5 2-3,-2-3 2,-2 4-6,4-1-5,-3-2-9,-1 0-34,0 3-25,1 3-30,-7-3-38,1 0-42,0 3-50,-1-1-239,-2 1-490,-3 1 216</inkml:trace>
  <inkml:trace contextRef="#ctx0" brushRef="#br0" timeOffset="196463.5824">3111 15479 61,'-4'2'285,"0"-1"-29,3 3-25,1-4-23,-4 5-19,4-5-12,0 0-14,8 6-10,-2-5-13,6 0-13,7-1-14,4 0-9,4-2-17,6-1-7,-1 2-30,1-2-35,-5-1-39,-5 4-50,6-2-60,-9 2-86,-1 2-112,-6-1-359,1 3 160</inkml:trace>
  <inkml:trace contextRef="#ctx0" brushRef="#br0" timeOffset="197538.0853">4072 15133 34,'0'-4'161,"0"0"-9,4-1-3,-2 1 2,-1 0-9,3-1-8,-2 0 10,-1 0 11,-1 5-1,0-5-4,3 3 4,-2-2-15,-1 4-2,0 0-12,1-6-4,-1 6-10,0 0-12,1-2-8,-1 2-10,0 0-7,0 0-9,0 0-7,0 0 7,2 10 12,0-3 1,0 2-4,2 3-12,-1 4-3,1 0-6,0 2-3,1 2-9,-1-2 0,0-1-5,2 0-3,-4 2 0,1-1-3,2 1-7,-2-2-3,-2-1-3,2-2 5,-1-3-7,-1 0-2,-1 2-2,0-2 4,0 0-5,0 0-16,0-1-17,-1-3-23,0 3-27,-3-3-26,4-1-33,0 0-34,0 1-40,0-3-47,0 2-190,0-2-479,0 0 212</inkml:trace>
  <inkml:trace contextRef="#ctx0" brushRef="#br0" timeOffset="197850.1844">4435 15318 108,'0'0'224,"5"-2"-22,-5 2-21,0 0-13,5-1-14,-5 1-6,8-1-13,-1 0-8,0 0-9,-2-2-10,4 2-13,-4-6-3,6 2-5,-4 3-3,2-5-21,-5 3 3,1 0 6,0 0 0,-1 0 0,-2-1-2,-1 1 0,-1 1-2,0 3 4,0-5 1,-2 1-7,2 4-9,-4-3-5,4 3-4,0 0-5,-8-2-7,8 2-4,0 0-4,-10 2-2,6 1-5,-2 0-11,6-3-25,-8 4-24,5-2-23,-1 1-20,4 0-22,0-3-29,-4 7-40,4-7-50,-3 4-164,1 0-418,2-4 186</inkml:trace>
  <inkml:trace contextRef="#ctx0" brushRef="#br0" timeOffset="198250.1069">4813 14976 174,'-1'-1'249,"-2"-4"-20,3 1-22,0 4-16,0 0-14,-1-4-17,1 4-14,0 0-11,0 0-16,0 0-9,-7 13-8,6-8-4,0 3-7,0 0-10,-2 4-5,2-7-12,5 2-4,-4 4-2,0-5-4,1 3 2,1-4-7,1 2 2,2 1-3,2 0 0,-1-2-1,-1 0-2,7 0 3,-2-1 0,4 0-3,4 0-4,0 0 1,-2 0-3,1 3-3,1-4-1,-3 1-6,-2 2-2,-1-4-9,-2 0 5,-1 2-3,-1 4-1,-1-7-7,-3 5 1,0-1-4,-4 0 16,-2 2-14,-2 2-2,-2-2-3,-8 3-3,-2 0-8,3 1-5,-2-4-10,3 4-9,-6-3-6,-1-4-31,1 5-25,-1-5-28,-3-1-34,5-3-49,3-1-40,-2-1-177,2-3-453,3-1 201</inkml:trace>
  <inkml:trace contextRef="#ctx0" brushRef="#br0" timeOffset="198451.0316">4841 14925 160,'1'-4'287,"2"2"-28,-3 2-28,4-4-20,1 1-19,4-1-13,-4 3-15,5-2-16,2 0-12,2 0-11,0 1-13,4 0-12,-4-1-17,0 2-34,5 1-30,-6-3-38,-2 6-36,2-3-47,0 0-54,-1 1-199,-5 0-382,3 3 169</inkml:trace>
  <inkml:trace contextRef="#ctx0" brushRef="#br0" timeOffset="198731.2545">5281 14916 118,'-4'-3'331,"3"-1"-37,1 4-30,0 0-28,-5-2-11,5 2-11,0 0-5,0 0-8,6 11-3,-1-4-1,4 4-18,4 0-5,-2 4-11,5 3-18,8 0-18,-6 2-7,5-4-10,-5-3-9,-4-2-10,3 1-12,-2 1-9,0-1-6,-5 0-4,3-4-12,-7 2-6,2-5-17,0 2-16,-3-1-24,0-3-18,-1 2-25,-1-1-19,0 0-22,-1-1-29,-2-3-34,2 1-47,-2-1-44,0 0-257,3-8-553,-3 8 244</inkml:trace>
  <inkml:trace contextRef="#ctx0" brushRef="#br0" timeOffset="198939.6872">5557 14875 256,'-5'-3'281,"1"1"-27,-2 2-23,6 0-16,-12 3-9,6 4 1,-6 0-1,2 5-13,-2 2-15,-3 9-12,-3-2-17,1 1-20,2 1-7,-2 0-7,0 0-19,4-1-12,-1 0-9,1-1-15,3-4-28,0-1-16,2 1-26,3 0-30,-4 0-30,4-3-35,1-4-35,1 1-46,3-5-33,3 1-199,-3-4-451,5 1 200</inkml:trace>
  <inkml:trace contextRef="#ctx0" brushRef="#br0" timeOffset="199206.4832">5823 14925 188,'0'-2'321,"0"2"-35,0 0-21,0 0-37,0 0-16,0 0 11,0 0-5,3 14-15,-1-6-19,-2 2-17,5 7-7,-3-1-25,1-1-9,-1 1-11,-2-4-13,2 5-10,3-2-6,0-3-7,1 3-10,-2-3-14,2 2-27,-2-4-26,0 1-30,0-1-33,-1 1-36,5-4-26,-5 0-29,3-2-51,1-2-42,-1-2-195,-6-1-476,18-2 211</inkml:trace>
  <inkml:trace contextRef="#ctx0" brushRef="#br0" timeOffset="199585.8059">6090 14959 43,'-3'-4'278,"0"2"-25,3 2-8,-5-3-17,5 3-6,0 0-14,0 0-5,-12 7 0,9-2-21,3 0-17,-3 3-12,3 1-10,-1 2 0,1 2-27,0-1-10,1-1-13,2 4-4,-3-4-6,5 1-12,0 1-4,0-3-8,2 1-1,-1-2-9,2 1 2,-3-3-9,4-2-5,1 2 3,5-4-2,-2-1-9,6-3-4,1 0 3,-3 0-3,2-4-4,-2 0-2,-3 1 3,-1-3-4,-3 2-5,0-3 0,-2 1 4,1-3-7,-1 1-2,-3 0 0,-3-2 2,0-1-4,-2 1 3,0 0 1,-4-3 6,-1-1-15,-2 6 1,-2-6 0,-1 2-1,-5 2 6,5 2-7,-2 2 1,-3 0 0,-4 1-4,5 2-2,-8 1-1,4 5 1,-1 0-13,-3 3-5,5 0-19,-2 1-16,5 1-24,-2 2-20,7-2-27,-3 2-31,5 2-44,1-2-51,0-2-228,2 3-524,3-2 232</inkml:trace>
  <inkml:trace contextRef="#ctx0" brushRef="#br0" timeOffset="200009.7211">6331 14645 343,'-13'-3'330,"2"-1"-28,1 4-21,0-2-9,4 0-12,0 1-15,2 1-25,4 0-19,-6-3-5,6 3-21,0 0-16,0 0-12,0 0-6,0 0-10,19-2-14,-5 3-7,0-2-4,5-1-13,1 1-8,1-1-10,7-1-5,2-4-13,-10 5 2,6-2-11,-4 1-6,-4 0 12,0 1-21,-1-1-12,-2 2-27,-3 0-26,-6-1-26,2 2-30,-4 0-26,-4 0-35,10-1-44,-10 1-53,0 0-66,4 3-218,-4-3-573,4-4 254</inkml:trace>
  <inkml:trace contextRef="#ctx0" brushRef="#br0" timeOffset="200368.7702">6850 14428 95,'-1'-3'291,"1"-2"-17,0 5-12,-3-5-14,3 5-8,-1-4-13,1 4-18,-3-3-17,3 3-20,0 0-20,0 0-6,0 0-20,0 0-6,-12 11 0,8-5-7,-5 5-4,2-2-4,1 0-12,-6 7-4,5-6-10,-1 3-4,0 3-6,3-3-4,1-1-5,1-1-10,0-1 2,2 0-7,-2 0-1,2-2-4,1 1-2,1 1-9,0-4 12,1 2-15,2-3 0,1 0-4,1 2-2,3-2-2,1-2 2,1 1-7,0-2-2,3 1 1,3-3-12,-3 1-10,4-2-12,-4 1-16,3-7-9,-4 7-25,3-2-21,-5 1-24,-1-1-31,-2 2-36,-2-2-41,0-1-47,-3 3-230,-2-4-543,-1 4 239</inkml:trace>
  <inkml:trace contextRef="#ctx0" brushRef="#br0" timeOffset="200575.2134">6894 14491 242,'-4'-3'281,"4"3"-22,-4-4-17,2 3-16,2 1-20,0 0-2,0 0 0,0 0-3,-3 9-5,3-1-11,0 4-13,1 2-21,1 1-13,0 2-19,-1 3-4,2-1-11,1 0-16,0 1-10,-4 6-37,2-2-46,-2-3-51,0 3-58,-2-5-70,0-1-75,-1 0-214,0-1-511,-1 4 226</inkml:trace>
  <inkml:trace contextRef="#ctx0" brushRef="#br0" timeOffset="201648.4798">4290 15831 52,'-6'0'243,"6"0"-6,-10 0 2,10 0 3,-9 0-9,9 0 11,-8 0-14,8 0-17,0 0-9,-10-2-16,10 2-15,0 0 0,0 0-10,0 0-6,-5 2-7,5-2-7,0 0 2,0 0-14,0 0-7,0 0-9,-8-3-16,8 3-3,0 0-5,0 0-9,0 0 16,26-1-15,-12 0 6,9-1 8,7 1 0,9-3 3,17 0-9,3-6-2,34-2-7,-3-4-4,7 2-2,1-3-3,7-2-7,6 1-7,4-1-7,4-1-6,1 0-2,0 1-8,5 0-4,-7 2 2,1 1-10,1 2-3,-3-6-2,0 5 0,-1-2-1,-7-1-4,-5 0 1,-2 4-1,-7-4 0,-5 2-6,-27 6 0,-1-2-4,-3-4 4,-8 1-5,-3 0 3,-16 6-1,-4 1 3,-7-2-5,-2 5 0,-9-1 0,3 1 2,-4 0 1,0 0 1,0 1-6,-2 0-1,-4 1 8,-3 3-4,8-3-2,-8 3-2,2-3-2,-2 3-7,3-4-25,-3 4-22,0 0-37,0 0-39,0 0-26,0 0-37,-18 7-34,8-4-41,-1 2-42,0 1-53,-4-2-299,-3-2-720,2 9 319</inkml:trace>
  <inkml:trace contextRef="#ctx0" brushRef="#br0" timeOffset="203907.4845">5542 15959 86,'0'0'207,"-2"-5"-13,2 5-3,-1-5-6,1 5-4,0 0-3,-2-2-5,2 2-10,0 0-6,-2-5-4,2 5-9,0 0-7,-1-4-8,1 4-9,0 0-4,0 0-16,0 0-6,0 0-8,0 0-14,0 0 4,-7 10 6,5-4 14,1 5-7,-2-2-7,2 3 8,-2 6-2,-2 2 1,4-3-10,-2 3-8,2 6-5,-2-2-12,1-4 2,2-3 7,-2 2-15,1-2-9,0-1 1,1-4-9,0 1-3,0-1-3,1-5-2,-1 3-6,0-4-22,0 0-22,0 0-26,0-2-23,0 1-34,0-5-33,1 2-48,-1-2-62,0 0-80,0 0-169,2-14-542,4 4 240</inkml:trace>
  <inkml:trace contextRef="#ctx0" brushRef="#br0" timeOffset="204359.2773">5779 15920 28,'0'0'253,"3"-6"-25,-3 4-17,0 2-9,0 0-7,0 0-9,-4-6-20,4 6-10,0 0-19,0 0-15,0 0-12,0 0-12,0 0 5,0 0 4,-5 14-18,5-8-7,0 5 13,0-1-4,-3-1-8,1 1-5,-1 7-5,3 0-2,-1-5-3,1 5-5,1-2 0,2 0-12,-1-2 0,1-1-1,-3 1-4,5-6-9,-1 4-1,3-3 1,0 0-3,5-1-1,-1 0-5,-2-2-2,5-2-2,-1-3-3,0 1-5,2-3-1,2-2 2,-1-3-3,2-1 0,-9 1-1,5-3 11,-5 1-14,0 0 1,-2-2-7,0 0 4,-4 0 2,-1-6-2,-2 3-3,-2-1 7,0-1-6,-4 3-5,0-1 13,-1 0-19,-2 4 5,0 0-5,-1 2 0,-1-1 4,1 4-8,-1-2 3,0 2-12,-1 1-6,0 1-10,2 3-11,-4 0-15,4 0-13,1 3-16,-1 1-15,0 0-9,5 0-22,0 0-8,3 1-29,-3 0 3,7-1-5,1 0-15,-1 0 10,5 1-18,2-4-118,0 0-340,5 0 151</inkml:trace>
  <inkml:trace contextRef="#ctx0" brushRef="#br0" timeOffset="204775.1649">6069 15908 123,'5'0'180,"3"-4"-14,-3 0-9,0 2-5,-1-1-1,1 1 1,0 0-1,-1-1-4,-4 3-7,4-2-9,-4 2-13,4-3-9,-4 3-11,0 0-7,0 0-12,0 0-5,0 0-1,6 5 6,-6-5-4,3 8 1,-3-4-15,0 2 5,1 1 5,0 3 4,1-1-8,-1 6-3,2-6-5,-3 4-6,3-1 1,0-2-10,2 1-7,-4 2-4,2-4-3,1 0-3,-1-1 0,1 2-6,4 1 7,-2-5-3,1-1 1,-5-2-5,5 1 4,3-1 2,-3-2-11,4 2 3,-1-5-2,1 0-4,2-1 1,1-2-5,0-2 1,0 1 2,0-3-5,0-1 3,-3 1-5,-4 1 14,2 1-15,-1-4 1,-4 1 3,1-2 2,-4 3-7,2-2 5,-3-1-6,0 2 2,-6-2-2,3 2 3,-5-1-2,3 1 0,-6 0-4,-2 0 3,4 1 0,-7-1-2,5 6-1,-3 0 0,0-2-2,0 3 2,0 3-1,-5 0 2,3 3-22,1-3-20,2 4-18,-1 1-16,1 0-15,2 2-34,1 1-16,0-1-26,4 2-24,0-2-36,2 1-194,2-2-456,2 0 202</inkml:trace>
  <inkml:trace contextRef="#ctx0" brushRef="#br0" timeOffset="205653.5315">6781 15732 21,'0'0'111,"0"0"-2,0 0-13,0 0-4,0 0-15,0 0-1,-8 1-11,8-1-3,0 0 0,0 0 8,0 0-5,0 0-8,0 0 5,0 0 8,0 0-7,0 0-2,0 0-2,0 0 8,0 0-7,0 0 7,0 0 5,0 0 1,0 0 2,0 0 0,0 0-2,0 0-2,0 0 1,0 0-8,0 0-8,0 0 2,0 0-1,0 0-1,4-11-3,-4 11-1,4-2-3,-4 2 6,2-4-4,-2 4 2,3-1 1,-3 1-4,0 0 2,0 0-2,0 0 0,0 0 0,0 0-5,0 0-1,0 0-2,1-6-4,-1 6 8,0 0-12,0 0-3,0 0-2,0 0 1,0 0 1,0 0-7,0 0-2,0 0-1,0 0-2,0 0-2,0 0 4,0 0-11,0 0-1,0 0 0,0 0-1,0 0 1,-4 18 14,4-8-2,-2 0 9,-2 7-2,1 1-1,-5 9 12,1-3-2,-1 2-5,-5 1-1,3 1-2,-2 2-1,-2 2-2,2-1-4,-4-2-1,-1 12-3,3-9 0,1 2-2,-1-3-5,4-1-2,-2-2 4,1-5-2,2 3-7,1-9 5,3 0 0,-3-3 0,5-2-9,-1-4 5,2-2-13,-1 0-3,0 0-9,3-1-8,-3-2-11,3-3-16,-1 1-26,1-1-26,0 0-34,0 0-33,0 0-38,2-11-37,0 4-224,-2 7-511,4-12 227</inkml:trace>
  <inkml:trace contextRef="#ctx0" brushRef="#br0" timeOffset="206155.4774">6932 16000 104,'0'0'219,"0"0"-5,0 0-4,0 0-5,0 0-9,0 0-10,0 0-18,0 0-13,0 0-18,0 0-6,0 0-21,-4-5-9,4 5-4,0 0-5,0 0-4,0 0-3,0 0-4,0 0-1,0 0 7,0 0-2,0 0-2,2 16-8,-2-12 5,0 3 16,2 0-1,-2 2-17,0 1-4,0 0 8,-2 0-2,2-1 3,0 7-3,0 0-11,2 1-3,-2 0-9,0-2-8,0-3-4,0 0-8,3 0 4,-1 2-7,-2 1 1,5-5-4,-3 0 0,1 1-9,3-1-5,-3-2 0,2 3 0,0-4 5,2 3 0,-4-5-10,6 2-3,-1-2 1,-3-1 3,4 0-6,1 0 1,1-4-10,-1 3-11,4-3-19,-5-1-23,5-1-28,-4-2-35,0 0-34,2-2-36,-3 2-46,0-2-46,0-1-263,-4-3-586,1 5 259</inkml:trace>
  <inkml:trace contextRef="#ctx0" brushRef="#br0" timeOffset="206385.8681">7065 16193 335,'0'0'331,"-9"-2"-33,9 2-26,-9 0-12,9 0-1,-9 0-12,9 0-14,0 0-19,-10 0-21,10 0-22,0 0-11,0 0-19,0 0-16,0 0-5,0 0-19,0 0-5,0 0-20,0 0-22,29-7-25,-16 4-33,1-1-30,-3-2-34,2 0-36,-3 3-29,2-5-42,0 2-41,-3 1-52,-2-2-185,-2-2-489,1 1 216</inkml:trace>
  <inkml:trace contextRef="#ctx0" brushRef="#br0" timeOffset="206570.9186">7048 15974 5,'-6'-5'353,"-1"2"-33,2 3-33,0-3-27,5 3-13,-5-2-16,1 0-11,4 2-15,-5-4-19,5 4-15,0 0-17,0 0-11,9-5-20,-1 3-12,3 2-16,7-6-22,1 1-38,2 0-34,5-2-41,-4 4-52,5-5-65,0 3-57,-9 1-240,1-1-490,-1-1 217</inkml:trace>
  <inkml:trace contextRef="#ctx0" brushRef="#br0" timeOffset="207603.9554">3585 17856 164,'0'0'297,"0"0"-19,-6-5-21,6 5-14,0 0-10,0 0-17,-5-3-17,5 3-7,0 0-10,0 0-25,0 0-3,0 0-13,0 0-4,24-4-10,-5 1-13,3 2-12,6-3-6,5 0-12,-1-1-9,5 0-5,-1-2-43,-2 3-41,-2 1-46,-1 1-61,-3 5-62,0-3-117,-11 2-179,-3-1-516,-5 2 228</inkml:trace>
  <inkml:trace contextRef="#ctx0" brushRef="#br0" timeOffset="207779.481">3833 18032 4183,'-10'-3'23,"10"3"10,-18-2-9,14 0-7,4 2-15,-10-1-31,6 0-6,4 1 7,0 0 4,0 0 0,0 0 8,0 0-2,23-13 6,-4 6-19,12 0-34,5-2-38,13-1-42,4-2-48,4-1-74,-3 3-282,-4-2-595,1-3 263</inkml:trace>
  <inkml:trace contextRef="#ctx0" brushRef="#br0" timeOffset="218604.9291">4584 17415 75,'0'0'160,"0"-4"-9,0 4-4,0 0-4,0 0-8,0 0 1,0 0-9,0 0 6,-3-3-6,3 3 0,0 0-3,0 0-9,0 0-1,0 0-9,0 0-7,0 0-4,0 0-11,0 0-8,0 0-6,0 0-11,0 0-5,0 0-2,-4 12-6,4-4 8,1 4-8,2 5-2,3-2-4,-1 5-4,-1 0-2,2 3-5,2 3-4,-1 3-2,0-2 4,2 3-7,-5-7-3,6 3 3,-6-9 32,1 0-10,0 4 0,0-5-18,-1 0 6,0-4 0,1-1-14,-5 1 4,5-3-31,-1-1-25,-3-2-21,2 0-31,-3-2-29,3-1-5,-1 1-17,2-4-40,-4 0-45,0 0-145,10-6-399,-6-5 177</inkml:trace>
  <inkml:trace contextRef="#ctx0" brushRef="#br0" timeOffset="218857.7859">4918 17616 231,'0'0'218,"0"0"-20,0 0-18,9-4-19,-9 4-6,0 0-15,0 0-13,0 0-11,5-4-11,-5 4-3,0 0-9,0 0-5,0 0-2,4-4-8,-4 4-2,0-8-10,0 3-3,0 5-4,3-14-8,-4 6-6,-1 0 0,2 3-11,0-3 3,-2 1-4,0 5-3,2 2-5,-2-8-11,2 8-19,-3-4-31,3 4-20,0 0-12,0 0-22,0 0-22,0 0-44,0 0-200,11 14-385,-11-14 171</inkml:trace>
  <inkml:trace contextRef="#ctx0" brushRef="#br0" timeOffset="219263.6997">5314 17274 155,'0'-1'225,"0"1"-21,-5-7-5,5 2-13,-1 2-12,1 3-11,0 0-22,0 0-9,0 0-13,0 0 0,-4 15-8,4-8-10,0 5-5,-3 5-7,3-5-6,3 5-4,-3-5-12,0 6-5,1 0-8,-1-8-3,4 7-3,1-1-8,-4-3-2,3-3-4,4 7 0,1-8-8,-4-1 1,7 4-4,-4-4-2,2 1 1,6 0-4,-3 1 3,3 0-7,-4-6-2,4 6 3,0-3-3,-1 1-5,-5-1 3,3 3-4,-4-5 2,0 1 0,-1 1-2,-2 1 0,-2-1 8,1 1 3,-4 2 21,1-1-6,0 2 5,-4 0-5,2-1-14,-3 2 19,-5 0-10,-2 1 4,0 0 0,-1 0-5,0-1 0,1-5-17,-3 2 13,2-2-5,-2-1-20,1 0-11,1-3-17,-2 0-33,1-4-31,0-1-31,3 2-37,0-7-68,0-1-229,0-8-496,3-3 220</inkml:trace>
  <inkml:trace contextRef="#ctx0" brushRef="#br0" timeOffset="219474.1301">5359 17367 71,'-4'-4'283,"0"1"-29,3-1-32,-2 1-11,3 3-22,-1-5-13,1 5-16,0 0-14,0-5-13,0 5-14,7-4-11,-1 1-9,-1-2-11,4 3-10,5-4-10,-1 2-1,4-1-8,0 0-8,-3 4-6,-1-2-24,1 3-31,-1 0-32,1 2-29,0 0-32,7 0-46,-6 3-73,-1-2-121,-2 3-369,4-1 164</inkml:trace>
  <inkml:trace contextRef="#ctx0" brushRef="#br0" timeOffset="219775.3253">5876 17362 2514,'0'0'122,"0"0"-2,-19-11-49,13 8-28,-2 2-5,8 1-21,-8-4 8,8 4 1,-4-3-2,4 3-1,0 0 1,-8-1 3,8 1 15,0 0 16,0 0 9,10 14 2,-5-5-9,4 1-4,0 5 8,2 0-7,2 0-7,7 5 5,-7-3-11,5 4-4,-1-3 1,-2-4-10,0 9-1,1-8-8,-2 6 3,0-5-7,-5-3 3,1 1-4,0 0-3,-3-6-18,-1 6-17,-1-7-25,0 2-19,-2-3-29,1 0-30,-2-2-26,2 0-42,0 2-49,-1-3-56,0 1-157,-3-4-492,0 0 219</inkml:trace>
  <inkml:trace contextRef="#ctx0" brushRef="#br0" timeOffset="220013.2262">6118 17379 65,'-6'-2'264,"3"-2"-29,-1 3-21,4 1-22,0 0-24,0 0-11,-14 5-15,13 2-10,-5 3-15,4-1-9,-2 3-11,-3 6-12,3-2-6,-2 1-12,3-2-4,-3 2-7,1 0-7,1 0 2,0-1-11,-4 1-3,3-2-2,1 4-25,0-7-26,3 0-17,-3-4-28,4 4-15,-3 0-26,1-5-45,4-1-191,-2 0-367,3-3 163</inkml:trace>
  <inkml:trace contextRef="#ctx0" brushRef="#br0" timeOffset="220278.6574">6411 17333 261,'0'0'292,"0"-3"-27,0 3-30,2-4-22,-2 4-24,0 0-17,0 0-16,9 10-12,-6 1-5,3-1-15,-2 2-10,2 5-7,-1-1-16,3 1-7,-2-1-10,-1 1-6,3 0-6,-5 0-1,5-2-17,-2 1-31,-1-1-25,0-3-41,1 2-29,1 1-52,-2-6-44,-1 0-231,-4-4-441,3 1 195</inkml:trace>
  <inkml:trace contextRef="#ctx0" brushRef="#br0" timeOffset="220675.0078">6663 17377 27,'0'0'321,"-4"-3"-33,4 3-35,0 0-24,0 0-16,0 0-24,-13 15-14,13-10-21,0 5-16,0 1-8,4 1-16,-1 6-10,-3-1-10,4-1-9,0 1-10,1-2-9,3-1-2,-2-3-10,0-1-5,1 6-5,2-4-2,-5-5-7,4 3-5,-1-1-2,0-4-5,0 2 0,2-5-5,1-1 3,0 1-7,2-5-3,-1-1 3,1-1-4,2-3-3,-4 3 1,0-4-2,2 1 1,-8-1 0,1 0-1,3-2 2,-6 1-5,1-1 3,-3 0-4,0 3 2,-1-2 0,-3-4-5,-3 4 3,1 1-8,-6-4 7,2 4 3,-4-3-6,-4 7 1,4-5 2,-4 5-4,0 0 4,0-3-4,4 7 1,0 1 0,-3 0-10,0 2-22,4 4-21,-1-2-25,1 1-28,2 3-32,3-3-40,3 0-62,-3 3-149,2-1-422,3-4 187</inkml:trace>
  <inkml:trace contextRef="#ctx0" brushRef="#br0" timeOffset="221219.5529">6614 17022 35,'-4'-1'243,"4"1"-6,-8-2-6,8 2-9,-9 0-10,5-1-9,4 1-19,0 0-11,-9-2-16,9 2-16,0 0-11,0 0-12,0 0-14,0 0-4,13-4-10,-4-2-7,3 4-1,4-3-9,4-2-7,-2 2-6,1 2-11,0-1-1,2 2-5,6-3-4,-7 4-6,-3-1-1,-3 2-4,3-2-12,1 1-13,-6 1-17,0 3-24,-3-3-20,0 3-20,3-2-35,-4 0-25,3-1-35,-4 0-35,1 2-195,-4-2-436,1-2 193</inkml:trace>
  <inkml:trace contextRef="#ctx0" brushRef="#br0" timeOffset="221652.9602">7199 16716 87,'0'0'186,"0"-3"-2,0 3-5,0 0-16,-2-6-16,2 6-5,0 0-17,-1-3-6,1 3-11,0 0-14,0 0-6,0 0 1,0 0-9,-14 12-1,10-5 2,-2 4-4,-3 5-9,1-1 3,1 2-3,-2 1-9,-2 6 0,4 3-1,2-2-5,1 1-3,-1-1-7,3 1-4,4-9-28,-2 9 1,0-6-4,3-2 0,3 0-2,1 0 0,1-3 0,0-1 1,3-2 1,1 0-3,0-7-2,0 1-2,1-3 2,1-2 3,0-1-3,-3-1-3,2-2 1,0-2-2,-3 3 3,0-5-1,-3 3 3,-2-1-5,-2 2 3,-1-4-2,-2 0 3,0 3-2,-2-1 1,-1-1-4,-5 4 3,-2-1-6,0 2 11,1 1-9,-5 1 5,2-1 2,-3 8-11,3-3 2,-3 3 5,0 3-3,2 0-8,3 1-23,2-3-20,2 2-24,4 6-31,-1-5-33,8 0-40,-3 4-166,2-5-375,2-1 167</inkml:trace>
  <inkml:trace contextRef="#ctx0" brushRef="#br0" timeOffset="221811.2694">7463 17308 18,'2'-4'275,"-2"4"-42,0 0-40,0 0-23,0 0-36,0 0-27,0 0-43,0 0-45,0 0-33,5-2-55,-5 2-120,0 0-204,0 0 91</inkml:trace>
  <inkml:trace contextRef="#ctx0" brushRef="#br0" timeOffset="229270.9133">7894 17308 59,'-8'0'109,"8"0"1,-6-3-17,3 0-14,-1 2 2,0-3-7,2 1-11,-1-1 3,0-1 5,1 0 2,-1-1-5,0 2 3,0-1 1,1-2-8,-1 1 3,2-2 10,-2 3 4,2-3-8,0 1-9,-2 2 0,2-2 6,0 2 4,-3 0 0,4 1 1,-3-1-6,3 0-6,0 0 5,0 5-3,-1-5-6,1 5-7,-1-6-6,0 3-3,1 3-4,0 0 3,0 0 10,1 19-2,0-2 0,0 0-2,2 7-1,1 4-1,0 0-4,-3 1-7,-1-3-4,2 3-3,1-4-1,-3-3-2,0 3-2,0-7-5,-1-2-1,-2-3-4,3-1 5,-2 0-5,0-1-2,0-5 3,-2 4-1,3-5-3,-1-1 1,2 1 0,0-5-1,-1 3 1,-1-1 0,2-2-3,0 0 0,-4-10 0,1 3-2,2 0 3,0-3-4,1 1-3,1-1 2,0 3 1,2-5-7,1 6 5,-1-3 1,0 2 2,6 1-6,-3 0 3,3 3-2,-1-1-2,1 3 1,1-2 0,-2 3 0,6 0-2,-6 1 2,7 1-3,-6-1 1,4 0 3,-2 0-8,-1-1-5,1 2-6,1-1-3,0 1-5,-2 0-6,-2-2-10,1 1-14,0-1-6,2 0-24,-5 0-17,1 0-23,-7 0-25,10-1-35,-4-1-187,-6 2-405,5-5 179</inkml:trace>
  <inkml:trace contextRef="#ctx0" brushRef="#br0" timeOffset="229487.9993">7967 17336 177,'-6'0'277,"-2"-2"-33,3 1-22,-2-1-25,7 2-14,-6-2-18,2 1-17,4 1-20,0 0-14,0 0-10,0 0-11,13-3-13,-4 0-24,5 0-26,-1-3-27,6 0-27,1-2-34,-3 0-32,1 1-35,-2-3-196,-2 1-348,-1-3 154</inkml:trace>
  <inkml:trace contextRef="#ctx0" brushRef="#br0" timeOffset="229654.6033">7958 17085 131,'-7'-3'205,"7"3"-31,-3-5-20,3 5-13,0 0-18,11-5-29,-1-2-34,7 2-40,2-5-36,10-2-84,-2-2-65,4-3-178,5 2 79</inkml:trace>
  <inkml:trace contextRef="#ctx0" brushRef="#br0" timeOffset="232059.741">2779 18015 42,'0'0'67,"0"0"-3,0 0-10,0 0 19,0 0-19,0 0 5,0 0 0,0 0-1,0 0 6,0 0-8,0 0-3,0 0-8,0 0 3,0 0 0,0 0-6,0 0-4,0 0-7,0 0-2,0 0 3,0 0-7,0 0-3,0 0-3,0 0 0,0 0 6,0 0-5,0 0 7,0 0-9,0 9 7,0-9-3,4 4-3,-4-4-2,5 3 1,-5-3-1,3 4 10,-3-4-3,0 0-1,7 5 3,-7-5 2,0 0 2,7 1 3,-7-1 1,0 0 0,10-1 0,-10 1-6,6-5-3,1 2 3,-1-4 0,0 1-4,0-2-5,1-1-2,2-2-3,-3 2 0,-1-1-3,0-2 6,4-1-4,-5 0-5,0 2 2,1-5 3,-2 0-8,2 0 0,-4 3 4,1 0-5,-2 1-1,0-1 5,0 2 0,-2-1-4,1 1-1,1 0 0,-3 1 4,2-3-5,1 6 4,-1-2-2,1 2-6,-4 1 4,4 6-2,0-9 2,0 9 0,-3-10 6,3 10-6,-1-5-7,1 5 5,0 0-1,-3-7-1,3 7 1,0 0-3,0 0-2,0 0 3,0 0-1,0 0-5,0 0 6,0 0 3,0 0-5,-5 27 1,8-14 4,-3-3-7,2 7 3,1 1 1,1-1 3,0 2-2,-2-2 1,4 7 3,1-7-2,-3 0 0,5 2 0,-2-1 1,-1-4-4,2 2 3,-1-2 0,1-3 1,-3-1 3,3 0 0,0 0-8,-1-4 3,-1 2 5,0-1-5,-2-2-1,1-1 5,3-3-3,0-1 3,-8 0-3,18-3 3,-8-2-4,-1-1 4,0-1 6,0-2-8,0 0-5,1 0 7,-5-3 5,1 3-5,1-4 0,-2 2-3,-1 0 4,-2-7-3,-2 1-5,3 1 5,-3-1 3,0 2-2,-5-6-2,5 4 1,-4 2-3,0 3 6,3 0-3,-3 1 4,1 2-5,2 2 0,0-3 1,-3 3-2,4-3 4,-4 7-1,4 3-7,-4-9 1,4 9 4,-1-7 4,1 7-5,0-7-1,0 7 2,0 0-3,0 0 0,-3-7-5,3 7 5,0 0 5,0 0-5,0 0-3,4 25 2,-1-15-1,-1 10 4,2 0 2,1 6 0,2-3-7,2 3 9,0 0-7,-7-6 1,6 4 9,-3-5-12,3-2 3,0 1 6,0 0-6,0-2 1,3 0-1,0-2 4,3-2 0,-6-4-6,2 1-7,0-4-21,-1 2-20,4-4-26,-2 0-29,1-2-38,-2 0-98,1-3-264,1 1 117</inkml:trace>
  <inkml:trace contextRef="#ctx0" brushRef="#br0" timeOffset="232666.9374">2614 17556 113,'0'0'146,"0"0"-21,0 0-8,0 0-16,0 0-12,4 17-6,-2-8-6,1 4-8,2 6-7,3 10 3,-1-2-17,1 6 3,3 1-8,1 0 7,1 12 4,0-1 7,-3-10-19,-1-1-30,0 12-2,1-15-2,-1 2 5,-5-4-10,6-1-5,-1-2 6,-3-2 14,-1 1-16,-2-11 3,1 5-1,-2-9-4,-2-10 6,5 22 1,-5-22-12,1 17 7,-1-17 5,0 0-14,4 17-21,-4-17 0,0 0-10,0 0-42,0 0-23,0 0-98,0 0-218,0 0 96</inkml:trace>
  <inkml:trace contextRef="#ctx0" brushRef="#br0" timeOffset="235683.9102">2788 17626 62,'0'0'119,"0"0"-16,0 0-13,0 0-5,0 0-10,0 0-2,0 0-8,0 0-11,0 0 2,0 0-6,0 0-6,0 0 0,0 0 4,0 0 2,0 0-12,0 0 6,0 0 2,42 3-3,-31-2-11,8-1 0,1 1 1,-1-1-7,1 0-5,7-1 3,4 0-4,-4 1-10,3-3 15,2 1-13,1 1 9,1 2-8,3-4 0,-4-1-1,0 3-1,4 1 1,1 0-1,-3-3-6,1-1 2,1 1 1,-1-1-1,3-2-3,11 0 7,2-5-4,2 2 1,-3-3-2,7-1 4,1 0-8,-2-1-1,6-1 2,25-7 4,-29 12-1,-3-4-2,4 3 1,3 2-2,-6 0 3,-3 4-3,-3 1 2,-9-2-6,-6 4 0,0 2 4,-3-3 2,1 1-6,-3-1-1,4-1 5,-7 1-2,0-2 4,5 0 3,-2-2-6,-1 1-4,2-2 2,3-2 4,2 2 2,2-3-4,11-6 1,0 5-4,4 0 1,-3 1 3,-3 1 1,2 2-2,0-2-4,-10 4 6,-3 1 1,0 1-7,1 2 2,-2 0 0,-1 0 7,-2-4-7,-1 0-1,1 5 4,-4-6-3,-1 3-2,2-4 5,-2 5-1,-1-2-1,1-4-1,1 2 1,-1-1-1,-1 0 0,3-3 0,0 0 0,6-1 6,-4 3-1,4 0-7,-2-2 3,-2 1 4,4-1 0,-1 4-4,-5-3 2,3 3 2,-2 0-8,-3 0 7,-2 2-3,2-2-1,-9 4 0,0-4-1,2 2 2,-2-2-3,2 2 5,-1-2 1,0-3-3,-1 2-4,5-3 5,2-1-1,-4 4 2,6-4 0,-4 2-7,-1 1 7,5-3-1,-6 7-2,-3-3-1,2 1-1,-2 0 3,0 0-1,-1 2 3,0 0-1,-3-2-1,2 1 6,-5 0-6,2 4 1,4-3 1,-6 1-10,2-2 6,2 1-6,0 0 11,2-2-4,-3-1 3,4 1 0,-2 0-2,5-3 2,-3 3 1,5-3-2,2-2-3,-2 1 4,-2 4-7,-3-1-2,-3-1 4,2 1 5,0 2-4,-1-2 0,-7 3-5,3 1-1,0-1-1,-3-1 2,2 1 3,-1 0 0,0 0-2,0 0-2,1 1 6,5-4-2,-3 1 2,3-2 0,1 1 5,-2-1-5,11-3-3,1 4 5,3-5 1,0 2-1,1 1-2,-2 1-2,-3 3-5,-2-4 6,5 3 4,-11 3-1,8-3-7,-8 4 3,2-1-1,0 0 4,-1 0 2,-2 1-3,3 2 4,-1-2-8,-3 0 7,2-1 10,-6 1-8,7 2-5,-1-3-2,-6 0 8,6 1 0,1-3-4,-1 3 2,2-2-3,0-2 1,6 2-4,-7 0-1,2-2 4,-4 5 5,2-1 1,-7 2-2,1-1-6,-2 2 5,-12 0-3,16-1 5,-16 1-7,17 0 0,-17 0-1,0 0-1,18 1 8,-18-1-5,9 3 0,-9-3-4,0 0 6,14 7-1,-14-7 1,6 10 1,-3-5 4,2 3 2,-1 0 0,1 1-3,-1 2-4,3 3 7,1 1-3,1 1 2,0 0 4,0 7-10,0-5 7,5 8-3,-5-2 4,2 5-3,0-2 0,-2-2 3,1 3-4,-2 0 0,3 1-5,-2-4 2,2 2 3,-1 2-4,-1-3 3,0 1-1,0 0 2,-1-3-9,0 1 3,-1 0 2,-2-7-5,2 8 5,-2-6-3,3-3 3,-6 2 4,6 0-9,-3-2 8,2 1-1,-2 0-7,1 2 3,1-5-2,0 2 5,-1-1-2,-2 1 1,5 0 3,-3-2-13,1 0 6,-1 2 5,1-1-3,3-2 5,-3 3-2,-2-4 0,3 3 3,-3-3-9,-1-4 6,1 3-1,-1-2-4,0 0 7,-1 4-2,0-6-2,1 4 6,-3-7-8,2 2 6,-1 1-3,0-3-2,-2-5 1,3 9 1,-1-4 5,-2-5-5,1 4-3,-1-4 2,0 0-2,4 5 1,-4-5 4,0 0-1,0 0 7,-1 10-1,1-10 1,0 0 9,0 0-1,-6 6-10,3-1 9,3-5-7,-13 6 2,5-4-2,2 1-2,-1 1 3,-4-1-3,-1-1 0,1 3-1,0-2-2,1 1 0,-3-1 1,2-1-4,-2 3 4,1-2 4,-1-1-6,-1 3-1,0-3 0,-4 1-1,2 1 2,1-2 0,-3 2 6,0 0-4,1-2-5,-1 1 1,-5 0 2,-1-3 3,-3 5-1,1-1 0,-5-2 0,10 3 4,-2-3-8,-5 2 0,-1-2 1,1 0 3,2 0 2,0 1-6,-2-3 1,5 3 5,0-2-1,-7 0-7,7 1 3,4-2-1,-2 1 1,-2 3 3,2-4-5,-2 2 5,0 1-3,3 1 0,-1-4 1,-6 5 6,5-1-4,1-1-5,2-1 3,-8 1 0,7 2-3,-1-1 6,1-1-3,-3-2 4,5 3-4,-5-1-3,-6 2 6,9-3-9,0 2 5,-2 0 0,-6-1 0,9 2-5,-3-4 2,1 2 3,1-1 3,1 0-2,-3 1-7,0 2 7,0-3-4,-7 3 3,9-2 0,-3 1-3,-5 1 1,6 0 4,-5 0-8,7-1 5,-3-1 1,-3 2-4,6 2 5,-2-5-2,-5 5 1,6-3 1,0 2 0,-1-3 5,2 2-8,-5 2 2,6-3-2,-2 1 4,-7-1-7,6 1 5,1-2-4,-8 0 3,2 6 3,0-2-2,-1-3-6,-1 0 6,2 3 4,8-5-4,-11-1 12,9 4 6,-6 0-3,7-4-5,-2 4 7,3-2 2,-1 0 3,2 2-6,0-3-4,6 3 3,-6-2-3,1-1-2,1 4 3,-2-2-4,1 1-7,1-1 10,-2-2-8,-1 4-1,6-2 2,-3-2-2,0 3 2,-5 0-3,1-2-1,1 1 2,-2 3-9,0-3 9,0 2-3,-1 1-1,2-4 2,0 4-2,-7-2-2,8 0 4,-1 0-4,0 0 3,-2 0-1,2-3-2,1 4 4,-3-2-3,-6-1-1,6 1 3,3 0-2,-5 2 1,6-2 0,-4-1 0,22-3 1,-40 9-5,21-6 5,19-3-1,-39 9 2,19-5-5,-2 0 4,4 1-4,18-5 1,-42 9 1,21-4-1,2 0 1,19-5 0,-38 7 4,16-4-2,1 4 0,21-7-3,-39 9 0,16-8-1,1 3 2,22-4 1,-40 7-2,20-4 5,20-3-8,-40 7 3,20-4 3,20-3-3,-39 4 1,20-2-4,19-2 2,-39 6 2,25-2-2,14-4 1,-48 7-1,27-4 1,0 0 2,-1 2 1,22-5-7,-37 5 8,37-5-5,-39 5 1,21-3 3,-1 4-5,19-6 3,-40 6 1,40-6-1,-32 2 1,32-2 0,-30 2-3,30-2 4,-25 4-1,25-4-1,-27 2 0,27-2-6,-26 4 8,26-4-1,-27 3-4,27-3 2,0 0 2,-32 5-1,32-5 3,-25 3-6,25-3 3,-24 6-2,24-6-2,-25 5 6,25-5-5,-26 5 2,26-5 4,-25 5-4,25-5 3,-27 4-1,27-4 1,-33 5-2,33-5-1,-22 5-4,22-5 3,-27 5 0,27-5 1,-32 5-1,32-5-2,-27 7 3,27-7 3,-24 5-2,24-5-2,-28 6-2,28-6 4,-27 4 0,27-4-2,-28 10 6,11-6-3,17-4-2,-24 10-3,24-10 2,-31 8-2,31-8 4,-24 4-3,24-4 2,-26 5 0,26-5 0,-22 7 1,22-7 7,-24 6-8,24-6-1,-25 6 4,10 0-1,15-6-2,-27 4 6,27-4-7,-26 5 0,26-5-1,-28 5 3,28-5-1,-27 7 3,9-2-4,18-5 0,-30 7 0,30-7 0,-33 5 3,33-5-3,-30 7 3,30-7-3,-32 3-2,32-3 7,-33 4-2,33-4-3,-36 4 2,17 0-2,19-4-1,-31 2 2,31-2 1,-32 1-1,32-1 3,-30 0-1,30 0-2,-32 1 2,32-1 0,-34 0 1,34 0-3,-32 0 2,32 0-4,-34 0 6,34 0-4,-36-2-2,36 2 4,-34 1-3,34-1 0,-32 1 3,32-1 0,-33 3-4,33-3 3,-27 2 2,27-2-5,-32 4 6,32-4-5,-28 6-1,28-6 3,-23 2 0,23-2-3,-27 6 2,27-6 2,-32 9-2,32-9 1,-23 5 1,23-5-7,-27 9 4,27-9-1,-24 6 31,24-6-3,-17 4-5,17-4 0,0 0-6,-27 7-1,27-7 0,0 0 0,-19 7-2,19-7 2,0 0 0,0 0-8,-20 5 4,20-5-1,0 0 0,0 0-4,0 0 2,-23 6-7,23-6 5,0 0-1,0 0-1,0 0 6,0 0-2,-27 2-5,27-2 4,0 0 0,0 0-2,0 0 1,-27 3-3,27-3-1,0 0 0,0 0 4,0 0-4,0 0 2,0 0-8,-33-1 9,33 1 0,0 0-5,0 0 4,0 0-2,0 0 3,-26-8-4,26 8 4,0 0-3,0 0 0,0 0 3,-18-7-3,18 7-6,0 0 7,0 0-1,0 0 0,-18-10 4,18 10-6,0 0 4,0 0 0,-16-11 0,16 11-5,0 0 6,-10-18 0,10 18-10,-9-18 8,9 18-1,-11-20 0,6 11 4,5 9-1,-9-20-2,9 20 2,-7-19-1,7 19-3,-4-23-3,-1 12 0,5 11 8,-1-18 0,1 18-13,0 0 9,-4-22-6,4 22-16,0 0-25,-5-16-29,5 16-39,0 0-48,0 0-226,0-14-419,0 14 186</inkml:trace>
  <inkml:trace contextRef="#ctx0" brushRef="#br0" timeOffset="245572.8825">9628 10755 83,'0'0'95,"0"0"-8,0 0 4,0 0-17,0 0-4,0 0-1,0 0-10,0 0 0,0 0-11,0 0-4,0 0-5,10-11-4,-7 6-7,-1 1 5,1-2-8,-2 0 4,2 0-4,2 0 1,-5 0 0,1 1 14,0 1-7,-1 1 8,3-1-4,-3 0-11,0 4 4,0-7-11,0 7 0,1-6 7,2 3-11,-3 3 1,0 0 3,0-4-3,0 4-6,0 0 1,0-4-7,0 4-1,0 0 3,0 0-3,0 0 4,0 0-3,0 0-1,0 0 2,0 0-5,0 0-1,-8 11-1,7-9 5,1 3 0,-4-1 1,3 3 0,-3-1-5,1-1 3,1 6 3,-4-2-3,4-2-2,-1 0 4,1 5-1,-3-2 2,2 2 2,1 0 3,-2 5-7,1-5-5,0 0 8,0 2 1,-1 3 2,1-2-1,1-3 5,-3 0-3,1 5 3,1-2 5,1 1-9,-2-1-1,1-1 2,2 2-3,1 0 7,-2-2 0,-2 0-5,4 0 1,-2 0 1,1 0 14,0 3-2,-1-5-2,-3 6 3,3-8-2,0 8-1,-1-2-2,0 0-4,-1-3-2,3 3 3,-1 0 0,0 0 3,-2 0 6,0 2-3,1 1-4,0-3 4,0 1-7,1 2-2,0-1 4,-3 0-9,5-1 7,0 1-7,-4 3 3,2-3-2,0 2-3,-1 3 3,3-2-1,-1-1 0,1 4-4,0-4 0,1 4 6,-1-4-5,0-2 0,0 2-3,3-1 3,-1 0-5,2 6 2,-2-8 1,0 3 2,-2-2-3,1 1-1,1-1-1,0 0 2,0 0-1,-2 2 2,3-1 2,0 8-5,-3-10 3,3 3 1,1 5 1,-2-5-2,0-1 2,0 6-5,4 0 5,-1-3 2,-1 5-1,1-1-1,3 2 17,-2-2-2,-2 1 2,2 2-3,0 1-1,0 1-3,0-2-1,-2 1 5,0 3-4,1-4 2,-2 4 1,2 0-3,0-1-1,0 1 17,-3 2 2,0-1-3,2-1 0,-4-2-4,1 2-4,0-3 1,-1 2 0,0 0-4,0-1 9,-1 1-3,1-3-2,1 4 2,1 0-4,0-2 0,1 0 1,-6 3-3,3 0 1,-1-2 0,1 2-3,-1 0-1,-1 2 0,1-1-3,0-2 0,1 2 2,-4-1 3,0 1-7,3-4 3,-1 3-1,0-3-1,-3 1 1,2-3 0,-1 0-2,1 0 3,-2 0-1,2-2 1,0 1 1,-1 3 12,0-2-6,-3-1 1,3 4-4,-1 2-2,0-6-3,-2 5 1,0-3-1,1 1-2,-4-2 5,5 3-3,-3-3 7,4-1-1,-1-2-5,1 0 6,2 3-9,-1 0-2,-3-3 5,1-1-6,0 2-1,1 1 2,-1-4-4,1 7 0,-3-6 0,5 1 1,-2 2 1,0-2-1,4 0-5,0 1 4,0-2-3,-4 2 0,2 2 3,-1-1-3,-1 5 4,0-3-7,-1-1 4,1 0-3,-1 0 3,1-1-1,-1 0-4,1 1 3,2 2 1,-4-1-5,-1 2 3,4-2-2,-2 1 2,3-1 0,-1-2 3,0 2 1,3-2-3,0 2-1,-2-3 0,0-1-1,4 4-1,-1-3 3,-1 2-3,0-3 2,3 0 1,-3-6 1,2 7-3,0-8 1,-2 8-16,3-1-5,-1 0 3,-2 1 3,1-2 3,0 3 0,-1 0 3,2 1 6,-1-2-7,-1 1 1,5-1 0,-1 1-3,-3-1 7,3 0-5,-3-3 5,3 2 1,-3 0-3,2-1 3,1-6-2,-3 8 4,1-3-4,0 3 3,-1-8-2,3 8 2,-4 0 0,0 1-2,1-8 7,2 7-5,-2-2 4,1 0-2,0-6 2,2 8 3,-4-3-7,5 3 2,-1 1 0,0-1 3,-4 1 27,4 0-1,-2-3-7,2 4 0,-4-4-6,5 3 5,-3-2-7,1-1 0,1 0-3,-1 3-1,1-2 2,1 1-7,-3 3 4,-2-1-2,2 1 1,0-4-1,1 2-3,-1 1 2,2 0 1,-4-3-1,5 6 3,-4-8-4,4 5-1,-1-2-2,0-1 3,-1 3-2,1-3 4,-1 3-34,-2 1 3,1 4 5,0-4 0,-4 0 2,6-1 4,-2 1-1,3-1 4,-3 0-2,0 1 11,2 0-6,-1 1-3,-1-1 5,-1 2-3,2 1-1,-2-2 7,1-1 3,0 1-3,-1-2 3,-1 4-2,4-3 6,-1-1-6,1 0 33,-1 0-3,-2 2-5,1-2 4,0-2-6,-1 2 1,-1-2-18,4 1 12,-2 1-5,0-10 6,-2-1-9,3 2 3,-2-3-4,2 0 0,-2-1-2,-1-16 1,5 24 3,-5-24-17,2 21 13,-2-21-2,2 20-4,-2-20 4,1 15-2,-1-15 1,0 0-1,4 14 4,-4-14-5,0 0-2,0 0-10,0 0 15,0 0 0,4 15-2,-4-15 0,0 0-7,0 0-6,0 0-15,0 0-17,0 0-14,0 0-20,0 0-20,0 0-12,0 0-8,0 0-34,0 0-16,0 0-36,0 0-222,0 0-462,-13-47 204</inkml:trace>
  <inkml:trace contextRef="#ctx0" brushRef="#br0" timeOffset="259604.7315">10210 11250 1,'0'0'167,"0"0"-6,3-4-9,-3 4-8,0 0-9,0 0-3,1-3-5,-1 3-13,0 0-1,0 0-7,0 0-10,0 0-5,0 0-7,0 0-7,0 0-6,0 0-3,0 0-10,0 0-4,0 0-13,0 0-1,0 0-1,0 0-3,-7 8-2,0-2-6,7 6-1,-3-2 1,-4 5-2,5 2-7,-4 2 4,-1 5-6,1 2-2,-4 2 0,1 4-2,2 0 5,-6 1-6,-1 0-1,3-2 0,-2 3 0,-1-2-2,2-5-1,3 0 1,-3-3-1,5-6-1,1-3-1,-1-5 0,2 2 3,1-6-1,1 0 1,-1-1 0,2 0-1,1-3-5,-3-2 2,4 0 4,0 0-3,-9-6-1,8 0-2,-2-3 0,1-3 0,-1 4 0,8-4 1,-5 0-4,1 3 1,2-1-1,1-1 3,-1 2-3,1 2-1,-2 1 0,1 0 0,-1 1 0,1 1 2,-1-1 2,5 2-2,-2 1-1,-1-1-4,3 3 4,1 0-1,2 0 2,0 3-1,-1 0-2,4-1-1,-1 5 3,2-2 0,4 0-1,-3-1-1,-3 1 2,7 3 3,-8-4-3,6 1 0,-4-1 2,4 2-2,-5-1 1,-1-1-1,0-2-6,-2 4 8,0-5-1,-3 2-1,-1-1-12,0-1-11,-1 2-8,0-2-8,0 0-20,-4-1-6,0 0-38,0 0-46,8-3-196,-8 3-374,0-12 165</inkml:trace>
  <inkml:trace contextRef="#ctx0" brushRef="#br0" timeOffset="259835.7964">10124 11487 228,'-4'-2'230,"-1"2"-27,5 0-12,-5-5-8,5 5-13,0 0-19,-5-2-13,2-1-13,3 3-13,0 0-11,0 0-8,13-4-8,-8 2-11,8-2-8,4 0-5,-7 0-5,10 0-5,0 2-6,0-3-9,0-1-24,-3 2-27,-3 4-24,-2-4-45,4 1-45,-6-3-55,1 1-143,0-3-354,-5 1 157</inkml:trace>
  <inkml:trace contextRef="#ctx0" brushRef="#br0" timeOffset="260059.3685">10239 11240 159,'-4'-2'220,"2"-1"-22,2 3-18,-4-5-11,4 5-13,0-4-11,0 4-12,8-7-18,1 2-5,2 2-17,6-1-8,4-3-5,4-1-7,2 2-10,1 0-8,-8 1-5,1-1-5,-3 2-3,3 2-9,-9 1-22,2 0-22,-2 1-19,1-3-23,-4 6-13,0-3-20,-3 1-11,2 0-25,-5 1-29,3 1-116,-5 0-288,1-1 127</inkml:trace>
  <inkml:trace contextRef="#ctx0" brushRef="#br0" timeOffset="260392.9759">10547 11480 164,'0'0'226,"0"0"-21,0 0-18,0 0-18,0 0-5,0 0-10,0 0-10,23-5-14,-9 6-13,6-3-5,3-1-15,3-3-12,2 1-5,1 0-3,2-2-15,0 1-3,-3 0-5,-7 6-9,0-5-17,-10 4-34,1 1-39,-1-3-39,-4 5-22,-1-2-25,-1 1-14,-5-1-162,0 5-334,0-5 148</inkml:trace>
  <inkml:trace contextRef="#ctx0" brushRef="#br0" timeOffset="260537.5895">10700 11534 32,'-9'8'184,"-1"-3"-15,1 3-14,4 0-3,0-2-7,5 0-5,-2 1-2,4 0-9,1 0 1,4 0-1,6-3-11,6 2-11,2-1-11,10-5-9,4 0-11,-1 0-5,6-4-8,11-6-39,-11 3-45,-2-1-78,1 4-94,-1-6-113,-6 0-331,-4-2 147</inkml:trace>
  <inkml:trace contextRef="#ctx0" brushRef="#br0" timeOffset="262582.6391">15613 9994 35,'-6'0'125,"2"3"-12,0-1-12,-1 1 7,-1 2 1,-1-1-14,-3 3-9,2 1-8,1-1 9,-2 4-5,0 1-9,0-1-14,-1 5 2,0 0-7,1 0-8,-3-1-9,-1 2 18,4 0-20,-7 5 1,3-1-1,-4 4 5,4-4-2,-1 3-5,0-2 1,5-5 3,-3 6 6,1-5-4,-1 4-3,2-3-1,-5 1-5,0 4-3,2-2-2,-3 2 1,3-2-7,-1 1 5,1 2-3,1 2 3,1 0 1,2 1-3,1 4-5,2-1 3,-2 1 1,3 2 1,-2 2-3,1 10-2,2-12-3,-4 15 0,3-14-1,3 14-3,-2-15 2,-1 0-2,3 2-2,0-2-2,-1 0 1,-4 1 1,1-3-6,2 0 6,-1 1-3,2-1 2,-4-1-6,2 3 7,1 1-4,0-2 3,3 1-2,-3-3 0,1 3 0,2-1 2,0 0-1,-2-1 2,3 1-5,1-2 4,-1 3-2,0-2-1,2 1 1,0 0 2,-2-2-1,2 0 0,-2 0-1,0 1 1,1-2-1,-1-2-2,0 2 0,0 0 1,0 0 0,-1-3-2,1 3 2,-2 0-3,2 0 2,-2 1 0,-1-1 4,2 0 10,-1 2 6,2-1 3,2 0-5,-1 1-1,3 0-3,0 2 3,1-1-3,0 3-1,-1 0-1,0-1-3,2 0-1,2-4 0,-3 3-3,1 1-1,4-1 0,-6 0-2,1 14 0,-1-12 4,0 10-2,1-11 0,-1-2 1,-2 3-4,-2-2-1,2 0 0,-2 2 5,2 1-5,0-6 1,2 1 0,-2 4-1,-1-2 0,3 0-3,0 0 3,1-1 3,-1 1-1,2 3 7,2 9 4,1-2-3,-2-9 0,6 14 1,0-6-6,5 3 4,0-2 2,-3-1-2,3 1-3,-1 2-2,1 0-2,2 0 2,-1-3 15,-1 3 0,2-2-2,2-1-4,0 1 0,-5-13 0,5 15 1,-1 0 2,2 0 2,-2 2-1,0 2-2,-2-2 0,6 2 2,-6-3-4,4 0-2,-8 3 3,2-4-3,0 1-3,-1-1 0,0 1-1,-2-1 0,0 0 1,-4-11-2,7 12-3,-5 1 5,-2 1 3,2-2-5,-1-1 2,-2 1 2,0 0 0,0 4-20,1-7-2,0 3-4,-4 0 7,1 0 0,1 0 1,-4 0 0,2-13-1,6 16 6,-4-3-9,1-3 3,-3 3 1,1 1 7,0 4-4,-4-3 2,6-4-2,-6 1 1,2 2 1,2-1-3,-3-11 5,-3 12-4,0-12 2,-1 0-2,-1 11 1,0-13-1,-1 2 2,0 1 0,0 8-2,-1-10-1,-2 15 2,3-4-2,-1-12 0,0 2 6,3 10-6,-1-12 33,1 1-3,0 0-3,0 2-10,0-3 4,0 1 0,1-3-4,2 6 2,-3-6-6,1 2 0,1-3-3,0-1 2,1 1 0,-1 2-4,-1-5-1,-2 1 1,1-4 0,-2 4-5,4-2 1,-4 3 4,2-5-5,-3 3 3,1-3-32,4 0 6,-4 3-1,0-7 6,-3 4 1,0 4 14,4-5 6,-2 2 3,0 1 4,2 0 9,-1-1 2,2-1 2,2 2-2,-2-6-1,0 5 2,2-4 32,0 4-4,1-8-13,1 2 2,-1 1-2,0-2 0,0-2-6,2 4-1,-5-4-4,5 1-22,-5-18 17,4 22-1,-4-22-32,3 20-2,-3-20-25,1 14-21,-1-14-36,0 0-33,0 0-46,10 12-60,-10-12-298,0 0-576,0 0 255</inkml:trace>
  <inkml:trace contextRef="#ctx0" brushRef="#br0" timeOffset="265134.8864">11471 11230 123,'0'0'128,"0"0"-8,0 0-5,0 0-10,0 0-6,0 0-3,0 0-20,0 0-5,-9-9-1,9 9 1,-4-4-1,4 4 4,-4-3-4,4 3 1,-5-3 0,3 1-3,2 2-4,-7-5-8,6 2-10,1 3 16,-4-4 1,2 1-5,2 3-2,-2-5-7,1-1-4,1 3-1,0 3-5,0-8-8,0 4-3,3-2-4,-1 0 1,2 3-6,1-4 2,2 1-5,-3 2 0,6-1-4,-2-3 2,3 4-3,-1 0-6,-1-1 7,4 0-3,-2 2-3,0 1 2,1 0-6,-1 2 0,-1 3 1,2 1-8,-2 3 5,2 0 3,0 5-1,-1-1-3,-1 3 3,-2 4-2,-1 0 0,1 0 2,0 6-3,-3-3 3,-3 3 1,0-5 2,-2 2-5,0-1 2,-6-2 2,0 6-1,-1-4-3,-3-2 1,-1 6 3,-3-2 2,4-7-3,-6-1 2,1 1-1,-3-3 1,5 0-2,-4-3 0,7-3 2,-1 1-2,0-2 3,0-1 0,0-1 10,1-2-2,1-1 8,2-1-2,1-1 1,-1-3-10,4 0 0,-1 0 5,2-5-4,0 0 2,4 0-3,-2 0-2,2 1-3,2-1 1,-1 4-1,4-3 2,-2 4-2,-1-1-2,2-2 1,-3 5-2,3 0-1,0 0-2,-1 2 0,3 1-2,0 0 4,-8 0-2,15 4-1,-5-1 0,-2 0 0,1 2-1,0 2-1,0 0 6,2 2-3,0-2 1,-2 1-1,2-1-1,-3 0-18,-1 0-4,0 1-17,2-2-8,0 1-18,-5-3-24,5 2-19,-1-3-23,-2-3-42,-1 0-150,-5 0-349,11-3 156</inkml:trace>
  <inkml:trace contextRef="#ctx0" brushRef="#br0" timeOffset="265772.1317">11939 11071 80,'-2'-4'196,"1"1"-18,1 3-15,-4-5-15,1 3-10,3 2-14,-4-5-9,4 5-15,0 0-8,0 0-10,-12 8-9,6-4 1,1 4-10,-7 0-1,6 2-3,-3 1-6,-1 5 6,1 1-8,3-3-3,-5 3 2,3 1-9,0 1-3,2-2-4,1 2-1,1 0-8,0 0 5,3 0-8,0 4 4,2-6-6,-1-1 0,3 0-2,3 2 1,-1-3-5,-1-3 0,1-2 1,4 4-3,0-2 0,0-4 4,1 1-8,2-1 2,0-3 1,3 0-1,-4-1-3,1 0 1,2-3-5,1 0 3,-2-3 1,-1 1 3,2-4-4,-4 0-1,-1-1 1,3 1-1,-8-2 1,1 2-3,-1 1-3,2-6 2,-3 3 0,-2 1 2,-1-1-3,0 2-2,-1-3 0,-3 1 0,-1 2 2,-1-3 0,-1 2-3,-2 1 1,4-1 3,-2 1-6,2 1 7,0 1-4,-1 0 1,5-1-3,-2 1 5,3 3-2,-6-4 3,6 1-4,0 3 2,6-8-1,-2 4-1,6 0 0,0-2-1,2 2 0,4-4 0,0 4 1,-2 1 3,2-2-4,0 1 0,-3 3-2,0 1 0,1-1-1,-1 3 1,-2 2 4,0-1-4,-1 1 0,-2 1 0,0 3 1,-1 2 1,-2-2-3,-2 2 5,2-1-4,-5 0 4,3 3-1,-2-3-1,0 3 4,-1-1-5,1 0 2,-2-1 1,2-3-2,-1 4 1,0-2 0,2-3 1,-4 1-3,4-1-23,-1 4-23,0-6-18,1-1-25,0-1-30,-2-2-47,10-1-174,-10 1-370,13-8 164</inkml:trace>
  <inkml:trace contextRef="#ctx0" brushRef="#br0" timeOffset="266069.3359">12586 10930 218,'-3'-4'203,"0"1"-24,1 1-14,2 2-13,0 0-14,0 0-12,-15 5-5,7 3-7,1 1-10,-1 8-5,0 1-9,-1 7-4,-2 2-3,3 2-2,1 1 4,-2 0-4,2 4-5,0-2-5,2 1-6,3-1-6,1 3-3,1-5-8,3 1-6,-1-2-3,2 1-5,2 1 2,4-7-5,-2 2-3,0-2-4,2-5 1,0-5-2,3 3-2,1-2-5,1-4-11,-4-4-33,0-2-26,4 2-36,0-4-52,2-3-35,-4-2-213,4-6-421,-3 0 188</inkml:trace>
  <inkml:trace contextRef="#ctx0" brushRef="#br0" timeOffset="266339.6707">12785 11117 49,'-5'-7'219,"2"2"-16,1 2-13,-3-1-18,4 2-21,1 2-13,0 0-17,0 0-7,-9 5-7,7 1-9,2 6-7,0 0 4,0 5-3,0 3-9,0-5-12,0 11-3,-1-9-4,2 3-7,-1 6-2,2-3-7,-2-4-6,0-1-6,2 1-2,0-1-3,-2-1 0,0 2-5,0-5-4,0 3 0,0-5-4,0-2-38,2 3-23,0-8-34,-1 5-28,0-5-41,6-2-214,-7-3-389,8 0 172</inkml:trace>
  <inkml:trace contextRef="#ctx0" brushRef="#br0" timeOffset="266566.5773">12953 11272 259,'0'0'234,"0"0"-22,-2-3-22,2 3-16,0 0-14,0 0-20,-2-4-13,2 4-11,0 0-11,0 0-12,13 0-9,-13 0-7,18 3-6,-4-3-14,3 0 0,4 1-3,-6-1-12,6 0 2,-2 0-14,-6 0-33,7 0-28,-10 0-42,1 0-37,3-4-41,-7 3-176,-1 0-354,-1-2 158</inkml:trace>
  <inkml:trace contextRef="#ctx0" brushRef="#br0" timeOffset="266785.9753">13101 11144 76,'0'0'202,"-4"-2"-20,4 2-26,0 0-14,0 0-9,0 0-23,0 0 12,-5 11 11,5-2-7,0 1-19,3 0-11,-2 4-7,0-1-9,0 3-4,1-1-9,-4 2-8,4 2-5,-1-2-6,-1 1-6,0 1-3,0-2 0,3 0-7,-2-1-23,-1-3-35,0-1-39,4 0-29,-2-2-51,0-1-171,1-2-340,2-2 151</inkml:trace>
  <inkml:trace contextRef="#ctx0" brushRef="#br0" timeOffset="267433.5029">13328 11407 59,'0'0'245,"0"0"-28,0 0-17,0 0-15,0 0-16,0 0-11,0 0-16,0 0-13,0 0-11,0 0-12,0 0-13,13-5-9,-6 3-7,0-2-7,3 0-5,-1-2-8,1 0-5,-1-2-6,1 0-4,-1-1-4,2-3-3,-3-1-2,-1-2-11,2 1 2,-3-3-3,1-2-4,-4 0 3,0-5-5,1 6 0,-4-1-2,0-1-5,0 1 3,-4 0 1,3 2-4,-1 3 0,-1 1-1,-1 2-3,1 1 3,1 5-3,-2-2 2,1 4-3,0-1-2,0 2 0,3 2 1,0 0 0,-13 6-4,10 1 0,-4 3 2,6 2-1,-3 5 1,0 0 5,1 0-2,3 3-1,0-2-2,0 3 3,3-1-1,1-3 0,0 2-2,-1-4 3,5 1-1,-4 0-1,2-2 3,0-4-3,4 2 4,-4-1-1,2-4-4,3 0 3,-1 0 1,0-3 0,-1-1-1,4 0 2,-2-3-2,3 0 0,-4-3 0,5 0 2,-5-1-5,2-3 4,2-2-3,-1-2 2,-2 0-1,1-2 2,-1-3-6,-2 1 1,-1-3-4,-3 1 3,2-1-10,-2 2 6,-1-1 4,-1 0-4,1 2 3,0 5-1,-2-1-2,-1-2 7,0 7-2,-1-4 2,0 4 0,0 1-4,3-1-3,-2 2 4,-1 4-2,0 0 0,0 0 0,0 0 4,0 0-2,-8 16 1,4-5 1,2 1-4,0 3 7,0 3-6,-2 0 3,3 2 2,-2-2 6,1 2 5,2-1-2,-1 0-1,1-2-2,0 0 1,0 2-1,1-3 1,-1 0-4,0-5 3,1 1 0,0 0-3,2-3 3,-3 0-2,1-1-2,2-3-16,-2 1-20,3-3-20,-2 1-39,-2-4-38,8-1-58,-8 1-192,7-12-410,-2 4 181</inkml:trace>
  <inkml:trace contextRef="#ctx0" brushRef="#br0" timeOffset="267720.7367">13731 10836 104,'0'0'185,"6"-4"-21,-2 3-9,-4 1-3,14 1 0,-2 2-11,-2 1 4,7 3-5,1 3-3,4 7-6,0 2 0,2 3-2,-6 3-5,4 4-10,-5-1-7,-5 1-9,-1 0-11,-7 1-7,3 3-7,-8-3-7,-5 1-7,-1-2-5,-2 0-2,-2 3-5,-5-5-7,0 3-13,-1-4-34,-5 2-41,1-2-39,2 1-48,-3-3-59,0-2-211,2-3-437,2-6 195</inkml:trace>
  <inkml:trace contextRef="#ctx0" brushRef="#br0" timeOffset="272879.3518">9982 12526 25,'-1'-4'118,"1"4"-11,0 0-9,0 0-8,-2-6-11,2 6 8,0-3-6,0 3-9,0 0 4,0-7-1,0 7-4,0-5-11,2 2 2,-2-1 8,0 4 6,1-5 3,-1 5 3,0-7 4,1 5-1,-1 2-2,0-5-3,0 5-4,-1-7 0,1 7-4,0 0-11,0-4-7,0 4-7,0 0-6,0 0-4,0 0-6,-3 21-4,2-5 0,-2 1 0,0 9-1,-1 4-8,1-5 2,-2 5-2,1-1-3,1-1-1,-5 1 0,2 0-1,1-5-3,0 1-1,-5 0-1,3-8 3,-1 3-11,3-4 8,-5-3-2,6-1 4,-2 0-5,3-4 4,-1-2-5,1-1 2,0 1 8,3-5 18,-4 4 12,3-2 0,1-3-2,0 0-2,0 0-7,0 0-3,0-17-3,2 9 2,3-1-7,-2 0-2,2-1-3,-2 2-4,0-1 0,1 3-2,-1 2-3,2 1 1,0-1 0,2 1-4,-1 3 1,-6 0-4,9-2 2,-9 2-1,12 6-1,-6-3-1,0 3-5,2 0 7,-1 2-3,1 0 4,-1 1 4,2-4-6,2 6-2,-4-5-9,-2 2-16,1-1-4,1-1-9,-2-1-15,0 1-18,1-2-14,-1-2-25,-1 2-11,3-3-28,-2-1-48,-5 0-161,0 0-389,16-7 172</inkml:trace>
  <inkml:trace contextRef="#ctx0" brushRef="#br0" timeOffset="273083.8024">10046 12755 2100,'-7'-4'73,"2"1"7,0 1-31,-1 0-20,-1-1-18,4 0-9,3 3 6,-7-2-6,7 2 0,0 0 4,-4-3-3,4 3 0,0 0-1,0 0 1,0 0 2,14-3-2,-5 2 1,2 0 1,0-5-11,7 1-5,1 2-20,-5-6-16,3 2-28,-2 2-36,2-3-33,-6 1-184,-4 0-355,3-4 157</inkml:trace>
  <inkml:trace contextRef="#ctx0" brushRef="#br0" timeOffset="273257.3488">10034 12525 28,'-6'-3'180,"1"0"-21,-2 2-13,7 1-13,-7-3-19,7 3-6,-4-2-10,4 2-11,-3-3-13,3 3 9,0 0-16,11-6-10,-1 3-5,0-1 0,5-4-11,6 3-1,6-3-8,-1 2-5,-5-1-24,1 2-33,-2 1-32,-1-2-65,-7 1-100,-1 1-247,1 2 110</inkml:trace>
  <inkml:trace contextRef="#ctx0" brushRef="#br0" timeOffset="273484.7353">10363 12651 57,'1'4'202,"-1"-4"-21,7 4-13,1-3-24,4-1-16,1-1-33,4 0-26,3-2-31,3 2-45,3-7-65,-5 4-96,-3-1-181,0-1 81</inkml:trace>
  <inkml:trace contextRef="#ctx0" brushRef="#br0" timeOffset="273607.402">10461 12791 66,'3'5'159,"-1"-1"-19,3 0-24,5 0-23,2-2-30,2-2-42,4 0-71,-1-4-52,7-1-110,1-4 49</inkml:trace>
  <inkml:trace contextRef="#ctx0" brushRef="#br0" timeOffset="275057.0718">11151 12448 144,'0'0'161,"0"0"-12,0 0-16,-3 6-14,3-6-14,0 0-7,-1 4-14,1-4-8,0 0-8,0 6-3,0-6-3,-1 6-11,1-6-3,-2 2-3,2-2-3,0 0-3,0 0-2,0 0 4,0 0-1,0 0-3,0 0 8,-1 4 6,1-4-1,0 0 3,0 0-5,0 0-5,0 0-6,-6 1-1,6-1-3,0 0-4,0 0-7,0 0 9,0 0-2,0 0-9,0 0 2,0 0-3,0 0-2,0 0-2,-9 0-1,9 0 0,0 0 0,0 0-2,0 0-2,0 0-2,-6-5-2,6 5 2,0 0 0,0 0 2,-6 0-6,6 0 3,0 0-1,-3-4 2,3 4-5,0 0 2,-7-2-2,7 2 0,0 0 0,0 0 0,-5-2 2,5 2-7,0 0 8,-2-2-2,2 2-2,0 0-2,0 0 2,-7-2 0,7 2 1,-5-2-1,5 2-4,-4-3 5,4 3 3,-6-2-6,6 2 5,0 0 7,-6-5-6,6 5 6,-6-2-3,5-1 1,1 3 1,-4-5-1,3 1 2,1 4 2,-1-4 1,-1 0 2,2 4-6,2-5-2,-1 0 4,2 1-7,0 0 1,3-1-2,-4-1 3,8 2-3,-5-1-2,1 2 4,1 1-5,2-3-1,-1 4 1,-2-1-2,2 2 1,-2 0-1,2 2 1,-2 1 0,2 2-4,0 3 2,-2 0-2,2 5-2,-3 3 2,0 0 1,-1 4 3,-2-2 0,-4 7-1,0-6-2,-1 0 9,-5 5-9,-1 1 2,-1-8 0,0 4 3,-3-4-2,-5 4-2,4-7 0,1 0 6,-1 1-6,-3-2 2,2-3 0,-2 0 1,5 0 4,-6-2-3,7-2 0,-2-3 1,1 2 0,1-2-4,-2-2 2,3-1 3,2 0-1,2-1-3,-1-2 1,1-1 4,2 0-1,-2-2-4,0-1 0,4 1-2,-1 1 4,5-6-3,-1 4 3,0-1 0,0 1-4,2 1 1,1 0-2,2 0 2,2-2 2,-3 4-1,1 1-3,0-1 1,2 3-2,3 0 2,-2 1-4,1 1 4,0 4-1,2-2 4,1 4-3,-3-1 0,3 3 1,-2-1-3,-1 3 1,3-5 1,-3 3 1,4 0-2,-6-1 2,1 0 0,-2 1 0,3-2-1,-3-2 0,-1 0-19,2 1-17,1 0-17,-4-4-22,1 1-22,1-1-28,2-3-50,-4 1-171,3-4-376,-2-1 167</inkml:trace>
  <inkml:trace contextRef="#ctx0" brushRef="#br0" timeOffset="275333.8761">11364 12475 171,'0'-4'211,"0"4"-27,0 0-18,4-4-15,-4 4-12,0 0-2,0 0-4,17 5-4,-11-2-15,5 1-8,1 4-10,4-1-11,1 3 6,-2 0-10,-3 1-5,4-1-5,-3 2-10,0 2-8,0-1-2,0-4-4,-1 4-4,-3-4-5,1-1-5,-3 1-3,1-1-2,-1 1-5,-1-4-27,-2 0-35,-1 0-28,3 0-32,-3-1-32,3-3-47,-5 0-161,-1-1-367,10-5 164</inkml:trace>
  <inkml:trace contextRef="#ctx0" brushRef="#br0" timeOffset="275531.5172">11690 12356 49,'0'0'229,"0"0"-23,-16 8-20,11-3-23,-5 4-17,0 5-10,1 1-10,-2 2-13,1 0-12,-3 5-10,-1 2-6,2 2-13,1-2-4,-3 3-6,2-2-5,-2 1-15,1-2-34,2-7-29,5 2-39,-3-4-38,3 0-196,0-4-318,-1 1 141</inkml:trace>
  <inkml:trace contextRef="#ctx0" brushRef="#br0" timeOffset="277451.2249">12062 12280 61,'0'0'142,"-4"-4"-11,4 4-4,-2-4-9,2 2-3,0 2-2,-5-6-5,1 2 9,4 4-8,-1-1-8,1 1-1,-7-2-12,7 2-2,-5-3-7,5 3-11,-9 0 0,9 0-10,-13 5-2,4-2-4,0 5-2,-1-2-1,-1 7-11,-2-1-1,0 1-6,3 2 2,-5 4 2,8-1-10,-1 1-1,3-2-2,-2 2-6,2-1 3,2 1-3,0-2 3,3 0-8,3-1 7,2-1-6,-1 0 1,4-3-3,-1-1-1,-2-5 4,3 5-4,4-7 0,-3 3 0,1-3 2,4-1-1,-1-1-6,2-2 5,-2-2 1,5-3-3,-7 2 1,6-2 0,-4 0-2,2-7 0,-2 7-2,0-6 2,-3 3 1,-2-2 5,-1 0 9,-2-2-3,3-4 2,-4 4 2,-4 1-3,2-7 1,-4 6 0,0-4-2,0 3 0,-5-4-3,-2 4-4,2 2 0,-4 1-1,1-3-1,-1 6-1,-1 3-1,3-3-3,-5 4-1,2 1 1,1-1 2,1 3-3,-1 0-3,-1 4 1,2 0 1,-3 0-5,4 1-20,-4 3-24,7-2-30,-2 2-18,4-1-18,2 0-32,2 0-53,2-2-153,2 1-379,0-2 169</inkml:trace>
  <inkml:trace contextRef="#ctx0" brushRef="#br0" timeOffset="277751.4217">12397 12411 136,'2'1'191,"-2"-1"-19,0 0-18,4 2-18,-4-2-13,0 0-7,0 0-13,0 0-5,0 0-12,0 0-6,0 0-4,0 0 3,0 0 4,0 0 4,0 0 4,0 0-6,0 0 0,0 0-5,5-4-5,-5 4 0,0 0-4,0 0-5,-1-7-7,1 7-6,0 0-5,0 0-10,0 0-2,-9-3-3,9 3-2,0 0-5,-9 0-4,9 0-6,0 0-15,-9 3-15,6 2-33,0-2-35,-4 1-30,6 0-41,-1 1-67,-1-3-128,3-2-376,-3 4 167</inkml:trace>
  <inkml:trace contextRef="#ctx0" brushRef="#br0" timeOffset="278338.5379">12743 12337 170,'2'-3'157,"1"-1"-18,2 1-17,-1 1-8,-1-3-10,1 0-6,0 2-11,-2-4-12,5 3-6,-5-1-6,-1-2-5,6-1 4,-5 3 2,-1-5 4,-1 4-6,0-3 3,0 1-2,0-3-6,-3 1-3,-1 1 0,0 0 12,-2 1 4,1-1-4,1 2-10,-3-1-7,-2 0-4,4 4-2,-2-3-8,-5 1 0,1 2-8,2 2-3,0 2-3,0-2-2,-2 4-1,1-2-4,1 2 0,0 1 1,0 2-4,-1 2-2,3 0 0,-2 3-1,1-3 0,0 4-6,5-1 4,-1 2 0,2 0 0,2 5-2,2-4 1,4 1-1,2-4 2,4 5-1,1-1-5,4 1 6,1-3-3,-3-1 5,3 1-4,4 3-2,-4-5 2,-3 0 0,2-1-4,-2 1 3,0 0-6,-5-4 6,-1 1-2,-1-1 0,-3 0 0,0 0-2,-2-1 2,-3 2 1,-3-2 1,-3 3 0,-1 1 1,-5-4-8,-2 5 6,-5-4 2,0 0-1,0-1-1,-1 0-4,5-1 7,-1-4-3,0 0 0,0 0 1,4 0 0,1-3 6,1-1 3,1 0-3,1 1 0,5-2-1,0-1-3,3-3-4,3 0 1,0-2 4,3 1-5,5-3 3,3 1-1,2 0 0,1-2 0,-1 6 2,3-4-7,0 4-11,0 1-18,-2 0-28,0 0-27,-5 2-41,-2 0-37,1 0-199,1 0-394,0-2 174</inkml:trace>
  <inkml:trace contextRef="#ctx0" brushRef="#br0" timeOffset="278603.7958">13055 12146 142,'0'0'220,"4"-5"-29,-4 5-15,6 0-21,-1-2-14,-5 2 0,13 4-4,-4-1-13,0 1-11,7 4-5,0 1-10,0-1-8,-3 3-8,4 1-10,-2 1-7,-1 1-6,0 1-6,-2-3-7,1 1 1,-2 2-5,-1 1-7,-2-7-4,-2 1-3,0 1-15,-2-2-26,2-2-27,-2-1-27,-2 0-28,2-1-34,0-1-60,-2-4-124,-2 0-339,0 0 150</inkml:trace>
  <inkml:trace contextRef="#ctx0" brushRef="#br0" timeOffset="278828.1949">13368 12092 160,'-3'-1'211,"3"1"-19,-3-3-19,3 3-19,0 0-11,-16 5-11,10 0-1,-1 4-6,-1-1-10,0 3-10,-1 6-9,-1-2-12,-3 3-8,3 4-2,-3 1-10,1 1-6,0 1-5,-4-2-4,6-1-2,1-5-6,0 2-4,0-2-6,2 0-3,-2 0-2,4-3-7,1 0-30,0-3-23,0-1-25,3-1-19,1-2-33,4-2-29,-4-1-193,0-4-359,9 0 160</inkml:trace>
  <inkml:trace contextRef="#ctx0" brushRef="#br0" timeOffset="279056.5849">13477 12130 198,'0'0'246,"1"-1"-31,-1 1-17,0 0-21,0 0-17,0 0-11,2 14-6,1-3-13,0-1-12,-2 7-13,3-2-8,-2 3-9,2 3-6,-3-5-13,3 4-5,0-2-3,-3 1-7,6-2-2,-6 0-6,2 0-8,-1-5-26,1 0-24,1-1-31,-1-1-37,3-2-32,1-1-43,-2-2-195,0-4-380,3-1 169</inkml:trace>
  <inkml:trace contextRef="#ctx0" brushRef="#br0" timeOffset="279450.5337">13767 12138 9,'-5'-1'241,"5"1"-19,0 0-23,-12 1-23,12-1-19,-9 5-13,5 0-11,0 2-17,2 2-8,-2 4-8,1-1-12,0 0-11,0 6-6,1 1-6,2 0-7,0-3 0,1-1-6,0-2-8,1-1-3,-1 0 0,4 0-2,-3-1-6,3-1-1,-1 0-2,2-2-4,-1-1 0,1-3 0,0 1-2,2-4 3,0 1-6,1-3 4,0 1-2,3-2-2,-3-4-6,2 2 5,-1-2-4,1-2-5,-4-1-3,0-4 4,2-2-1,0-1 1,-4-2-4,-1 3 0,0-2-1,-4 0-2,0 1 1,-3 2 5,-1 2-8,-1 0-1,-3-2 1,0 5 0,0-2-1,-6 1-1,3 3 2,0 0-1,-3 0-1,2 4-2,-2 0 0,1 2-1,2 1 0,-1 0-1,1 1 3,-2 5-2,2-5-8,1 8-26,5-5-28,-7 3-23,9-2-15,0 2-34,3 2-35,-3-4-180,3-1-381,0-4 168</inkml:trace>
  <inkml:trace contextRef="#ctx0" brushRef="#br0" timeOffset="279855.8207">14085 11814 155,'-3'-2'225,"3"2"-26,0 0-18,0 0-17,-12 7-14,6-3-14,4 2-17,-5-1-15,3 4-9,2-1-6,-2 1-14,2 0-5,2 2-5,-2-2-9,2 0-5,0-2-2,0 2-3,0-2-9,2-2 4,0 2-8,4 0-3,-3-4 10,2 2-1,0 0-5,1 0-2,1-1-1,1-4-1,2 7-1,-1-5-1,0 0-6,1 1 0,-5 0 1,4-1 1,-2 3 6,2-3-6,-2 1 0,0 2-4,-1-1-4,2 0 1,-3 0-1,0 0 2,0 1-6,-2 0 3,-1-1 2,1 1 2,-2 1-6,-2-1 3,1 1-4,-3-1 4,1 1-4,-2 0 2,-5 1-1,1-2-3,-3 3 1,0-2-3,-1-3-20,-1 3-21,-4-1-31,5-1-35,-5-3-37,5-1-51,0 0-204,0-3-425,1-1 188</inkml:trace>
  <inkml:trace contextRef="#ctx0" brushRef="#br0" timeOffset="280066.2762">14024 11776 154,'0'0'222,"5"-3"-20,-2-1-23,0 0-15,5 3-7,0-4-7,5 2-12,0 1-15,6-4-12,3 4-8,-3-2-10,4 1-9,-2-1-8,-1 3-11,-1-1-4,2 2-11,-8 0-30,0 3-34,-4-1-35,-1 0-46,-3 1-35,1 1-181,-5-2-337,-1 1 150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30:11.311"/>
    </inkml:context>
    <inkml:brush xml:id="br0">
      <inkml:brushProperty name="width" value="0.05292" units="cm"/>
      <inkml:brushProperty name="height" value="0.05292" units="cm"/>
      <inkml:brushProperty name="color" value="#FFFF00"/>
    </inkml:brush>
  </inkml:definitions>
  <inkml:trace contextRef="#ctx0" brushRef="#br0">3148 3120 116,'-1'-7'204,"1"2"-16,0 0-14,-4-2-5,4 4-8,0 3-5,-1-5-7,-2 1-8,3 0-4,0 4-12,-1-5-10,1 5-9,0 0-14,0 0-8,0 0-8,-3-4-5,3 4-9,0 0-4,0 0 10,3 18 11,-6 2 11,3 10 6,-2 6-1,0 13-4,0 4-6,-7 5-11,4-4-3,-3 0-9,3-1-5,-5-3-4,5-1-4,-2-12-5,-3 9-1,0-11-7,1-3-2,-1-1-6,0-2 0,-1-4-7,0-1 6,-3 0-5,5-9-2,2 1-7,0-9 2,2 2 2,0-3 0,2-2 1,-1 0 1,1-1-1,3-3-11,0 0-4,-8-8-3,8 0-3,0-4-6,2 2 1,4-5-6,0-3 0,-2 7 12,2 0-11,4-6-3,-2 5 4,-2 4-2,3 1 3,-1 7 1,-2-5 2,1 4 0,3 1 1,0 1 2,-1 4 1,2 0 1,0 1-4,0 0 1,-1 1 2,4-2 10,-1 1-11,4 0 3,-1-1-6,-4 0-10,1 1-25,-3-2-16,4 0-16,-4-1-32,2-1-30,-2-2-23,-2 0-42,2-4-35,-3-1-190,1-2-462,-1-2 204</inkml:trace>
  <inkml:trace contextRef="#ctx0" brushRef="#br0" timeOffset="173.5318">3147 3609 343,'-14'-3'332,"5"-1"-46,0 2-25,1-1-27,3 2-24,5 1-24,-10 1-17,10-1-17,-3 4-16,3-4-14,0 0-11,13 5-10,-3-2-15,9-3-24,11 0-32,-2 0-36,4-5-57,0-4-47,1 2-48,-5-6-67,-1 1-152,-5-5-408,1 2 181</inkml:trace>
  <inkml:trace contextRef="#ctx0" brushRef="#br0" timeOffset="351.0564">3231 3254 253,'-8'-8'282,"1"0"-27,2 4-32,-1 0-20,4 0-24,1 0-13,1 4-9,3-6-4,1 2-9,13-3-8,0 1-12,3 1-10,9-4-13,2 1-9,6 1-20,13-7-23,-1 2-31,0 2-39,-10 6-52,-6-4-63,4 4-66,-9-1-180,0 1-414,-7 1 184</inkml:trace>
  <inkml:trace contextRef="#ctx0" brushRef="#br0" timeOffset="538.5615">3819 3416 245,'-1'4'282,"-2"-1"-46,3 1-25,3 2-22,2-1-18,0-1-23,2-3-26,3 3-34,12-3-35,-4-1-55,12-3-68,-1 3-89,-10-2-94,0 2-273,1 0 121</inkml:trace>
  <inkml:trace contextRef="#ctx0" brushRef="#br0" timeOffset="663.2268">4002 3593 2851,'-7'12'249,"2"-4"-78,0 0-118,1-3-23,-2 1-8,3 0-14,1 0-7,0 0-3,0 1-5,2-3 6,0 2-11,2-3-5,2 0-8,5-2-36,3 2-37,-1-3-71,11-3-79,1-1-210,7-4-496,1-1 220</inkml:trace>
  <inkml:trace contextRef="#ctx0" brushRef="#br0" timeOffset="1190.8293">5107 3113 105,'-7'-7'259,"4"2"-25,-2-2-17,1 1-23,4 5-17,-3-7-10,3 0-8,0 3-13,3-3-1,1-3-4,1-1-7,4 2-11,1-2-6,8 2-7,-4 1-7,4 4-2,-2 1-7,3 6-9,0 0 8,2 1-2,-2 7 1,3 4-6,0 5 1,-7 4-7,-3 3-5,-2-1-5,-4 3-2,-3-1-2,-7 4-13,-5-1-3,-4 1 0,-2 2-10,-3-3 0,-6 0-1,-3-4-10,-10 8 4,9-10-4,0-2-5,-3-4-1,0 1-2,3-6-6,0-2 7,-1-1 8,11-5-6,-5-2 1,5 1-6,2-4 6,4 0 2,3-4-7,-3 0-3,5-2 1,0-1-2,5-1-6,2-5-5,5-1 1,-1-2 0,7 4-6,1-3 4,3 1-7,1 5-2,2-1 2,0 4 2,3 2-4,-1 3 3,-2 1 1,4 3-1,-7 4 2,2-2-4,1 6 2,-4-2 9,0 3-10,-5-5-2,4 6-9,-2-2-11,-3-1-7,1-1-8,2-1-14,-2-1-10,-1 2-11,0-4-24,1 1-24,2-2-24,-1-1-32,3 0-44,5-3-33,-4-3-241,5-2-538,7-4 238</inkml:trace>
  <inkml:trace contextRef="#ctx0" brushRef="#br0" timeOffset="1736.0993">5877 2890 205,'-6'-5'280,"0"2"-25,-3-2-27,2 1-23,0 2-12,0 4-7,-5 3-6,-1 0-1,1 0-5,-3 9-13,-4 5-8,1 9-10,-1 3-8,3-1-10,-5 10-3,7-6-11,0-1-4,4 2-9,0 11-7,4-15-4,1 0-19,0 1 2,5-3-1,2-1-9,1-3-4,-2-6 7,4 1-16,2-3-4,1-4-6,-2 0-7,4-1-1,-2-2-1,2-1 2,1-3-9,7-3 4,-1 1-11,6-4 3,5-1 0,-1-4-3,2-1 11,-10 0-29,8-5 8,-3-1-1,-7 0-8,-3 2 1,0-2-4,-2 3-3,-6-2 1,0-2 1,-2 3-3,-4-1 0,-2 2 0,-3-1 0,-4-3-3,-3 6 0,1-2 1,-5 1 3,-3-1-3,-1 4 6,0 0 6,-1 1-2,7 1 6,2 1 7,1-3-7,-1 4-3,6 0 3,1-2-5,5 3 0,-8 0-5,8 0 2,0 0 8,0 0-4,17-6 0,0 1 0,3-1-3,9 2 6,-2 2-2,5-1-3,0-2-1,-10 5 1,4 0-1,-5 0 10,6 2-7,-7 5 1,-2-2 1,0 6 1,-4-2 7,-2 5-4,3 1 4,-9-1 5,1 5-7,-1-6 8,-6 6-6,4-2 2,-3 0-7,-6 0 1,1 0 6,2-3-14,-1-3-18,1 2-29,-2-5-26,0 2-32,-1-2-39,-1 0-62,2-2-71,-3-4-246,2 3-572,0-3 254</inkml:trace>
  <inkml:trace contextRef="#ctx0" brushRef="#br0" timeOffset="2073.2109">6836 2686 264,'-9'-9'288,"5"4"-29,-2-2-24,-2 5-26,-3 2-9,0 1-5,-7 8 2,-5 5-1,-1 5-4,-2 5-5,4 3-10,0 14-11,-1 0-4,0 5-8,10 6-9,-1-4-4,5 1-8,4 4-20,6-9-1,-2 2-6,6-11-15,-2-1-4,6-3-14,5 2-5,0-2 0,2-6-10,0-2-8,3-2-15,4-4-20,-8-5-24,2-3-22,3-3-31,1-1-27,-1-5-37,1-3-38,7-2-46,0-7-52,-1-2-49,-3-5-208,-1 1-562,0-6 249</inkml:trace>
  <inkml:trace contextRef="#ctx0" brushRef="#br0" timeOffset="2290.6152">7211 2910 281,'0'-5'330,"-1"2"-34,1 0-27,0 3-27,0 0-6,0 0 7,-11 18 9,6-8 6,-2 7-5,-3 10-14,2 1-9,-3 1-14,7 0-16,-4 2-16,3 1-19,1-3-13,1-1-14,-1 0-17,1-2-6,1-4-13,-2-3-15,4 1-21,0-3-31,0 0-38,0-1-42,0-6-51,2 1-46,-2-2-47,2-1-47,0-4-40,2 0-66,-4-4-222,0 0-610,17-9 269</inkml:trace>
  <inkml:trace contextRef="#ctx0" brushRef="#br0" timeOffset="2493.1215">7397 3069 410,'0'0'412,"4"-6"-38,-3 4-50,-1 2-30,0 0-30,0 0-13,3-8-1,1 5-12,-4 3-2,7 0 15,-7 0 1,21 3-15,-1-3-21,11 2-23,2-2-19,1 0-16,3-3-18,-1 4-29,-1-2-37,-2-1-39,-1 0-44,-5-1-45,-5 1-49,-3 2-48,0-5-57,-8 2-67,4 0-67,-9-2-284,-2-1-677,1 0 299</inkml:trace>
  <inkml:trace contextRef="#ctx0" brushRef="#br0" timeOffset="2707.5566">7798 2846 2903,'-7'0'210,"1"-2"-31,0 2-94,-4 0-39,10 0-12,-14 9-8,6 0 1,-4 2 11,1 4 19,1 2 26,0 10 14,2-1 12,-1 3-14,0-2 3,5 2-9,-1 3-5,4 1-9,-3-2-9,3-1-7,-2 1 1,3-5-14,0 2-28,3-5-27,-2-2-33,0-5-40,2 1-45,-2-5-58,0-2-60,2 0-68,-2-3-285,2-3-646,-3-4 286</inkml:trace>
  <inkml:trace contextRef="#ctx0" brushRef="#br0" timeOffset="3315.9212">8179 3229 3719,'-5'2'112,"1"-1"10,-1 4-84,5-5-23,-5 1-12,5-1-12,-4 0 1,4 0 3,0 0 4,0 0 4,0 0 10,0 0 9,-1 4 3,1-4-3,0 0-1,19-10 7,-6 4-18,3-3-5,1-3 7,4-5-1,1 2-1,-9 1 1,4-7-2,-7 5-3,1-2-1,-2-7 0,-1 7-7,0-10 3,-3-1-2,-1 2-3,-2 3 5,-1 5-7,-2-1 5,1 1-1,-2 4-1,-1 4 9,2 1 5,1 2 2,-3 1-5,2 0-2,0 4-3,1-1-3,0 4 7,0 0-2,0 0 0,-16 12 4,10-1-4,1 5 7,-4 0-6,4 2-3,-2 16-7,2-8 10,4 0 7,1 0-8,1-3 2,3-4 2,-1-2-1,3 2-5,-2-4 4,5 2 3,0-3-2,-3-5-2,3-1 10,3 1-11,2-3 10,-3-1-15,3 0 11,1-4-7,3 1 1,-5-3 0,1 0 4,4-4-3,-1-2-10,-3-4-2,0-1-6,-1 0-11,2-5 2,-5 2-7,2-9-2,-1 0-4,1-4-5,-1 4 10,-2 6-3,-1 3 3,-3-1 3,-1 3 6,0 4 2,1-2 3,-5 4-2,1 2 0,1 4 0,-2 1 0,0 0 14,0 0 14,-5 19 12,2-2 3,-3 2 10,-1 7-2,2 0-17,1-7 6,0 6 2,0-5 5,-1 0-4,3 1-3,2-3 0,0 0-5,0-1-8,0-5 8,0 3-9,0-4-26,0-2-19,1-1-33,-1-2-31,1-2-32,-1 1-26,4-4-50,-4-1-67,0 0-285,10-7-607,-4-5 268</inkml:trace>
  <inkml:trace contextRef="#ctx0" brushRef="#br0" timeOffset="3556.2656">8968 2480 52,'4'-3'371,"2"0"-40,-6 3-29,17 7-30,-5 5-11,0 5 5,7 7 5,1 5 13,-3 1 14,6 13 8,0-2-12,-11-8-5,5 16-17,-7-12-9,0-3-17,-1 0-16,-2 1-24,-5 0-17,1-2-17,-4-3-16,-3 0-17,-4-2-11,0 1-22,-10-4-37,1 0-43,-6 0-53,-4-4-62,-3-1-63,0-1-75,-16 5-79,11-7-109,-16 0-350,12-5-827,-10-3 367</inkml:trace>
  <inkml:trace contextRef="#ctx0" brushRef="#br0" timeOffset="4251.4314">4301 5107 95,'-17'4'408,"6"-3"-45,-1 0-40,3 0-36,1 2-26,1-2-32,4 1-11,3-2-29,0 0-17,0 0-8,0 0-18,18 4-13,4-4-11,8-4-23,3 0-39,5-1-17,-3 1-52,-1 1-58,-6 2-55,0 1-41,-8-3-94,-8 5-192,-4-2-487,-3 2 215</inkml:trace>
  <inkml:trace contextRef="#ctx0" brushRef="#br0" timeOffset="4387.0692">4357 5221 261,'-13'4'374,"2"2"-37,0-2-31,4 1-33,-1-3-26,4 3-32,0 0-23,2-3-18,2 3-16,0-5-10,7 5-16,5-5-10,6-1-11,4 0-15,12 0-38,2-6-53,0 2-49,2-2-61,0-3-74,-1 2-84,-2-3-174,2 1-472,-5-3 209</inkml:trace>
  <inkml:trace contextRef="#ctx0" brushRef="#br0" timeOffset="4830.9213">5071 4886 205,'-9'-4'301,"3"-1"-25,0-1-7,1 2-10,3 1-7,-6-1-10,6-1-16,-1 2-21,2-1-23,1 4-20,0-7-19,3 4-4,3-1-16,4 0-4,2 0-14,7 2 1,-1-1 4,10 3-2,-1 3-1,1 2-4,-1 2-14,1 5-4,-5 3 0,-8-3 0,7 8-4,-12 1-5,3 4 4,-8 3-2,-5 1-4,-2-3 0,-5 4-6,-6-2-6,-1 1 3,-5 1-10,0-4-4,-12 11 0,7-12-8,-4-1-4,-1-3-4,0 1 0,1-5-6,4-4 8,2-5-2,5-1-10,-2 1-4,8-5 4,-2-2-5,5-1-3,1 0 0,3-4-4,-1-5-7,2 3-2,6-8-3,4-2-5,4 0-2,5-3-4,-2 4 7,3 3 0,0 2-9,0 2 8,3 0-2,-4-1 0,2 4-1,-1 2 0,-3 3-1,-4 2 2,3 1-4,-2 4-9,-2 0-13,0 3-30,1-2-27,-1 6-27,-1-5-41,2 6-35,-4-1-37,2-4-67,0 0-83,-3-1-228,5-6-657,-3-1 290</inkml:trace>
  <inkml:trace contextRef="#ctx0" brushRef="#br0" timeOffset="5071.244">5646 4842 4482,'-11'0'-11,"6"-4"95,-1 0-2,2 1-70,4 3-31,0 0-11,0 0-6,-6 8 23,8 3 7,2 1 27,2 1 16,3 4 3,6 7 2,0-4 4,3 3 4,5 1-4,3-1-6,1 0-8,-3-1-8,3-2-21,-4 1-44,-4-4-35,-5-5-33,-1 2-49,-1-3-45,-3-3-44,0 2-49,-1-6-71,-3-2-205,-1 1-619,0-4 274</inkml:trace>
  <inkml:trace contextRef="#ctx0" brushRef="#br0" timeOffset="5260.2527">5948 4863 214,'-3'-7'380,"1"3"-51,-6 2-33,3 2-31,5 0-28,-17 7-16,7 3-6,-5 4-13,-6 6-1,1 3-21,-2 0-11,3 5-16,-4 1-23,3 1-8,-1 0-9,2-2-12,5 1-27,-3-2-30,2 2-38,2-2-30,4-2-40,-1 0-51,4-5-60,4-8-61,1 5-271,1-8-549,1-3 244</inkml:trace>
  <inkml:trace contextRef="#ctx0" brushRef="#br0" timeOffset="5650.2155">6360 4825 336,'-2'-4'388,"2"4"-32,-5-2-40,5 2-32,0 0-24,-14 12-25,9-1-20,-2 4-23,-3 10-5,2-1-4,2 2-16,2-1-17,2 3-14,2 0-17,0-5-11,1 4-13,1-10-5,5 3-8,-1-2-17,4-2-3,-2-2 0,1 0-9,2-2-7,-2-4 1,3-4-7,1-1 2,-4-1-10,5-2 1,-2-2-4,3-3 4,4-3-9,-3-1-9,-2-5 6,2-1 0,-6 1-5,4-10-2,-5 6 7,-3-6-1,-3-2-9,-4-3-11,1 1-3,-5 2 0,-2 2-5,-3 0 2,-3 7 1,2 0-1,-8 5 0,4 2-9,-3 0 11,-3 4-3,2 3 0,-3 2-17,1 1-2,0 4-29,3 1-1,1 2-34,2 2-37,1 5-34,6-1-59,4-5-66,2 6-297,2-5-629,4 1 279</inkml:trace>
  <inkml:trace contextRef="#ctx0" brushRef="#br0" timeOffset="5833.7156">6757 4954 4876,'0'0'205,"3"-8"-100,-1 7-38,-2 1-53,-3-5-7,3 5 1,-4-7-5,4 7 17,-4-5-16,0 2 13,1 3-3,3 0 1,-9-5-1,5 4-14,4 1-39,-6-3-74,6 3-47,-4 0-59,4 0-50,0 0-45,0 0-48,0 0-288,0 0-702,0 0 311</inkml:trace>
  <inkml:trace contextRef="#ctx0" brushRef="#br0" timeOffset="6332.4174">7332 4736 320,'2'-11'352,"-4"1"-36,4 0-26,-4 0-23,2 0-13,0 0-14,0 3-7,0 1-14,-3-1 1,2-3-14,-4 6-25,1 0-11,-2 0-17,-2 4-18,-1 1-16,-5 3-11,-3 3-11,-3 0-8,-4 7-14,-3 0-5,2 2-6,4-1 3,0 2-16,6-3-4,0 2 0,2 4-14,4-3 1,0-1-3,4 2-8,5 0-2,4-1 3,2 1-13,7-1 10,1 4-2,9-1-5,0-6 8,1 3-11,-1 0 0,3-2 3,2-1-9,-9-8 2,4 7-2,-5-3 4,-2-2-2,-8-1-3,0-2-2,-4-2 16,3 1-10,-4 1 0,-3-3 7,-5 4-7,-4 0 6,0 1-2,-6-3-3,-2 0 0,-11 0 3,5-2-6,-5-1-13,7-2 23,-2-1-6,3 0 1,1-3-2,6 1 10,0 0-2,3 0 1,0-2-8,6 0 2,0-3-6,4-1-1,5-2-4,3-3-1,1-2-3,7 3 2,0-1-10,5-2-19,5 0-17,-2 0-22,4 1-18,3-1-23,1-2-22,-5 5-37,1 3-48,-4-4-62,-1-2-68,-6 5-230,-3-3-626,2 2 277</inkml:trace>
  <inkml:trace contextRef="#ctx0" brushRef="#br0" timeOffset="6545.9527">7665 4578 332,'3'-3'442,"-3"0"-55,0 3-39,4-5-36,-4 5-36,0 0-30,0 0-10,11 11 9,-6-3 5,3 5-9,1 4 0,5 4-8,2 1-20,0 2-17,2 0-22,2 1-12,-1-1-15,2 0-16,-2-2-13,1 0-11,-7-7-13,1 1-30,-2-1-41,-1 0-35,2-2-37,-5-4-42,1-3-42,-1 4-46,-2-3-45,-1-1-43,-1-1-37,1-4-54,-3-1-243,-2 0-649,8-10 287</inkml:trace>
  <inkml:trace contextRef="#ctx0" brushRef="#br0" timeOffset="6726.4622">8089 4609 276,'0'-10'359,"-1"4"-35,-2 2-31,2 0-29,-3 3-20,4 1-3,-15 7 13,1 3-5,-8 5-13,-2 3-13,-1 3-14,1 2-22,-2-3-18,-1 9-12,0-2-24,2 1-11,0-1-21,3 2-37,-1 0-36,6-4-43,-1 3-47,0-3-48,0 1-66,4-5-67,2-7-102,5 0-186,0-3-575,6-7 256</inkml:trace>
  <inkml:trace contextRef="#ctx0" brushRef="#br0" timeOffset="6994.2699">8353 4454 106,'0'0'459,"-3"-4"-49,3 4-47,0 0-29,-6 16-26,-1 1-2,5 1-15,-6 9-4,2-8-8,2 7-18,-1 3-15,-2-3-25,1 5-24,3-2-17,-2 0-21,4-4-23,1 1-34,-1-2-29,2-5-37,0-1-34,1-1-30,0-6-43,2-1-42,-3 1-36,2-4-31,1 0-27,1-1-22,-1-3-20,3-4-29,-7 1-264,17-9-588,-6 2 261</inkml:trace>
  <inkml:trace contextRef="#ctx0" brushRef="#br0" timeOffset="7327.3772">8606 4548 289,'3'-5'307,"-1"-2"-26,1 2-24,-3 3-20,2-1-18,-2 3 15,0 0 4,0 0 11,-9 17-12,4-8-3,0 6-4,-5 3-20,0 5 7,4 1-30,-1 1-15,3-8-18,0 9-21,3-8-2,2 3-13,-2-3-11,3 0-8,1-1-12,-1-2-8,3-3-8,2-1-8,-4-2-7,7 2-4,0-5-1,-1 1-2,3-3-8,4-4-7,0 0 0,4 0-6,-3-7 0,0 0-1,3 1-3,-2-7-5,-1 0 1,-3-1-4,4-9-3,-4 2-10,-4-3-11,0 0 1,-4-6-5,0 4-8,-6-3-2,0 2 0,-3 2-2,-4-1-4,-1 8 1,-1 1-1,-2 1 4,-5 3 0,0 3-11,0 0 3,-2 5-2,0 1-9,-1 4-17,0 2-25,4 3-21,-4 2-23,0 0-23,4 4-28,0 2-42,4-3-39,5 0-60,-1 1-251,1 0-619,4-5 274</inkml:trace>
  <inkml:trace contextRef="#ctx0" brushRef="#br0" timeOffset="7732.4833">8959 4016 327,'-1'-6'322,"-2"1"-34,1 3-26,2 2-31,0 0-15,0 0-12,-13 9-5,10-4-15,-1 3-13,0-3-7,-1 4-18,2 1-17,1 0-8,0-2-14,0-1-11,2 0-7,0 0-11,2-2-6,-2 0 10,3 2-9,0-5 1,-1 2 5,6-1 5,-2-1 0,2-1 4,3-1-9,1 0-9,1 0 3,0 0-2,2-1-4,-1 1-7,-1 1-13,0-1 2,-2 1-5,2 1-4,-2 0 3,1 3-20,0 0 17,-3 1 6,0 1 4,-1 4-8,1-4 9,-4 5-22,-1-4 15,0 4-2,-2-3 1,1 1-4,-4 1-5,-1-3-13,0 2 13,0-3-3,-4 1-5,-2 0-11,-2-1-22,-1-2-20,-1 1-48,-8-4-44,2 3-32,0-4-36,-1-1-46,0-2-51,6-3-64,-5-2-284,4-3-685,2-1 302</inkml:trace>
  <inkml:trace contextRef="#ctx0" brushRef="#br0" timeOffset="7884.0763">8958 3956 2985,'1'-10'98,"1"3"10,-1-1-47,0 3-25,1 0-19,-1 0-4,1 1-5,4-2 0,3 0 1,1-1 1,0 3 1,8-2 0,0-2 0,9 1-2,-4 2-11,3-2-39,1 2-54,-7 3-62,1-5-83,-8 3-237,4 0-517,-6-1 229</inkml:trace>
  <inkml:trace contextRef="#ctx0" brushRef="#br0" timeOffset="8998.0984">9909 4328 278,'-7'-12'434,"4"3"-37,-4 1-48,4 4-35,3-2-33,-4 2-27,1 1-33,3 3-17,-3-4-8,3 4 13,0 0 10,13 15-14,-3 1-5,3 0-23,6 4-15,3 1-15,4 1-16,-2 2-11,4 0-5,-2-2-18,6 0-8,-8-2-9,-1-2-9,1-1-23,-2 0-37,-8-5-11,-3-4-34,2 4-31,-3-6-42,1 0-23,-5 0-33,-1-2-19,0-1-3,0-1-13,-2 0-31,-3-2-42,0 0-60,3-9-188,-5 1-563,1 1 249</inkml:trace>
  <inkml:trace contextRef="#ctx0" brushRef="#br0" timeOffset="9181.6172">10254 4342 30,'-1'-17'285,"-2"5"-19,3 0-8,0 2-13,-1 1-8,0 1-8,-2 4-9,2-3-9,-1 4-10,0 0-26,2 3-5,-10-1-20,5 7-6,-7 2-17,-3 4-9,-4 7-16,-2 4-9,-2-1 14,3 3-28,-2 2-10,2 0-7,2 1-10,0 2-18,0-2-30,3-1-24,-2 2-35,5-1-36,5-2-41,-5-2-47,9-8-52,-1 1-263,2-7-534,2 0 236</inkml:trace>
  <inkml:trace contextRef="#ctx0" brushRef="#br0" timeOffset="9777.8529">11425 3742 3575,'12'-17'106,"-5"0"-70,2 1-20,-7 4-3,3 2-46,-3 3 28,1 1-6,-1-1 5,0 3 9,-2-1 2,-4-1 6,-1 4 7,-6-4 4,-5 4 3,-3-2-5,-13 4 3,-1 2-5,-3 2 3,-12 3-3,7 0-7,-9 2 2,12-3 3,5-1 3,-2 1 3,2 0-3,1 1 1,5-3 4,7 1 1,7-2-12,1 1 14,2 0-20,4-1 0,-1 0 0,2 0-5,0 0 2,3-2-2,2-1 3,-4 3-8,4-3 10,0 0 4,5 9-7,-4-9 2,3 5-1,-3 2 7,3-5-17,0 4 7,-2-2 7,1 3-4,2-1 13,-1 3 8,1-2-2,-2 3 8,4 0 7,-2 5 4,2 1 2,-2 1-2,1 8 10,-2 8 1,1-3 7,-1 3 6,-5 20 2,5 1 0,-4-1-8,0 0-3,0 6-8,-3 25 1,6-27-5,0 29 0,-3-28-5,6 0-4,-6-2-7,4-3-3,2-1-1,-1-3-1,1-12-4,-3-1-1,6-2-1,0-3 1,0 1-6,0-6-4,3-1-1,-1-7-3,1-3 3,1-2-7,-1-1 11,3-4-15,2 1-6,2-5-9,4-4-45,5 0-25,2 0-29,4-5-32,-4-3-27,1 2-31,2-1-44,1-5-39,-6 2-39,0 0-301,2-6-679,-2-2 301</inkml:trace>
  <inkml:trace contextRef="#ctx0" brushRef="#br0" timeOffset="10094.0242">11796 4037 193,'-6'-15'344,"1"5"-26,1 1-10,-2 1-16,3 3-30,1-1-27,2 2-18,0 4-22,-4-2-6,4 2-2,0 0 18,6 14 6,-3-2 2,3 12-7,2 5-14,-2-1-13,1 5-14,1-1-14,-1 2-10,-1-1-14,-3 0-12,2-1-8,-1-5-10,0 3-10,1-6-11,-5 5-6,1-9-7,3 4-6,-3-7-7,2-2-29,-3-1-29,0-4-29,0 3-25,0-2-33,-3-3-26,3 2-34,0-3-44,0 0-45,0-5-40,3 1-68,-3-3-268,0 0-670,0 0 296</inkml:trace>
  <inkml:trace contextRef="#ctx0" brushRef="#br0" timeOffset="10371.2701">12334 4280 4637,'4'-7'226,"-6"2"-69,-2-2-82,1 1-14,0 1-22,1-1-7,0 3 12,-2 0-18,2-1 13,2 4 7,-3-4 6,3 4-2,0 0 1,0 0 3,0 0 14,21 0-2,-3 0-4,10 3-2,7-2-9,2 3 4,2-3-7,18-1-2,-5 2-7,-1-2 0,-14-2-7,2 1-11,-6 1-10,-3-4-22,-7 1-28,-3 2-30,-2-2-26,-4 1-25,-3-2-37,-1 1-32,1-2-31,-8 1-40,1-1-53,0-3-57,-4 1-354,-3-2-785,-2-1 347</inkml:trace>
  <inkml:trace contextRef="#ctx0" brushRef="#br0" timeOffset="10582.7096">12654 3938 306,'-7'-4'342,"2"0"-35,0 1-32,5 3-26,0 0-17,-11 8 10,8 5 6,2-1 0,0 7-6,-2 7-5,2 3-41,1 5 4,1 3-16,-1-4-12,3 11-24,-1-9-14,-3-2-8,2 2-19,-2-3-28,-2-2-37,1 2-48,-2-5-41,0 2-36,0-3-43,-5-3-57,4-6-57,1-2-88,-3-2-223,1-4-596,1-1 264</inkml:trace>
  <inkml:trace contextRef="#ctx0" brushRef="#br0" timeOffset="16281.7337">13403 3966 85,'0'-5'112,"0"0"-3,-2 1-2,2-4-21,-4 2-5,4 2-8,0-2-6,0 2 12,0 4-4,-2-8 1,0 4-12,2 1-1,0 3-5,0 0-6,-2-5-5,2 5-1,0 0-3,0-5-6,0 5-3,0 0-7,0 0 10,0 0-1,0 0-4,0 0-18,0 0 9,0 0-3,0 0-4,0 0 9,0 0-1,0 0-3,-4 13 7,2-4 1,2 1 16,-1 9 2,1-2 4,-4 11-5,2 2-8,2-4-1,-1 4-5,4 0-3,-2 1 3,2 1-4,0-2 2,0 0-1,0-2-4,1-1 2,2-3-9,-3-4 6,3-3-6,-3 1 1,4-1-6,-4-2 1,-3-1 0,4-4 0,0-2-4,-2 1 1,1-1-3,-3-4 6,3 1-7,-2 0 3,1-1-2,-2-1 0,0 1 1,0-4-7,2 4-18,-2-4-32,0 0-31,0 0-36,0 0-30,0 0-195,-15-15-369,13 10 163</inkml:trace>
  <inkml:trace contextRef="#ctx0" brushRef="#br0" timeOffset="16493.1659">13780 4195 18,'5'-3'301,"-2"0"-28,0 1-24,-3 2-20,5-4-13,-5 4-8,4-3-6,-1 1-12,-3 2-15,1-3-21,-1 3-11,2-4-11,-2 4-11,0 0-41,2-4-28,-2 4-25,0 0-29,0 0-18,0 0-31,0 0-19,0 0-29,6-1-17,-6 1-17,6-3-31,-6 3-36,6 0-120,-1-3-346,0 1 154</inkml:trace>
  <inkml:trace contextRef="#ctx0" brushRef="#br0" timeOffset="16857.2117">14159 3921 70,'1'-11'234,"1"2"-23,-2 3-13,0 0-3,0 1-11,-2 1-17,0-1-10,2 5-16,-3-4-20,3 4-7,0 0-10,-10 9-14,8 3-5,-4-3-8,4 8-8,-1 3-8,2-3-6,1 8-5,0-5-4,3-2-5,-2 6-1,1-4-7,4-1-3,0 0 0,-1-3-5,1-4-4,2-1-3,3 0 2,0-2-4,-1-2-4,6 2 7,-4-4-8,6-1-3,-3 0 1,6 0 2,-8-1-2,0-3-3,3 2-1,-2 1-1,-3-1 0,3 1-4,-3 1 3,-4-2 3,-2-1-4,2 1-3,-3 0 2,-2 0 3,-2-2-3,5 6 1,-2-4 4,-4 2-4,-2 1 4,-3 1 6,-2 1-9,0 0 2,-3-2-1,-3 1 0,-2 0-6,0-1 4,-2 0-19,0-2-22,1-2-17,-4-1-27,3 2-16,1-4-44,5 0-57,-5-3-171,3-1-402,2 0 179</inkml:trace>
  <inkml:trace contextRef="#ctx0" brushRef="#br0" timeOffset="17053.67">14353 3733 113,'3'-6'236,"2"2"-27,-3 2-23,1-3-14,3 1-17,1 0-19,3 0-12,2 1-8,0 1-17,4-1-4,0 3-14,1 3-34,1-6-23,-1 6-18,5-1-26,-4 3-36,4-1-27,-2 2-40,0-4-131,-2 3-273,1-1 122</inkml:trace>
  <inkml:trace contextRef="#ctx0" brushRef="#br0" timeOffset="17269.7874">14788 3785 13,'0'0'236,"0"0"-21,7 0-29,-1 4-15,-1-1-1,2 5-4,5-1 5,1 6 4,3 1-3,8 3-13,0 5-14,-2 0-17,3 0-8,2 4-13,-1-2-8,-2 4-12,-1-5-8,1 1-8,-1-3-6,0-1-7,-7 0-21,-1-7-22,0 0-19,-4-1-26,-1-4-21,-4 2-32,-3-6-13,3 0-10,-3 0-25,-3-4-24,0 0-55,0 0-121,0 0-356,-10-17 158</inkml:trace>
  <inkml:trace contextRef="#ctx0" brushRef="#br0" timeOffset="17454.294">15162 3834 107,'1'-10'234,"-1"3"-24,0 1-17,0 1-21,0 1-16,0 4-13,0 0-20,0 0-8,-19 9-12,6 5-6,-3 6-11,-2 1-9,-2 5-5,-2 0-2,1 4-11,1-1-7,-2-3-2,4 3-7,0-2-7,0-2-8,3 1-25,0-4-22,3-4-20,5-2-37,-1-2-37,3-2-64,0-3-125,2-1-325,5-5 145</inkml:trace>
  <inkml:trace contextRef="#ctx0" brushRef="#br0" timeOffset="17668.235">15461 3783 234,'3'-3'315,"-1"-1"-39,-2 4-26,0 0-20,0 0-29,3 13-18,-4-6-20,-1 8-14,1 2-12,1 1-5,3 9-22,0-3-10,-1 5-7,4-2-17,0 1-28,0-1-25,1-3-26,0 1-28,-2-7-26,4 0-23,-2-4-32,0-3-22,0-1-42,4-1-179,-2-5-384,-2-2 170</inkml:trace>
  <inkml:trace contextRef="#ctx0" brushRef="#br0" timeOffset="18006.3352">15808 3880 238,'1'-5'221,"-1"0"-19,2 1-23,-2 4-14,0 0-21,0 0-11,0 0-10,0 0 6,-11 22-11,6-9-11,-1 7-6,2-3-10,-2 8-8,4-4-10,-3 4-3,5-1-1,0-6-11,0 2-6,4-2-7,-1-2-1,3-4-6,0-2-3,1 1-3,3-3-4,0-3 0,2 1-4,0-4-2,3-2 0,3-2-3,-1-4-1,1 0-4,-3-5 0,3-1-3,-4-1 3,5-8-5,-3 0 5,-8 4-5,3-8-4,-9 0 9,3 6-7,-7-7-1,-2 1-2,-3-5-5,-3 5 1,-5 1 0,-3 3 4,1 1-6,-4 3 1,-2 2 1,-4 5-1,2 1 1,-2-1-4,-3 7-1,5 0 0,2 3-19,0 2-10,6 4-21,-2-1-17,3 2-18,2 1-30,5-2-30,4 0-49,1 3-147,3-3-375,1-2 167</inkml:trace>
  <inkml:trace contextRef="#ctx0" brushRef="#br0" timeOffset="18270.625">15590 3492 264,'-6'-1'240,"1"-1"-26,5 2-26,0 0-14,0 0-22,0 0-16,-8 4-10,8-4-11,0 0-4,26 2-11,-5-2-9,6 1-12,4-1-8,2-1-16,0 0-32,1-1-15,-2-3-36,-1 3-36,-1-1-36,-9-1-52,-3-1-149,3-2-326,-5 1 145</inkml:trace>
  <inkml:trace contextRef="#ctx0" brushRef="#br0" timeOffset="18657.0362">16364 3131 95,'-3'-1'245,"3"1"-26,-7-3-24,7 3-18,0 0-18,-12 10-14,4-3-12,-2 4-18,2 4-5,-5 8-11,-1 4-9,1 4-10,2 2-8,-2 0-4,0 12-5,2-11-5,4 0-5,2 0-8,1 0-3,4-6-2,0-3-4,2 4-5,5-9-2,-1-5-4,1 2-2,1-4 0,3-1-2,-2-3 5,9-1-7,-5-3 0,5-2-1,-1-1 0,2-5-6,-2 2-1,2-3 2,-2-2-3,0-1 1,-3-3 1,-4 3 0,-1-1-1,-1 0-3,-4-1 1,-1-3 6,-3 4 4,-1 0-4,-1 2 0,-5-1-3,0 2-3,-4 1 2,-2-1-6,0 5 1,-6 1 2,1 4-2,0-2-3,2 4 2,-2 0-7,3 4-15,1 1-4,5-3-23,-1 1-13,4 5-18,3-2-26,0 2-16,6-2-27,2 0-32,3 4-171,-2-9-373,11 4 165</inkml:trace>
  <inkml:trace contextRef="#ctx0" brushRef="#br0" timeOffset="19076.3026">17033 3635 2163,'-4'-9'102,"1"1"-17,0-1-18,-1 1-26,1 0 0,-1 4 1,3-1-1,-1 1-2,-1-1 5,3 5-4,-4-3-7,4 3-4,0 0-2,0 0 29,-6 8 7,5 1-2,-2 3 8,0 5 2,1 11-4,6 0 7,-2 4-1,0 0-6,-1 1 0,4-2-4,-1 4-7,-3-2-5,7-2-6,-2-1-3,0-1-4,1-5-9,-3-4 7,3-2-4,-1-2-2,-3-5-6,3 0-1,-2 0 6,0-6-5,3 0-3,-4 2-3,1-2 4,0-3-3,4 1-3,3-1 3,0-2-5,3-1-1,6-3-3,-2 2-2,6-3 12,-3 1-6,1 1-13,-1-1-5,0 1-11,-2 0-23,-1-2-25,-3 1-17,4 1-19,-8-2-24,1 2-16,-2-2-18,-2 4-27,-3-5-22,3 0-11,-3 1-50,-4-1-165,-1 0-467,-2-1 208</inkml:trace>
  <inkml:trace contextRef="#ctx0" brushRef="#br0" timeOffset="19252.8134">17248 3939 47,'-20'-8'200,"-1"4"-7,1 1-5,0-3 6,2 2-18,2 2-4,4 0-3,-2 1-1,8-2-1,0 3-5,-2-1-10,2 0-16,2-3-14,4 4-9,0 0-14,0 0-7,0 0-9,0 0-8,0 0-4,18 9-4,-3-9-6,8 0 1,2 0-17,7-3-13,-4-2-32,-1 1-23,-8 0-33,0-1-30,-1-1-24,-6 2-38,3-6-46,-10 4-212,0-2-438,0-1 194</inkml:trace>
  <inkml:trace contextRef="#ctx0" brushRef="#br0" timeOffset="19444.3087">17024 3633 163,'-12'-2'208,"2"-3"-7,3 2-10,-1 1-14,4-3-17,0 2-7,0 2-15,4 1-6,0 0-3,9-7-11,-1 4-5,5 1-9,-1-2-12,15 0-4,3-1-10,3-2-7,4 2-9,0-3-8,4 3-13,-3-1-28,1-1-27,-2 3-48,-3 0-61,-3-3-58,-14 1-170,11-2-381,-11 1 168</inkml:trace>
  <inkml:trace contextRef="#ctx0" brushRef="#br0" timeOffset="19889.3559">17719 3263 2329,'-4'-5'31,"-1"1"-3,3 0 2,-1 0-21,0 0 2,3 4-10,-2-4 3,2 4-1,0-4-3,0 4 9,8-3 8,-1 1 5,5 1 11,8-1-4,3 0-3,5-1-4,4 1 1,0 0-1,0-3-2,-1 1 0,-3 3 0,-5-1-3,-6 0 0,-4 1 0,0-1 2,-4 2 0,1 0 4,-3 0-4,-7 0 2,9 0-2,-9 0-3,6 0-1,-6 0-3,0 0 0,9 0 1,-9 0-2,2 7-1,0-4-3,-1 1 2,1 3-1,1 3 0,-3 1 1,6 5-1,-5 1-3,5 7 5,2 2-2,-4-1 11,1 5-4,1 0-8,0 7 0,2 9 1,0 2-2,-4 0-1,1-2 4,0 6 0,0-6-2,1 3 3,-2-2-3,-2-10 1,3 9 1,-3-12-2,-2 2 0,0-2-4,0-5 5,0 1-2,-4-3 0,2-1-1,-5-4 1,1-4-1,-3 1 4,-2-4-1,-7 7-1,1-8 1,-7 1-3,-3-2-16,-4-1-31,3 1-28,-4-3-44,-2-4-51,-2 0-60,-5-3-214,8-2-475,-2-2 211</inkml:trace>
  <inkml:trace contextRef="#ctx0" brushRef="#br0" timeOffset="21414.4185">3494 5155 39,'-6'-3'206,"0"1"-11,-2-1 1,5 1 5,-1 0-2,-2 0-7,2-1-4,4 3-8,-6-4-5,6 4-9,-5-3-19,1 2-12,4 1-15,0 0-10,-5-2-12,5 2-8,0 0-8,0 0-9,0 0 6,-4 6 5,3 1 27,2 0-3,-1 5-8,1 4 7,-1 9-20,0 2-7,0 2 6,3 2-7,-1-1-5,1 1-5,2-2-8,-1-3 0,1 1-13,0-8-3,4-2-6,-5 0 1,5 1-6,-1-4 1,0 1-10,0-5 6,-1 1-10,5-4 5,-2 3-10,2-4-4,6 2 3,1-3-8,-2-2-15,2-1-12,1 1-28,1-4-31,0-1-21,-1 0-23,0-3-34,0 0-34,0 0-25,-1 0-40,0-1-273,-5-2-574,4 1 254</inkml:trace>
  <inkml:trace contextRef="#ctx0" brushRef="#br0" timeOffset="21615.8748">3783 5407 298,'-13'-3'321,"-2"3"-31,3-1-23,-2-2-26,4 3-12,0 0-8,1 0-14,9 0-17,-10-1-8,5 1-27,5 0-13,0 0-25,0 0-10,0 0-16,0 0-20,0 0-32,0 0-26,0 0-29,29-1-35,-12-1-42,2-2-37,1-2-45,1-2-37,-7 0-206,4-4-452,-4 0 201</inkml:trace>
  <inkml:trace contextRef="#ctx0" brushRef="#br0" timeOffset="21777.4412">3655 5152 203,'-12'-6'285,"-1"1"-28,4 0-25,5 2-23,-2 0-21,2-1-22,-1 2-19,5 2-16,-4-3-11,4 3-10,5-5-10,7 1-13,7-1-5,9-5-37,8 1-31,3-1-37,14-5-42,-1 3-44,-1-4-49,-15 5-180,1 2-364,0-3 162</inkml:trace>
  <inkml:trace contextRef="#ctx0" brushRef="#br0" timeOffset="30692.7786">4674 7050 70,'-6'-12'192,"4"2"-8,1 0-4,-3 2-7,3 2-6,1 1-15,0 2-19,0 3-13,0 0-8,0 0 5,0 13 12,-3 12-3,2 5 20,-3 18-9,0 3-13,-6-2-5,5 9-9,-7-4-11,1-4-8,3-2-10,-5-3-8,2-10-10,1-2-1,1-3-10,-4 1-2,1-4-4,-2-3-3,2-2-1,4-6-4,3-6-6,-1-2-2,0 1-1,0-3 1,1-1-1,1-3 2,-2 1-1,6-3-6,0 0-2,-9-10-6,9-2 2,0-5-4,0-1-5,4-6-4,6-2 1,-5 4 2,0 2-6,4-3 1,0 3-2,0 6 2,0 2-3,-2 1-6,1 2-4,2 1 0,-2 1-1,3 4 3,0-1-1,-1 4-1,3 0 6,-2 4-4,6 2 4,1-1-4,-2 1 6,4 1-3,-5 0 1,2 0-1,0 2 1,2-4-4,-3 0 0,2 1-2,-4 0 0,1-3-5,-3-1-10,-1-2-3,1 2-11,2-2-12,-4-2-17,-1 2-13,-3-2-15,2 1-25,-2-2-25,1-2-44,-4-3-53,-1 1-145,-2-3-420,-2 0 186</inkml:trace>
  <inkml:trace contextRef="#ctx0" brushRef="#br0" timeOffset="30857.3248">4749 7263 3145,'-10'-13'17,"-2"-1"15,1 2 21,4 5 6,-1-3-11,2 5-17,3 0-12,-1 0-2,0 2 3,4-1-13,-5 1-5,5 3 2,0-4-1,0 4 0,7-4 4,0 2-12,7 0-24,-2-1-27,8-1-46,2 2-43,6-9-40,-1 3-73,-2-5-191,1-3-484,-3 2 215</inkml:trace>
  <inkml:trace contextRef="#ctx0" brushRef="#br0" timeOffset="31048.3247">4776 6834 241,'-7'-2'305,"1"-5"-32,2 3-42,1 3-32,-1-4-22,4 5-15,0 0-19,0-4-12,0 4-13,11-7-9,-1 2-13,3 1-7,5-2-12,9-5-14,2 2-22,3-1-27,3 5-29,-3-4-36,1 2-46,-1 1-32,0-2-73,-17 5-128,6 0-356,-5 1 157</inkml:trace>
  <inkml:trace contextRef="#ctx0" brushRef="#br0" timeOffset="31254.7739">5393 6944 300,'-2'0'364,"2"0"-42,-7 1-41,7-1-40,0 0-26,0 0-28,0 0-8,9 8-22,-2-7-17,9-5-19,6 4-29,6-4-44,4 2-42,0-1-60,0-2-65,0 2-63,-3 1-201,-2 0-416,-7 0 185</inkml:trace>
  <inkml:trace contextRef="#ctx0" brushRef="#br0" timeOffset="31388.4149">5484 7174 304,'-5'3'299,"1"-2"-52,-1 3-39,5-1-25,0-3-30,9 5-34,2-3-31,6-4-46,3 2-47,11-8-51,3 1-208,2-5-286,10-9 127</inkml:trace>
  <inkml:trace contextRef="#ctx0" brushRef="#br0" timeOffset="32828.4441">4393 10624 106,'0'0'153,"0"0"-8,-15 6-2,15-6-9,0 0-3,0 0-6,-1 5-9,1-5 2,0 0-7,0 5-13,0-5-6,0 4 4,0-4 0,-1 6-1,1-6 4,1 3 2,-1 1 4,0-4-3,0 7-4,0-7-3,-1 5-4,1-5-5,0 5-2,0-5-4,0 4-7,0-4-5,0 0-3,0 0-6,-1 4-2,1-4-8,0 0-1,0 0-7,0 0 6,0 0-14,0 0-1,0 0 1,7-10-5,-3 5-3,3-5-1,4-3-5,-1-3 1,6-5-3,-1-3-6,2-1 0,-1-5-11,1-1-8,-2-15-5,2 3-5,-4-1-4,-3-3-4,-3 12-8,-2 2 2,1-14 2,-2 16 4,-3-1 4,0 4-2,-2-1 4,-4 2 0,3 0 4,-2 10 2,1 5-1,0 0 6,-1 3 0,0-1-1,2 5 1,-1-2 2,2 2 0,0 2 0,-2-1 0,1-1 0,2 5 3,0 0 2,-5 12-1,1 0 3,4 7 6,-4 10 4,1 3 6,0 3-1,3 0 1,-2 13 1,2-12-6,2-1 17,-2-2 0,5-4-2,0 0-3,-1-4-3,1-7-2,4 0-1,-3-2 1,2-5-4,-2-2 0,2 0 0,1-3 1,2-1-2,-1 1 0,4-6 0,3-2-2,2-3-1,7-5 0,-10-2-5,5-6-2,2 0-2,-5-3-2,3-3-5,-1-1-6,-5-4-1,-2 0-2,0-2-8,-3-1-1,4-2-2,-5 0-2,0-14 1,0 21 7,-4-1 0,-1 3 2,-3 4 4,-1 4 4,0 0 1,0 7 9,0 0 10,-1 2 8,1 3-5,1-2 3,-2 3-5,1 4 0,0 0 1,0 0-2,-7 16 10,5 4 3,-6 5 0,7 7 6,1 3-1,-3-1-2,6 3-3,-2-2 3,7 0-6,-3 1 2,0-2 2,-1-1-6,5-3 2,1 1-6,-3-4 6,2-1-4,2-4 1,-4-5 6,1-2-17,0-4 0,-1-2-14,-3 0-12,4-2-25,-3 0-28,4-2-21,-3-3-24,1-1-45,2-4-51,1-2-278,0-6-532,2-4 236</inkml:trace>
  <inkml:trace contextRef="#ctx0" brushRef="#br0" timeOffset="33037.9422">5652 9878 129,'0'0'377,"0"0"-39,0 0-45,0 0-33,0 0-34,0 0-22,0 0-21,3-6-22,9 5-15,7-6-31,8 4-37,3-7-41,5 3-52,-3-2-63,0 1-65,1 2-243,-5 0-417,-9 2 185</inkml:trace>
  <inkml:trace contextRef="#ctx0" brushRef="#br0" timeOffset="33177.5689">5803 9987 116,'-12'6'351,"-1"0"-39,3 2-30,1-1-26,0 0-30,2 3-24,5-1-22,-2-5-21,3 2-15,2 1-18,3-4-11,2 1-17,6-3-25,8-2-33,11-3-41,1-6-45,2 3-53,2-10-46,0 2-85,-4-2-131,12-7-389,-14 5 173</inkml:trace>
  <inkml:trace contextRef="#ctx0" brushRef="#br0" timeOffset="34689.5461">6509 9453 168,'0'0'157,"0"0"-8,0 0-4,0 0-7,0 0-3,0 0-6,0 0-12,0 0-7,0 0-11,0 0-9,0 0 4,0 0-11,0 0-2,0 0 0,0 0 0,0 0-3,-6 7 2,6-7-8,-3 7-7,3-2-1,-5 2-5,5 2-3,-5 1 3,2 1-5,-1 7 3,-3-2-2,4 2 0,-2 2-4,0 4-2,2 3-3,1 0-3,-2-3-2,2 4-5,0-2-2,2 2-2,2-10-3,0 0-6,2 1-5,1 1 1,0-4-4,1 2 2,1-2-1,0-6-5,0 4 1,1-6 2,2-1-7,0 1 3,0-2 0,1-1-1,-2-3 1,7-2-7,-6 1 2,3-2 2,1-4 3,0-1-4,0 1 4,4-7-5,-4 2 1,2 0 0,-3-3-1,1-2 3,0 1 1,4-9-2,-9 4 1,-2 2-3,2-6 1,-2-5-5,-4 2 9,-3-4-10,0 1 1,-4 0-2,-5 3-1,1-1 6,-3 1-6,-2 1 0,-2 2 2,-5 3 1,8 5 0,-11 1-1,4 2-3,1 4 4,-4 0-2,2 4-4,-2 2-1,1 4-4,1 1-5,4 3-13,-3 0-10,0 3-9,4 1-18,0 4-9,5 1-11,2 8-14,2-6-20,3-1-12,8 2-20,0-2-34,0 2-186,3-3-399,4-2 176</inkml:trace>
  <inkml:trace contextRef="#ctx0" brushRef="#br0" timeOffset="34881.0393">7070 9678 127,'5'-1'253,"-5"1"-47,7-1-38,-7 1-29,0 0-20,6 0-25,-6 0-35,0 0-40,0 0-62,0 0-148,0 0-206,-13 7 92</inkml:trace>
  <inkml:trace contextRef="#ctx0" brushRef="#br0" timeOffset="54222.5652">6359 6859 131,'-2'-3'135,"2"3"-4,-3-3-15,3 3-23,0 0 10,0 0 4,-5-4-7,0 4-5,5 0-9,-5-5-4,5 5-8,-7-2-10,3-1 7,1 1-2,3 2-2,-7-3 5,2-2-5,4 1-4,-2 0-2,2 0 4,1 4-8,-1-7-7,1 0-1,2 2-4,2-2-8,1-1-2,2-1 2,6-4-3,-2 6 7,3-5 2,4 2-6,-4 1-1,4 3-5,-1-1 0,-4 6-1,-1 1-3,1 1-2,0 4-2,-4 1-1,3 0 1,1 7-2,-4 1-5,1 1-1,-5 5 2,-1-1-2,-1 7-1,-3 0 0,-3-1-2,-4 0 1,0 1-2,-4 1-1,-1-2 1,-4 0-6,0-1 4,-4-4 0,1 1-1,1-4 0,-1 1 2,-4-2-3,8-6-1,1-3 0,-1 2-1,5-3-1,0-4 18,3 1 6,0-1 6,1 0 0,-1-2-2,7 0-6,-7-4-5,7 4-3,0-5-6,0 5-1,7-11 0,4 7-2,3-5 5,0 4 0,3-2 0,2-1 2,-3 6-3,7 0 0,-4 2 0,-1 2-3,1 0-1,-5 1-1,1 6 2,-5-4-1,2 5-10,-3-4-6,0 5-17,-2-1-17,1 1-21,-4-3-22,0 5-31,0-2-29,-1-1-48,-1-1-232,-1-2-459,-1-1 203</inkml:trace>
  <inkml:trace contextRef="#ctx0" brushRef="#br0" timeOffset="54404.0804">6817 7024 3170,'5'-19'9,"-1"0"58,-4 0-20,0 1 2,-3 5-18,2-2-6,-4 6-4,5 0-2,0 3-10,-4-1 3,4 4-5,0-2-2,-3 1 0,3 4-21,0-5-26,0 5-26,3-2-19,-3 2-17,0 0-44,0 0-47,17 6-70,-7-5-161,-1 3-460,1-3 203</inkml:trace>
  <inkml:trace contextRef="#ctx0" brushRef="#br0" timeOffset="55067.4347">7190 6607 36,'-4'-18'276,"0"6"-9,2 0-15,0 2-18,0-2-19,0 5-9,1 0-14,0 3-15,-2-1-14,2 2-12,1 3-17,-1-4-16,1 4-14,0 0-13,0 0-4,0 12 4,1-1-14,0 7-15,-1 1-5,4 8-1,1 4-7,-1 0-5,1-1-5,0 1-2,-1 3-3,-1 2-3,0-7-9,0 3-21,0-3-20,-2-2-21,0-1-23,-1 1-35,0-8-34,0 1-29,1-7-46,-2-1-224,2-2-466,1-5 206</inkml:trace>
  <inkml:trace contextRef="#ctx0" brushRef="#br0" timeOffset="55273.8911">7498 6640 173,'5'-11'336,"-5"3"-33,0 1-32,4 0-31,-3 7-26,3-3-20,-4 3-20,18 5-21,-8 1-12,5 3-12,3 0-8,5 6-8,-6-2-12,8 5-8,1 3-11,1-3-17,-4 4-22,0 0-29,-2 0-32,0-1-40,-4-1-35,-4-4-39,-1-3-42,1 0-241,-6-3-448,1-4 198</inkml:trace>
  <inkml:trace contextRef="#ctx0" brushRef="#br0" timeOffset="55458.9259">7926 6593 141,'-8'-15'273,"1"5"-28,3 3-23,-3 2-25,1 3-17,-4 1-18,-1 4-14,0 4-9,-3 3-8,-5 7-13,-2 3-9,2 4-12,-1 4-10,4 1-8,-2 0-10,-2 12-19,5-8-22,2 0-30,-1-4-30,1 0-27,6 2-31,1-4-35,2-5-43,-2-3-166,2-3-360,4-5 159</inkml:trace>
  <inkml:trace contextRef="#ctx0" brushRef="#br0" timeOffset="55663.3795">8187 6544 16,'5'-8'355,"1"-1"-39,-2 6-33,0 1-23,-4 2-25,0 0-28,3 12-16,-3-1-20,0 4-10,-1 3-23,1-1-13,0 12-16,-2-4-9,4 4-15,1-3-39,3 2-36,-3-1-40,3 2-36,0-4-46,0-4-37,3-5-71,-6 0-153,3-4-402,1-2 178</inkml:trace>
  <inkml:trace contextRef="#ctx0" brushRef="#br0" timeOffset="55984.5252">8523 6612 263,'-4'-5'288,"-1"5"-31,5 0-24,-8 0-28,2 4-19,1 1-12,-1 5-13,2 0-14,2 2-5,1 1-16,-1 4-15,4-1-1,-1 1-16,3 0-10,1 0-12,1 0-8,3 0-8,0 0-5,3-3-4,-1-7-7,3 5-1,-3-5-4,2-4-2,7 2-5,-4-3-6,5-2 4,-2-3-2,-2-2-5,3-1 1,-2-2-7,0-3 4,-4-2-3,0 1 0,-4-6-4,-2 2-6,-2-4-10,-3 1-5,-7-7 1,-2 2 1,-3 5-4,-6-1-2,-2 1-3,-5 0 2,6 8-1,-10-2-9,-2 5-5,1 3-6,4 4-7,-5 2-16,6 1-10,1 3-19,2 0-27,3 2-23,5-2-32,0 1-218,3 1-421,3-3 187</inkml:trace>
  <inkml:trace contextRef="#ctx0" brushRef="#br0" timeOffset="56291.7062">8787 6175 50,'-6'-8'270,"-2"0"-30,2 2-24,1 3-17,-2 1-23,2 2-18,-3 5-17,5-4-15,-2 4-14,3 3-10,1-1-9,2 3-11,0 1-6,5 1-9,2 1-10,0 1-2,5-2-9,2-2-5,1 0-7,0-1 1,0-4-4,3 2-5,-5-3 1,1 0-3,-3-2-1,2 1 1,-4 1-4,0-1 3,-1-1 4,-3 1 4,1 2 4,-3-1 0,0 2-1,-1 3-3,-6-1-1,1 3-2,-4 4-7,-3-1-1,-5 2-29,-7 2-26,0-1-34,-2 0-50,5-7-36,-1 2-68,0-8-153,-2 0-408,7-2 181</inkml:trace>
  <inkml:trace contextRef="#ctx0" brushRef="#br0" timeOffset="56463.2416">8885 6050 25,'8'-9'326,"0"-1"-33,-4 0-29,3 0-26,1 2-24,2 0-21,-2 1-22,2-1-15,4-1-12,-1 4-21,5-1-9,-6 2-31,2 1-45,1 1-43,-1 0-53,-2 2-54,1 0-68,-1 2-159,-3-1-365,1 2 162</inkml:trace>
  <inkml:trace contextRef="#ctx0" brushRef="#br0" timeOffset="56981.3982">9592 6872 226,'-11'-6'352,"-2"0"-37,0 1-34,1 0-32,6 4-20,-1-2-23,0 0-26,1 2-10,1-2-17,-3-2-14,1 3-18,2-1-8,0-2-12,-2 1-12,3-3-8,-2 4-10,2-4-4,-2-1-8,3-3-9,-3 1 0,3-4-8,3 2-5,-3-5-1,3 4-3,3-2-4,-2 3 3,3-1-4,0 2-4,2-1 5,1 2-2,0 1-9,3 1-1,0 2-1,1 0 2,0 2-3,2 3 12,3 2-14,2 3 2,-1 4-7,1-3 4,0 4-5,-2 2 0,4 1 0,-7-1 5,2 1-6,3-1 0,-5 3 0,1-3-1,-5-4-2,1-2 1,-1 1 1,1-1 4,-4-1 2,1-1 8,-2 1 15,-1-4 5,-4 0 10,7 0-3,-7 0 23,8-4-24,-4-1 1,-3 0-6,0-7-7,-1 1 5,0-4-10,-2-3-5,-3-1 3,0-1-9,-3-6-13,-2-3 0,-3 2-21,1 0-20,-2 0-5,0 2-15,-2 1-20,7 0-16,-2 8-29,3 2-16,2 3-24,3 3-29,-2 0-35,5 1-55,0 1-217,5-1-538,-2-2 238</inkml:trace>
  <inkml:trace contextRef="#ctx0" brushRef="#br0" timeOffset="57248.6832">9974 6020 217,'0'-13'338,"-2"1"-16,2 3-47,0 1-28,0 5-26,0-1-24,0 4-10,0 0-18,3 19 4,0-2-1,0 12-3,0 5-13,3 16-3,0 7-16,0 3-11,1 24-3,-2-23-12,1 21-14,-2-24-12,2-2 1,0-1-8,1-1-16,-2-6 1,3-2-8,-4-10-6,1 0-7,-3-1-2,-2-1-6,2 0 3,-2-4-4,0 0 1,2-1-17,-2-9-20,-2-2-24,0-1-5,2-4-37,-1-2-20,1-3-21,-1-3-16,1 2-29,0-5-62,0-2-70,0 0-245,4-17-576,-4 1 255</inkml:trace>
  <inkml:trace contextRef="#ctx0" brushRef="#br0" timeOffset="57849.0901">10371 6592 30,'0'0'381,"4"-3"-34,-4 3-38,0 0-33,0 0-20,4 13-35,-4-6-20,1 3-24,-1 0-16,0 1-12,0 2-18,0-4-17,0 0-8,0 2-9,0-4-16,0 3 5,0-1-12,0-4-8,4 3-10,-4-4-2,-4 1-10,4 2 0,0-4-4,0-3-3,-1 5 0,1-5-2,0 0-2,0 0-8,0 0-8,-13-14-11,6 5-3,2-7-7,0-1 5,0-2-3,1-7 2,1-2 0,3 1-4,3-1 4,-2 3-3,5 6 1,1-4-2,2 3 3,-1 3-4,5 3 0,-2 1 2,4 3 0,-4 1-4,5 3 4,0 2 0,1 2-4,-3 3 3,3 4 0,0 1 5,3 5-2,-7 0 0,6 3 1,-1 4 0,-1 3-2,-6-4 12,1 0-11,-3-1 0,-1 1 1,-3-6 3,0 3 1,0-2-7,0-2 3,-3 0 1,0 2 2,0-7-4,-1 1 13,-1 1-11,0-3 0,0-2 2,0 2-2,0 0 6,0-4-3,0 0 1,0 0-2,0 0-12,-8-13-6,4 4 0,-1-4 0,4-4-2,-2-4 0,3-4 0,4-2 3,0-2-3,5 0 3,-1 3 0,3 1 2,1 2 2,-3 8-1,2 0 2,1 3 1,-1 2-3,-2 3 4,-1 0 2,2 4 2,3 3 5,0 1 4,-1 6-2,4 1 7,0 1 4,-2 5 0,5 3 2,-10 0-5,6 4 2,-2 2-5,-6-6 5,-3 5 1,-1-3-6,2-2 0,-3 1-2,-6-1-1,4 1-10,0-2-8,-1-6-24,1 2-24,-4 1-23,0-4-32,0 2-34,2-2-35,-1-2-38,-2-2-235,4 0-495,-1-5 219</inkml:trace>
  <inkml:trace contextRef="#ctx0" brushRef="#br0" timeOffset="58441.4948">11084 6503 62,'3'-3'311,"-3"3"-36,0 0-25,0 0-31,10 4-16,-7 1-20,-2 3-20,1 1-2,0-1-16,1 3-7,-2 2 0,3 0-13,-3-2-9,4 6-10,-2 0-7,-1-1-11,2-2-6,-3 1-7,1-6-6,0 3-3,-1-5-9,1-1-7,-2 1-2,2-1-6,-2-3 1,2 2-5,-2-1 6,0-1 4,0-3 1,0 0-10,0 0-5,0 0-13,0 0-4,-11-17-12,6 6-3,4-5-1,-2-1-2,-1-7-5,2-3 5,2 1 0,2 1 0,0 7-3,4-7-1,2 1 4,0 5-4,0 2 1,-2 2-2,3 5 1,2-1 6,1 3-7,-2 1-2,2 1 2,1 3-2,1 3 5,2 3-2,1 3 5,2 2 2,-2 3 2,-1 2-4,4 6 16,-7-2-11,-1-1 3,3 5 3,-5-3-1,-2-2-2,-2 0-3,1 1 4,-6-5-1,1 0 1,1-2 2,-2-1-2,-1-3-2,0 1 3,-1 2-4,-2-4 4,1 0-1,1 0-1,-2-1 6,2-1 0,1-3-6,-5 2 0,5-2-4,0 0 7,-13-9-8,9 4 3,-1-7-7,4-2 0,-1-3-5,2-3 3,5-5 0,3 2-6,0-2 5,1 8-3,2-6 0,1 7 4,0 2 8,1 3-9,1 2-4,0-2 5,-3 6-5,0 4 4,6 1 3,-4 1 2,2 4 7,0 2-4,3 2 5,0 1-2,-4 4 5,0-3-6,-3 3 5,-2 0 1,1 0-7,-4-3 3,-1 1-3,-1-1 6,2-1-9,-5 0 4,-1-1 1,0 0-8,-1 0-9,-1-2-32,-2-1-30,-1 1-34,-3-1-26,2 0-28,-3-4-51,1 0-304,0-4-555,1-5 245</inkml:trace>
  <inkml:trace contextRef="#ctx0" brushRef="#br0" timeOffset="58748.6745">11833 5952 292,'12'-9'280,"2"0"-30,0 1-22,7 2-18,-2 3-17,0 1-5,0 1-16,-1 2-17,0 4-8,-6-1-15,-1 3-9,-4 3-13,0 0-9,-2 8 0,-3 0-16,-3 9-9,-1-8-8,-2 1-6,-3-3 2,4-1-13,-1-1-9,1 2 11,-1-8-13,4 2-1,-1-2 1,0-2-4,-1 0-1,4-1 1,-1 1 4,3-4-9,2 1 5,6-3-4,4 0-5,6-2-1,7-4-7,0 2-13,3-2-28,-2-2-21,0 4-35,-2-8-30,-10 8-58,5-2-59,-10-3-273,-2 4-539,0-4 239</inkml:trace>
  <inkml:trace contextRef="#ctx0" brushRef="#br0" timeOffset="62211.3234">7011 9694 62,'0'0'107,"0"0"-13,-8 0-5,8 0-9,0 0-8,0 0-13,0 0 5,-7 3-2,7-3-3,-6 0-3,6 0-7,0 0-3,-6 4-6,4-1 0,2-3 3,-5 3 10,2 1-11,2-1 1,-3-2-6,2 3 1,0 0-15,2-4 2,0 0-6,-1 3 5,1-3-7,0 0-4,0 0-1,0 0 5,-2 5-3,2-5-1,0 0-1,0 0 2,0 0 4,0 0-5,0 0 4,14-9 9,-13 6 5,4-2-3,-2 5 7,-3 0 1,1-4 2,-1 4 1,2-3-7,-2 3-4,0 0-3,2-6-5,-2 6-13,0 0-9,0 0-11,0 0-16,0 0-26,0 0-16,0 0-14,0 0-28,0 0-132,0 0-263,0 0 117</inkml:trace>
  <inkml:trace contextRef="#ctx0" brushRef="#br0" timeOffset="65429.3425">6984 9677 46,'0'0'77,"0"0"6,-2 5-19,2-5-9,0 0 3,0 0-10,0 0-8,0 3-2,0-3-2,0 0-5,0 0-4,0 0 2,0 0-11,0 0 3,0 0-3,0 0 3,0 0-2,0 0 9,0 0 1,0 0 3,0 0-3,0 0 4,0 0 5,0 0-6,0 0 1,0 0 8,0 0-1,0 0-6,0 0 9,0 0-1,0 0-6,0 0-2,0 0-4,0 0-4,0 0-2,0 0-3,0 0-3,0 0-2,0 0-1,0 0-11,0 0 7,0 0-2,0 0 7,0 0-5,0 0-6,0 0 2,0 0-5,0 0-4,0 0 3,0 0-6,0 0 1,0 0-7,0 0-7,0 0 11,0 0 4,0 0-2,6 4-4,-6-4 3,0 0 10,0 5-6,0-5 3,0 5-7,0-5 2,2 7 2,0-3 0,0 0-3,1-4 1,-3 0-6,6 5 12,-2-3 4,-1-1-13,-3-1 0,7 1 2,-7-1 4,0 0-12,13-2 18,-9 0 3,-4 2 2,8-4 10,-8 4 1,5 0 7,-5 0-3,0 0 0,0 0 2,0 0-3,0 0-2,6-1-2,-6 1-9,0 0 2,0 0 6,0 0-8,0 0-3,0 0-6,0 0-10,0 0-9,0 0-8,0 0-28,0 0-3,0 0-21,0 0-38,5 0-101,-5 0-233,3-4 103</inkml:trace>
  <inkml:trace contextRef="#ctx0" brushRef="#br0" timeOffset="66256.7592">7582 9377 140,'0'0'160,"0"0"-26,-8-4-8,8 4-6,0 0-18,-4-1-3,4 1-12,0 0-6,0 0-7,0 0-12,-13 5-1,13-5-11,-7 1 0,3 1-9,4-2 2,-7 1 4,3 0-15,-5-1 4,9 0-3,-7 0-6,7 0 6,-9-1-4,9 1 3,-10-1-2,7-1-1,3 2-4,-8-2-3,8 2-7,-1-5-2,1-1 1,0 6 2,0-6-4,1 1-1,4-2-1,4 1-3,1-2 3,7-3 1,-3 1 2,1 1-5,4 1 1,0 1 5,1 0 1,-3 4 0,-1-2-3,3 1 0,0 5-2,-7 0-4,2 4 4,-2 0-4,-1 1 2,3 5-1,-5 3-2,0 3 7,-4 1 2,0 8 0,-1 0 2,-6 3-3,0-2 3,-3 2-4,0-2 2,-2 0-1,-2-1 4,-1-3-4,-1 0 2,-1-6 3,1-1 6,-1 1-3,-2-1 2,0-2-3,-2-3-1,0 2-5,2-1 2,-1-1 4,-1-1 0,0-2-3,5-2 3,-1-1-2,3-2 5,2-1-2,-4-1 2,6-1-5,-3 0-3,8 0-1,-10-1 0,5-1 0,1-2-1,3-1-3,-3-1-4,4 0 4,0 1-7,0-3 3,4 1-4,-4 0 0,4-3 0,-1 5 0,4-4-4,-2 5 1,0 0 0,3 0-3,-3 0-1,4 1 2,0 3-1,2-1 5,0 1-4,1 1-2,-1 3 4,2-1-1,-2 2 1,5 2-2,-6 1 1,7 1 0,-7-1 4,0-2 0,6 5-2,-7-5-2,5 3 0,-5-2 1,0 1-5,1 0 0,-1 1-6,2-4-9,-2 2-5,-2-4-6,-1 2-5,-1 0-12,0 1-8,2-3-9,-2 2-16,-1-3-9,-1-1-13,0 1 7,-3-2-28,0 0-183,9-4-331,-4-1 146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32:50.371"/>
    </inkml:context>
    <inkml:brush xml:id="br0">
      <inkml:brushProperty name="width" value="0.05292" units="cm"/>
      <inkml:brushProperty name="height" value="0.05292" units="cm"/>
      <inkml:brushProperty name="color" value="#FFFF00"/>
    </inkml:brush>
  </inkml:definitions>
  <inkml:trace contextRef="#ctx0" brushRef="#br0">7796 9762 23,'0'0'151,"0"0"-7,0 0-5,0 0-5,0 0-11,0 0-8,0 0-3,0 0-3,0 0-5,-6 2-6,6-2-7,0 0-6,0 0-3,0 0-7,0 0-4,0 0-10,0 0-3,0 0-4,0 0-2,0 0-6,0 0 9,0 0 3,0 0 1,9 2-5,-5 1-1,-3 0-1,-1-3 1,5 5-3,-1 0-3,-1-1 1,-1 2-3,0 1-4,-1-2-5,-1 1-1,3 4-2,-6-3-3,3-1-1,0 1 0,-3 0-5,-4 3-1,2-2 0,-5 5-2,-3-1-1,-1 4-3,0-3-2,-9 2 3,0 1-1,-3-3 0,0-1-5,5-5-1,-6 5 2,-2-5-3,2 1 1,7-3-4,-1-1-1,2 1 2,-2-2-5,1-1-6,2 1-13,5-3-10,1 0-20,1 0-25,2 0-27,1 0-20,0 0-37,8 0-35,-4-5-192,2 3-412,2 2 182</inkml:trace>
  <inkml:trace contextRef="#ctx0" brushRef="#br0" timeOffset="451.7805">8020 9283 126,'0'-5'209,"0"-2"-19,0 4-18,-1-1-10,1 4-6,0-8-9,0 5-8,0 3-7,1-6-9,-1 6-9,-1-4-15,1 4-7,0 0-8,0 0-8,0 0-6,0 0-3,0 0 1,8 21-3,-4-7 0,-1 5 1,-1 8-7,2 3-4,-1 4 0,0 1-5,1 11-5,0-12-5,-2 2 2,2-1-10,-2-2-3,1-3-2,2 0-2,-1-4-1,0-1-1,0-7-3,-2 1-5,2-5 1,0 0-3,-4-2-2,2-1-2,1-2-2,-3 2-4,1-5-8,-1 4-7,2-5-14,-1 0-14,0 0-10,-1-1-14,0-1-11,0-3-21,-1 4-15,1-4-28,0 0-37,0 0-196,0 0-402,0 0 178</inkml:trace>
  <inkml:trace contextRef="#ctx0" brushRef="#br0" timeOffset="885.6187">8427 9225 225,'0'-4'211,"0"4"-20,-7-3-17,7 3-21,0 0-4,-7 13-4,0 0-6,0 3-3,-6 7-7,3 4-11,2 6-8,-1 1-9,1 0-11,1 2-7,0-1-1,5 0-10,-1-3-10,6 0-3,-6-3-9,6-3-2,1-6-6,-2 0-2,7 1-3,-1-4-5,-3 0-2,3-5-3,2-2-4,0-2-7,1 0 6,1-3-3,1-2-6,4-1 0,2-2 1,1-1-5,-1-5 3,-4 0-2,2 0-5,1-2 2,-6 0 0,-2 0 2,0 0-6,0-2 5,-2 2-2,-7-3-1,3 2-1,-2-1-2,-2 0-2,-2 0 2,1 3-1,-3 0 5,-1 0-1,-3 2 1,-1 2-2,-1-1 0,0 2-3,-3 4 1,-4 0-1,4 3 1,-2 2-2,-3 3 0,0 0-2,4 6-3,-2-4-11,3 3-9,3 0-25,-1 1-30,6 1-32,-1-2-38,5-3-46,1 0-194,0-2-423,5 0 187</inkml:trace>
  <inkml:trace contextRef="#ctx0" brushRef="#br0" timeOffset="2723.6095">7359 6578 73,'0'0'112,"0"0"-13,0 0-3,-4-1-17,4 1-3,0 0 2,0 0-2,0 0 3,0-4-10,0 4-2,0 0 0,0 0-2,0 0-8,0 0 1,0 0-1,0-6-4,0 6 5,0 0-3,0 0-3,0 0-2,0 0 0,0 0 3,-2-4-1,2 4-4,0 0-5,0 0-3,0 0-4,0 0-4,0 0-3,0 0 1,0 0-10,0 0 0,-7 9 5,5-4-3,1 1-3,-1 1-1,0 5-3,0 1 1,2 0-8,-2 4 6,2 1-5,-3 1 0,5-1 3,-2 0 0,1 2-4,-1-2 1,2 3-5,4 1 2,-3-1-2,2-4 2,-1-1 6,0-1-8,1-3 1,-2-2 1,3 2 1,0-4-5,-1 1-4,0-1-2,2-2 14,-4-1-7,3-3 1,1 2-5,-2-4 4,-1 0-1,-4 0 1,12-1 2,-6-2-2,0-1-1,-1-1 0,1 1 1,-1-2-1,-3-4-14,2 0 15,-1-2 0,2 0-3,-5-5 3,0 0-3,-3 1 0,1-4-3,-2 1 4,0 0 0,-1-1-4,-2 2 3,1-2-1,1 4 3,-5 0-1,3-2-3,0 2 3,-2 0-1,0 2-2,4 3 0,-2 2 3,1-1-1,0 3-3,2 0-5,-1 1-7,0 2-12,3 1-1,-2-1-18,2 1-16,2 3-19,-7-1-17,7 1-31,0 0-156,0 0-309,-7 4 136</inkml:trace>
  <inkml:trace contextRef="#ctx0" brushRef="#br0" timeOffset="3066.9658">7580 6457 26,'-4'2'153,"4"3"-20,-3 2-8,0 0-8,3 3-16,-1 0-7,2 1-12,-1 1-18,4 1 12,-2-1-14,2 5-8,5 0-1,-3 0-8,-1 1-9,1-2 4,2-1-3,1 1-5,-3 0-6,1 0 0,0 0 0,-1-4 3,0-2-6,-2 6-4,0-4 12,-3-3-1,1 3 1,-2 1-4,0-3 5,0-2-8,0 0-2,-3 0-1,0-2 2,2 1-12,-2-2 5,-3 2-4,3-1-6,-1-4-12,-1 3-5,-1-4-31,-1 0-32,-1-1-38,1-3-142,-3-3-274,-1-3 121</inkml:trace>
  <inkml:trace contextRef="#ctx0" brushRef="#br0" timeOffset="3248.9917">7625 6280 36,'11'-12'177,"2"-2"-16,-2 1-8,6 1-26,-1 0-19,0 2-21,1-2-38,-3 3-34,6-3-47,-11 2-116,3 3-158,-4-3 70</inkml:trace>
  <inkml:trace contextRef="#ctx0" brushRef="#br0" timeOffset="4895.0579">5069 8820 2,'0'0'117,"0"0"-14,0 0-9,2-6-11,2 3-6,0 0-3,0 1 1,1-2-13,5-1-11,2-3 12,3 0-9,4-1 0,8-3-7,2 0 0,2-2-2,19-8-4,0 0-4,3 1 2,31-13-7,-3-2-1,12-3-2,11-3 2,12-6-5,11-2 7,8-1-12,11-3 2,9-4 3,14 0-7,10-5 1,5-2 1,3 5-8,6-2 6,0 4 3,-4-1-6,-4 5-6,-9 0 2,-9 10 1,-12 4-2,-6 0-2,-15 10 2,-24-1 2,-17 8-4,-36 6 0,0 0 0,-8 3 2,-18 4 4,-3-2 9,-12 10 8,-5-5 6,-2 2 2,-1 2-7,-6-3-1,-2 0-4,-1 2-4,-3-1-5,-1 3 0,-6-4-3,-5 2-2,-5 2 1,-11 1-12,-4 2-6,-19 4-11,-1 3-13,-9 5-16,-25 4-11,-1 4-30,-3 4-5,2-1-20,-9 2-33,-4 4-101,-2 3-261,-3 6 116</inkml:trace>
  <inkml:trace contextRef="#ctx0" brushRef="#br0" timeOffset="5288.0078">5636 8584 26,'-26'14'114,"6"1"-12,2-5-12,4-1-4,4 0-8,1-1-6,0-1-2,3 1-9,-2-6-11,4 3-1,0-1-4,3-1 3,-4-2-10,5-1 11,0 0 0,2 6 5,-2-6 5,12-2-1,2-2 2,5 0-4,16-7 0,13-11 1,12-2-9,37-14 8,3-5-4,14-5 0,6 0-2,8-3-5,12 3-6,11-5 3,13-1 2,9 1-5,4-1-2,6 1 2,7-2-4,8 4 1,-4 1-8,-4 9-2,1-2 2,-3 4-6,-8 4 1,-9-1-2,-10 4-4,-14 3-2,-10-1 3,-18 4-5,-11 3-3,-15 1-3,-33 11-1,-11-2 5,-13 5-1,0-2-4,-9 0 3,-8 6-2,-5 0-2,-5 2 0,-3 1-1,0-2-3,-2 1 3,-2-3-2,-2 5-1,0-5-1,0 5 5,-6-6-10,6 6-10,-5-1-21,5 1-24,-9 0-32,9 0-18,-12 1-28,3 4-178,2 1-340,-5 1 151</inkml:trace>
  <inkml:trace contextRef="#ctx0" brushRef="#br0" timeOffset="6274.5217">5768 11156 2064,'-27'5'16,"-4"-3"7,3 0 2,6 1 23,2-3-17,0 1-8,2 1 0,5-1-2,-1-1-8,5 1 0,1-1 4,-1 1-1,4-1 1,5 0-2,-9-1-11,9 1 10,0 0 1,0 0 3,0 0 5,0 0 7,0 0 6,41-1 2,-8-2 3,7 2-1,15-5-1,11-3-2,35-12-4,6-9-4,14-5 0,3-9-5,11-1-1,7-10-4,8-3 1,14-6 0,4 0-1,8 1-2,7 1-5,6-1 7,-10 3 0,-4 6 2,-11-2 2,-10 13-3,-19 6-1,-15 10-5,-17 8 2,-40 9-4,-12 2 4,-18 7-7,-10-1-1,-6 1-1,-5 1-4,-4 0-1,-3 0 2,-5 0 2,0 0 0,0 0 1,0 0 9,-21 8-8,1-3-2,-7 4-2,-7 5 0,-12 4 0,-4 3-1,-10 1 5,5 2-8,-28 10-10,23-9-4,-24 4-21,0 7-7,-3-2-11,-3-1-33,-6 6-10,-10 2-24,-4 10 3,-7 3 6,-4-1-7,-4 2 8,-8 1 14,8 0 6,-4-5 21,3 0 8,8-4 11,5 2 11,6-10 10,8 2 13,2-10 12,13 5 11,25-11 9,-4-3 5,4-1 3,1 3 11,5-4 0,8 4 7,10-9-2,5 1 0,-1-2 2,9 2-8,5-6-5,7-2 1,-1 1-4,4-1-4,3 0-3,2-1-3,5 1 4,4 2-2,5-4-3,3-2 6,12 3-7,9-5 3,15-7-2,4-3 3,10-1 0,35-17-1,-6 5-2,11-7 1,-4-1-2,4-4-2,12-4-1,1-3 4,6-6 5,10 1-7,3 1 1,3-5-3,1 2 5,-2 4 10,-10 1-4,-6 6-2,-6 4 1,-13 6-1,-12 6-3,-32 6-5,-10 4-4,-14 3-6,-4 2-9,-11 3-9,-1-3-1,-7 4-2,0-2 1,-5 2 1,1 0 2,-2 0-2,-3 0 1,-4 1-9,0 0-11,0 0-15,0 0-20,7 4-15,-7-4-25,0 0-24,0 0-39,1 8-158,-1-8-358,1 3 158</inkml:trace>
  <inkml:trace contextRef="#ctx0" brushRef="#br0" timeOffset="6415.1405">8758 10744 140,'2'-5'290,"0"1"-28,-2 2-37,0 2-36,-3-6-34,-1 3-39,4 3-32,0 0-36,0 0-52,-21 4-32,21-4-37,-17 7-160,8-5-253,-1 2 113</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2:47:52.170"/>
    </inkml:context>
    <inkml:brush xml:id="br0">
      <inkml:brushProperty name="width" value="0.05292" units="cm"/>
      <inkml:brushProperty name="height" value="0.05292" units="cm"/>
      <inkml:brushProperty name="color" value="#FF0000"/>
    </inkml:brush>
  </inkml:definitions>
  <inkml:trace contextRef="#ctx0" brushRef="#br0">9737 7257 78,'0'0'86,"0"-4"-6,0 4-11,1-4-3,-1 4-1,0 0-10,0-5 1,0 5-11,0 0 6,0 0 5,0-5-10,0 5-5,0 0 3,0 0-12,0-3-1,0 3-5,0 0 4,4-4-8,-4 4-4,0 0-5,7-3 6,-7 3-2,5-2-5,-1-1 7,1 1-4,0 1 1,2 0 0,0-1-9,0-1-1,2 0 13,2 1-13,2-1 0,-1 2 0,2-2 2,1 1 3,3 0 0,0-4-5,0 2-3,-1 0 2,4 2 1,-2 0-6,2-2 6,-2 0 4,10 1-6,-1 0 2,-1-1-4,3 2 1,-2-3 0,0 2-6,-2 0 9,5 2-4,-1-2 1,2 1-4,-1-3 8,1 0-5,6 3 1,-5-1-4,1 1 3,3-1-2,-1-1-3,2 1 3,0 1-3,1 0 7,1 1-11,12-3 13,-1 2-10,-11-1 2,16-1 0,2 1 0,-3 1-2,-1-1 7,0-2-4,1 0-2,3-2 1,-1 3 1,2-2 5,-4 2 4,2 0-8,-1 0 2,2-1 3,2 1 1,-1 1-2,-7 0-5,6 1 0,-2 0 1,0 0-3,-1-1 6,0 3 5,-3-1-16,2-2 12,-2 4-6,-13-3-3,1 1-1,-1 0-2,-1 1 2,0 1 6,-1-2-2,-2 2 1,0-1 3,-3 2 4,0 1 1,-2-2-3,1 2 0,-4-3-1,-5 2 5,5 0-7,-7 1 2,2-1 3,-3-2 2,1 2 19,-1-2 27,-2-3 29,-3 2 0,3-3 5,-3 2-10,-1-2-5,0 0-14,-1 3-22,1-1-25,0 2-11,-3-1-21,4 1-6,-3-2-3,-6 2-2,3-1-3,-2 0 11,0 0-7,-6 1-7,0 0-27,0-4-16,0 4-47,0 0-107,-20-2-254,10 1 112</inkml:trace>
  <inkml:trace contextRef="#ctx0" brushRef="#br0" timeOffset="1400.1301">10205 5881 26,'0'-5'78,"0"5"-9,-1-5-3,1 5-8,0-5 5,0 5-8,0 0 1,1-7-4,-1 7-4,0-2-3,0 2 5,0 0-10,-1-5-4,1 5-4,0 0-1,0 0-14,4-3 17,-4 3-13,0 0 10,2-2-18,-2 2 12,8 0-6,-8 0 11,8 0 0,-8 0 3,14 0-5,-6 0 4,2-2-7,3 4-1,-1-2 5,4 0-1,-1 1-1,5-2-5,1 1 4,-1-2-3,3 0-2,5 0 1,4 2-2,-2-1 3,2 1 2,-2-2 0,0 1-3,1 0-6,0 0 0,3-1 3,0 4-2,-2-2-3,4 1-2,-1 0 2,4-1 0,-2 0 0,4 1-3,9-2 0,-9 4-2,10-1-6,1-2 11,-2 1-11,-10-1 6,14 4-1,-2-2-1,-1-1-3,0 1 4,6 0 5,-17 1-4,12-1-2,0-2 6,5 0 1,1 0-6,-2 0 4,3 0-8,-3 0 3,6 0-1,-3-2-1,4 2 4,2-4 5,-2 1-4,-3 0-5,0-1-5,2 2-1,-7-1 1,-1 1 4,3-3-2,-2 2 1,3 2 2,-4-2-1,0 2-1,-15-1-1,1 2 1,-1 0-1,-1-1-4,-1 1 4,-1 0-5,-4 1 4,-2-1 7,-7-1-10,-3 2 3,-3-1-1,-3 0-2,-1 0 2,-3 0-3,-3 0 1,-2 0 2,1 0 2,-6 0 10,7 2 2,-7-2 6,7 0-4,-7 0-7,0 0 5,0 0 0,0 0-12,0 0-14,0 0-9,0 0-7,0 0-29,0 0-24,-16-4-23,16 4-40,-12-1-110,8-3-274,-6 3 121</inkml:trace>
  <inkml:trace contextRef="#ctx0" brushRef="#br0" timeOffset="36741.189">17885 15862 72,'0'0'80,"0"0"-7,0 0-1,0 0-8,0 0 7,0 0-6,-15-1-5,15 1 2,0 0-6,0 0 9,0 0-22,0 0 11,0 0-5,0 0 11,0 0-9,0 0 0,0 0-1,-4 0-9,4 0 6,0 0-3,0 0-3,0 0-3,0 0-4,0 0-4,0 0 5,0 0-21,0 0 8,0 0-3,0 0-4,0 0-1,0 0 1,0 0-11,0 0 3,0 0 1,0 0 2,0 0-12,0 0 5,8 9-1,-7-4 8,2-1-2,-1 1 6,2 2-14,1 3 6,-1 0 3,0 1 1,-1 1-2,4 6 4,0-4-4,-1 1 6,1 4 3,2 0-3,-2-1-2,3 6 7,0 2-8,-3 3-3,4-2 4,-1 2-1,2 0 6,-2 0-4,0-2-2,0 5 0,2-2 23,-6 0-5,3 0-3,1-3 1,-2 0-4,-1-7-4,-1 6-2,0-9 1,-2 0-4,0-1-4,-1-5 3,-1 0-2,-1-1-1,1-2-6,-2-3 9,1 2-5,0-2-2,-1 0-1,2 2 2,-1-6-2,-1-1-1,0 4 5,0-4-9,0 4-7,0-4-9,0 0-15,0 0-14,0 0-18,0 0-17,0 0-16,0 0-11,0 0-22,0 0-127,-12-9-276,12 9 122</inkml:trace>
  <inkml:trace contextRef="#ctx0" brushRef="#br0" timeOffset="37699.3496">17960 15894 90,'0'0'95,"0"0"4,0 0-7,0 0-7,0 0-3,0 0-3,0 0-11,0 0-4,0 0-1,0 0-3,0 0-7,0 0-11,0 0-12,-5-3 2,5 3 1,0 0-8,0 0 1,0 0-7,0 0 3,0 0-2,0 0 0,18-5 0,-11 2 4,0 2-4,5-2 0,-1 0-5,1 1-5,2-1 3,1-2 2,5 4-4,-1-5-1,0 2 1,1 1 0,0-1 0,0 0 6,0 1-6,2-1-2,-1 3 6,8-6-2,-6 5 1,4-4-4,1 1 5,-2 1 0,5 0 2,-2-2 4,7 3 6,4-2 1,15-2 6,-4 0-15,5 0 12,3-1-6,5 1 2,-2-2 0,1 1-2,29-2-2,-27 5-1,-5-2-1,4 3-2,-4-4-5,4 4 5,-4 1-4,3-2 5,0-2 0,2 0-6,-1 5 2,0-4-2,2 2-2,-3-2 1,0 1 2,1-4 0,3 5-2,-2-4-7,0 1 4,-1 0-3,28-1-5,-28 1 4,-4-5 0,6 4 2,-2 3-4,-1 1 5,2-1-5,-5 0 1,0-2-2,-5-1 4,-15 6-6,12 0 6,-15 0-10,18-1 8,-22-1-2,5 4-3,-3-1 0,0 1 0,-3-2-1,2 2 0,-2-1 2,1 1 0,-2-1-2,-3 1 3,-7 0-8,2 0 0,-2-3-2,-3 3-5,-3 0-7,-3 0-4,0-1-2,-12 1-2,16-2-2,-12 0-10,-4 2-12,10-2-26,-10 2-5,7-7-21,-7 7-21,1-7-130,-1 7-274,0 0 121</inkml:trace>
  <inkml:trace contextRef="#ctx0" brushRef="#br0" timeOffset="38773.9386">17874 15833 105,'0'0'135,"1"-5"-11,-1 5-10,0 0-13,4-4-8,-4 4-4,6-5-10,-3 2-9,-3 3-3,5-3-7,0 1-3,0 0-3,2-3-4,-1 3-1,0-3-6,1 1 1,0-2-4,3 0-3,-1 0-1,2-2-5,-2-1 5,7 1-5,-1-1 6,-2-5-4,6 2-4,3-1 1,-4 2-1,5-3-2,3-1 0,-6 0-7,6 0 6,-1 1-2,-1 1 6,3-4-8,0 5 4,-2-6 3,4 2-3,0 0 1,1-1 2,-1 0-6,-1 0 6,0-4-4,4 5-3,0-2-3,-1-2 9,3 3-8,12-7 6,-12 7-2,13-9 1,-1 4 1,2 0-4,-2 3 2,5-4-1,-3 1-1,3 0 0,1-2-3,-2 3 0,1-7-4,-2 8 1,-3-4-3,2-5 1,-3 4-4,0 1 0,2-2 0,-5 1-2,0 1 1,-7 5-2,0-1 0,-2 0 1,11-5-5,1 1 1,-12 6 0,2 1-1,-4 6 0,2-4-2,-6-1 2,2 3 1,-5-1 1,1 1-3,-8 2 1,0 6-2,-6-2 0,-3 1 1,0 2 2,-2 3-1,0-5 0,0 5 0,-6 1-1,7-5 2,-7 5 0,4-3-2,-4 3-4,0 0-3,5-4-7,-5 4-7,0 0-29,0 0-14,0 0-23,0 0-24,0 0-34,0 0-32,0 0-153,0 0-355,0 0 157</inkml:trace>
  <inkml:trace contextRef="#ctx0" brushRef="#br0" timeOffset="40159.5199">20061 14693 86,'23'5'97,"-19"-3"0,3-1-22,0 1 0,0 0-4,3 1 2,0 1-17,3-3-1,0 1-8,7 1-3,-1-1 2,-1 1-10,4-1 0,-1 2-7,8-1 8,0 2-9,2-3-3,1 1-1,0 2 0,-2 0 1,6 0-5,0 0 9,4-1-2,13 0-7,3 0 1,1 1-4,1-1 4,-3-1-11,-2 3 6,2-3-8,-4 2 4,-13 0-4,17-1 0,-4 2 3,-13 1 4,-2-3-14,0 3 6,4 1-5,-2-3 3,-4 4-6,4-1 4,-3-1 5,6 2-9,8-2 6,-11-2 0,13 1 4,-9-3-21,10 1 2,0-1 8,0-3-8,-1 2 5,3-3-1,-3 1-1,-15-1 3,19-6-4,-2 6 1,-13 0-12,15-5-2,-15 5-4,-2 0 2,15-5-8,-16 4 5,3 0-15,-3-3 13,-3 0-2,4 3 5,-6-3 3,4 3-5,-3-4 10,-5 4-14,0-3-1,2 2 10,-1 1-9,0-4 8,-7 4-2,-2-1-2,1 1-1,3-2 3,-3 4 4,-2-4-2,9-2-5,-9 4 0,2 0 17,-5-1-9,2 1 6,0 0-6,-7-2 2,2 3-3,1-2-3,-1 1 1,1-1 5,-6 2-2,6-3 12,-3 0-5,0 1 9,-1 1-4,1-2-2,1 3 4,-2-3-2,3 3-2,-3-3 6,1 2-2,1-1-4,-3 1 1,1-1 6,-1 3-4,-4-2 3,3 0-1,-4 1 10,2-1 10,2 0 1,-4 1 6,1-2-4,-1 2 11,-4 1 0,5-3 2,-5 3 6,5-1-3,-5 1 3,5-3-1,-5 3-1,0 0-7,0 0-3,4-2 9,-4 2-4,0 0-6,0 0-1,0 0 5,0 0-4,0 0-5,0 0-1,0 0 9,0 0-4,0 0-1,0 0-18,0 0 7,0 0 11,-16 6-3,10-3-1,2 1-10,-1 0 8,0 0-8,-5 1-1,6 0 15,-4 1-6,-1 1 11,-1-2-18,1 6-4,-4-2 12,-4 0-3,5 3-13,-6-3 11,5 4 3,-5 1-2,4-1 0,-3-1-2,-2 0 1,-5 3 1,1 1 4,-1-1-5,1-1 4,1-1 5,-3-1 1,-1 2 1,6-7-4,-3 4 3,2-3 0,-3 2-1,-3 1 3,0 0-3,4-1-4,-5-2 2,0 3-4,0-1-6,-3 0 6,2-1-1,-2 4-5,-1-1 0,0 0-1,2 0-2,-1 0 1,1-2 1,0 2 5,3-2-3,0 1-3,-1 1 4,1-1 2,-2 3-5,-4-2 7,1 2-9,-3-3 4,-11 13 6,12-10 0,-1 4 2,0-4 6,-3-1-8,9 3 1,-2-4-6,-2 2 2,4 0 0,1-2-1,2-3-2,5-1-3,4 2 2,-10 4-6,7-7 2,3 2-4,0-2 10,0 1-11,1-2 0,0 2 0,0-2 0,4-3 0,1 2 2,0-1 1,-1 2-3,2-2-4,-2-2 5,2 1-5,0-1 0,1-2-2,4 3 1,-3 0-1,3-3 3,5 0-4,-9 0-11,5 1 5,-2 0 5,6-1-2,-8 3-6,8-3-5,-9 1 0,5 0-3,4-1-4,-10 3 1,7-1-8,3-2 3,-7 3-8,7-3-1,-5 2-9,5-2-1,0 0-19,-5 1-6,5-1-14,0 0-31,0 0-70,0 0-208,0 0 93</inkml:trace>
  <inkml:trace contextRef="#ctx0" brushRef="#br0" timeOffset="40949.4275">23239 14855 28,'4'-4'58,"4"-4"-8,-2 4 3,-2-2 1,4 2 0,-3 0-10,0-3-2,-1 3 8,-2-1-3,3 3 2,-2-4-10,-1 2-5,-2 4 7,3-5 8,0 0 7,-3 5-5,0-4-8,0 4 4,2-4-3,-2 4 1,0-5-10,0 5 2,2-3 0,-2 3-13,0 0 2,0 0 0,1-3-6,-1 3-1,0 0-9,0 0 4,0 0 0,0 0-10,0 0 17,1 12-5,-1-6 3,3 1 3,-3 0-4,1 5 4,-1 2-3,5-3-6,-3 6 6,1-1-12,1 4 3,0-3 4,0 1-2,2 0 10,-1 1 0,0-1 8,2 10-6,-4-5-7,1-4 5,1 5-6,-2-1 2,2 5 2,-1-6 2,-2-1-4,2 8-1,-2-11-4,0 5 2,3 2 1,-3 3 9,5-4-4,-2 2-2,4-1-2,0-1 1,-2-1-2,4 2-2,-5-5-3,3-1-3,5 3 0,-2-6 4,-3 2 1,2-3-3,-3 2 0,6-3-3,-4 1-2,-2-1-2,2-2 1,2 0-11,-5-1-13,-1-4-13,-1 1-18,-2-3-24,1-2-12,0 0-27,-4-1-150,0-2-286,0 0 127</inkml:trace>
  <inkml:trace contextRef="#ctx0" brushRef="#br0" timeOffset="41700.5113">21509 15507 62,'0'0'93,"0"0"-2,0 0-11,8 0-7,-8 0 6,5 4 0,-3 0-9,2 0 2,3 5 7,-2 0 5,-1 7-1,2 1-9,3 7 0,-4 2-2,1 2 4,0 2-5,-4 1 4,2 1-10,-4-1 4,0 6-7,-1-3-3,0 0-5,1 0 1,0 11-9,-2-15-8,1 1-1,0-3-1,2 2 0,-1-5-4,1-5-7,-2-2 6,1-2-5,-1 0-2,2-5-5,-1-1 3,0-1-4,0-3-2,0 0 6,1-2 0,-1 0-4,0 1 4,0-2-5,0-3-3,-2 5-12,2-5-14,0 0-23,0 0-21,-9 0-17,9 0-15,0 0-12,-17-6-11,11 4-14,-1 0-38,-6-1-90,2 3-272,-4-2 121</inkml:trace>
  <inkml:trace contextRef="#ctx0" brushRef="#br0" timeOffset="43080.4864">18421 16645 40,'-11'3'86,"11"-3"-10,0 0 5,-5 1 6,5-1-19,0 0 5,-6 0-4,6 0-2,0 0-3,0 0-4,0 0 8,-8-3-17,8 3-4,0 0 1,0 0-2,0 0-3,0 0-2,0 0-6,0 0 5,0 0-9,0 0 14,0 0-16,0 0-4,0 0 3,0 0-6,0 0-2,0 0-5,0 0 1,0 0 4,0 0-6,0 0 14,0 0-2,25-1-1,-12 0 4,-1 1 1,2 0-5,8 0 0,-2-3 1,8 3 1,-1-1-7,4-2 4,1-1-2,-5 0 2,5 2 0,1-1-1,-3 2-3,5-3 5,0 1 1,-4 2-5,4-2 5,-2-1-7,3 2 1,0-1-4,-1 2-2,1-2 2,0-1-1,5 2 0,-4-3-3,0 3-1,1-1 0,16-3 2,-4 2 5,1-1-2,-13 3-3,14-4 0,-1 1-1,2-1 2,-14 3-9,13-3 8,-1 3-2,-13 0 3,3 1-5,-2-2 1,1 0 2,-2 3-2,0-2-2,-3 0 0,2-2-5,-3 4 6,-2-5 0,2 4-7,-3-2 1,-2 0 6,6 0-4,-4 0 0,1 1 2,-3-2 3,4 3-2,-12-1-4,11 0-1,-2 1 3,0-5 2,0 7-1,0-6-5,2 3 5,-1-2-4,-1 0-1,-1 2 0,1-1-2,0 1 1,-2 1 0,-7-2 4,1 1-2,-1 2-3,1-1 0,-4 0 4,1-1-4,-6 2 0,1 1 0,-2-4-2,0 3 5,1-2-2,-1 1-1,0 1-1,0-1 0,-2 0 0,2 1 2,-1-3-1,-3 2-1,1 2 2,0-3-4,2 1 1,1-1 4,-1 1-1,2 1 3,-2-4-8,2 3 2,1-3-3,-1 3 2,6-1 2,-3-3-3,-2 5 4,-2-3-5,5 0 3,-4 3-2,1-2 3,1 1-9,-4-1 6,1 1 2,-7 1-4,-5 1 9,13-1-14,-13 1 12,10-3 0,-10 3 0,8-1-2,-8 1-7,0 0 7,8-1 2,-8 1-4,0 0 1,0 0-2,7-3-4,-7 3-1,0 0-9,0 0-3,0 0-8,0 0-5,0 0-13,0 0-7,0 0-27,0 0-9,0 0-20,0 0-14,0 0-28,0 0-111,0 0-285,0 0 127</inkml:trace>
  <inkml:trace contextRef="#ctx0" brushRef="#br0" timeOffset="43799.2982">21504 16308 82,'13'-3'99,"-2"-2"-5,3 0 3,-1 1-8,1-1-7,2 2-12,-2-1-11,-2-1-1,6 1 5,-5 0-11,6 3 14,-8-2-29,4-2 1,-4 2-8,3-1 1,-2 2-1,-2-3-10,3 3-3,-7 1-14,3-1 2,-1 1-24,-2-3-22,-1 1-36,-1 0-88,3 1-177,-7 2 78</inkml:trace>
  <inkml:trace contextRef="#ctx0" brushRef="#br0" timeOffset="44586.6536">21831 16252 73,'0'0'112,"0"0"-8,0 0-2,0 0-8,19-7-16,-19 7 0,10-2 0,-10 2-8,13-3-4,-10 1 2,5-1-3,-8 3-4,12-3-5,-5-1-7,-1 2 7,5 1-12,1-4 2,-2 0-6,4-1-6,-5 2-6,2-1 6,3-1-1,-3 0-1,4-1 0,1-2-9,-1 2 0,-6 0 2,10-1-2,0-3-7,1 3 2,-1-2 4,0 0-10,-4-1 1,5 3 0,0 0 0,-1-1 3,-2 0-3,2 1 3,-1-1-7,1 1 6,-1 0 4,-2-1-2,3 2 0,-1 2-7,4-3-1,-4 2 2,0-2-3,0 1-2,-1 2 3,-2-4-5,1 6 5,4-4-6,-3 2 4,0-1-5,2-1 4,-1 0-2,0 1-3,-3-2 2,2 1-2,1 2 4,-3-2-5,2 1 5,1-1-2,-2 2-4,3-2 9,-1 0-6,0 0-1,0-2 1,0 1 0,2 1-1,-3 2-1,1-5-1,2 3-1,1-1 1,-2-1-4,-1 2-1,2-2 4,7-2-4,-9 2 0,1 2 3,3-2-4,-5 0-4,2 0-3,0 0 4,-4-2-5,4 4 7,-1-1-6,-1-3 9,-2 2-6,0 1-2,2-2 5,1-1-6,-5 3-6,5-2 3,1 1-2,-4-1 9,2-1-9,-2 2-3,2 0 5,-1 1 1,0-1-7,0 0 6,0-1-5,-1 3 0,-1-3-2,0 0 2,-1 2-1,0-1 9,-3 4 1,1-3 1,0 2 6,-6-4 8,9 5 5,-8-1-9,3 1 2,0-1 5,0-1 6,-1 2 3,-3 1 4,5-2-4,-5 0 5,1 1 0,2 2 0,-8 3 13,8-8-4,-4 6 2,-4 2-3,7-4-4,-7 4-4,0 0-3,8-6 3,-8 6-3,0 0-2,1-6-1,-1 6 0,3-4-8,-3 4-10,0 0-10,0 0-8,0 0-18,0 0-27,-4-13-18,4 13-42,-5-6-121,5 6-270,-8-6 120</inkml:trace>
  <inkml:trace contextRef="#ctx0" brushRef="#br0" timeOffset="48797.1602">20501 13353 33,'0'0'59,"0"0"-12,0 0 5,0 0-11,0 0 1,0 0 4,0 0-9,0 0-6,0 0 2,0 0-7,0 0 5,0 0-1,0 0-3,0 0 0,0 0-7,0 0-1,0 0 2,0 0-7,0 0 3,0 0 6,0 0-5,0 0-3,0 0 4,0 0-2,0 0-7,0 0 5,0 0 2,0 0-4,0 0 0,0 0 1,0 0-8,0 0 4,0 0-6,0 0 4,0 0-2,0 0-6,0 0 9,0 0-3,0 0 1,0 0-1,0 0-3,0 0 3,0 0-4,0 0-5,0 0 7,0 0 10,0 0-14,0 0 10,0 0 5,2 12 2,0-9 8,-2-3-14,-2 4 6,1 2-17,-1-2 13,2-4 1,-2 7-5,1-2-3,1 0 4,-1 0 4,-1-1 0,4 2 2,-5 1 0,0-1 9,3 0 4,-2 1-14,0 3 10,-2-1-19,2 0 10,2 0 1,-2 2 1,1-3-3,-1 4-7,1-3 5,0 1-4,-2 0 3,3 3-2,-1-2-12,0-1 13,-2-1 2,2 0-1,-3 3 4,2-2-4,2 1 2,-2-2-4,0 3 0,-2 0-2,4-1 9,-3 0-11,2 1 5,-2 0 0,2 0 0,-3-3-6,0 4-2,-2 2 6,6 2-6,-4 0 5,4-2-2,-1 1 5,-3-4-3,0 5-3,-1-3-1,3-1 5,0 0-2,1 3-2,-2 0 0,-3-1-4,4 0 0,-2 0 2,1-3 6,1 2-4,0 0 11,1 1-9,-2-3-2,2 2-7,-1 1 10,0 3-5,-3-4-4,4 2 2,-3-1 7,2-5-6,0 2-5,0 0 6,-1 2-6,1-3 14,-1 1-7,2 1-1,-2-3 0,1 2 3,0 1-3,2-2-2,-2-1-2,-1 2 3,2 0-2,-1-2 3,0 0-2,1 2-1,-2-2-1,2 1 0,0-1 2,1 1 2,0 0-1,-3 0 2,3-1-4,-1 1 1,1-1-1,-2-1 0,1 3-1,-1-3 4,2 1-3,-1 1 0,-1-4-2,1 2 7,0 1-6,-1-1-1,0 2-1,0-2 3,0 0 7,2-1-7,-2 1-5,-1 0 6,3-3 1,-1 5-2,1-5 2,-2 5-7,1-1 5,1-2 6,-1 4-8,1-3 3,-1 0 3,1 2-2,-3 1-2,3-3 0,0 1 3,-1 3-5,-1-1 8,1-1 0,0 0-13,0-1 5,-3-1 13,4 3-6,-3-3 1,1 1 2,1 0-5,-2-5-1,1 4-1,1 1 1,1-5 0,-1 4 1,0-1-2,0-1 1,1 0-2,-2-2 5,1 4-2,-2-3-3,2-1 2,-2 0 1,3 2 2,-2-3-9,2 2 0,-1-2 0,1 1 6,-2 0 3,2-1-6,-1 1 0,-1-2 5,-1 2-6,3-1 8,0-4-5,0 5 0,-1 1-1,1-6 0,0 6 3,-1-3-3,1-3 3,0 7-1,0-7-4,0 5-1,0-5 0,-3 5 0,3-5 1,0 3 2,0-3 1,0 0-5,0 7 6,0-7-2,0 3 0,0-3 0,0 0 5,0 4-2,0-4-6,0 4 6,0-4-2,0 5-3,0-5 4,0 6 2,0-3-3,0-3-5,0 7 5,3-3-3,-3 0-5,1-2 5,-1 3 8,0-5-9,1 8 14,-1-4-16,0 1 2,0-1 0,3-2 3,-1 3 1,-2-1 7,3-1-14,-3-3 12,2 5-8,-1-1-2,-1-4 5,2 3-2,-2-3 1,2 5-5,-2-5 7,2 4 5,-2-4-11,1 3 7,-1-3-4,3 2-1,-3-2 2,0 0 3,4 3-3,-4-3-2,5 3 0,-2-2 2,-3-1 2,10 0-3,-7 3 4,-3-3-6,12 1 4,-6-1 1,2 0-5,-8 0 0,11-3 6,-6 3-3,-5 0-3,16-2 3,-11 2 1,-5 0 1,11 0 0,-3 0 0,-8 0 0,11 0-2,-7 0-3,3-3 8,1 3-5,-8 0 4,13 0-1,-9 0-2,4 0 3,-1-1-3,2 2 6,-2-1-8,-1 0 4,6 3 1,-3-3 4,1 0 1,1 1-1,-2 0 6,3 2 0,0-2-8,0 0 5,3 1 2,-4-2-6,5 2-5,0 1 7,0-3 5,1 2-7,-1-1 2,4 1 4,-4 1-2,3-2-2,-1 2 1,0 1-2,-4-1 0,5-1 2,-2 2-2,-2-3 1,2 2 6,-3-2-8,0 2 2,1-2-3,3 3 7,-4-1-9,-1-3 4,1 0 0,2 3-13,-1-3 7,-2 2 8,4-1-1,-1-1 1,4 3 1,-2-2-11,-2 0 14,0-1-6,-3 3 3,5-3-2,-3 0 1,3 0-3,-5 0-1,1 3-1,0-3 1,0 0 0,4 0 6,-2 0-5,-3-3-1,1 3-10,-4-3 5,3 6 4,-4-3-3,5 0 1,-5 0 1,0 0-1,-1 3 0,0-3-3,3 0 6,-2 0-3,-1 0 4,-1 0 0,0 0-5,3 0-2,-1-3-1,1 3 2,-2 0-2,-1 0 1,-1 0-2,1-3 2,3 2 0,-5 2 0,3-1 0,-8 0 0,10-1-3,-10 1 6,9-1 0,-9 1 0,9 0-3,-9 0-2,9-2-1,-9 2-5,7 0 10,-7 0-2,6-2 2,-6 2-2,4-1 0,-4 1 0,0 0 3,0 0 0,6-1-4,-6 1 3,0 0 3,4 0-3,-4 0 1,0 0-4,0 0 4,9-3 2,-9 3-1,4-3-4,-4 3 4,4-4 1,-4 4 0,2-1-1,-2 1 4,0 0-2,7-3 2,-7 3-2,0 0 2,5-4-3,-5 4 3,1-4-6,2 2 0,-3 2 4,5-5-3,-4 2 1,-1 3-1,4-7-2,-2 4 2,1 1 3,-1-3-2,0 1 0,-1 0-1,2 0-1,-2-1-1,0-2 2,1 5 2,0-5-2,1 2-2,-1-2 0,-1-1 2,1 0-3,-1 3 1,-1-6-2,1 1 4,0 4-2,1-2 1,-2 2-6,0-2 3,0-2 4,0 3-3,2 1 4,-2-4-5,0 0-1,0 1 4,-2 0-4,2 1 2,0-1 1,0 1 2,0-2 0,0-1-2,0 3-1,-2 1 1,1-5-3,1 3 3,-2 1-2,2 1 2,-2-6 0,2 4 2,-1-1-5,1 0 4,-2 0-8,0-1 8,1 0-4,0 0 2,1-1 0,0 0 1,-1 0-2,1-2 4,-2 3-3,2-3 0,3-1 0,-3 4-5,-1-6 1,1 5 5,0-5-5,0 8 5,1-4-2,-2 2 3,2-3-2,-1 3 1,-1-7 4,2 8-4,0-2-1,0 0-2,-1 0 4,2 1 0,-2-1 1,3 1-5,-1-3-1,-1 2-1,0-1 4,2 1 1,-3 0 0,2 0-4,0-2 3,-1 3 2,0-2 0,-1 1 2,1-1-2,1 3 1,-2-3-4,0 1 3,1-1-4,0 1 2,-1 0 1,2 0-3,-2 0 5,0-1-3,-2-1-3,2 2 3,0 0-3,3-1 0,-3 0 4,1 0-2,-1 1-1,0-3 4,3 3 0,-1-2-1,1 0-1,-1 1 4,1-1-4,-2-1-4,2-4 4,-1 7-2,2-3 4,-2 1-2,1-3 1,0 4-2,0 2 2,1-6 1,0 2-5,-1 1 2,1-1-1,-2 3 3,2-4 1,-1 3-5,-1 3 2,2-4 0,-2 2-2,2-3 1,0 3-3,-3-1 0,5 3-2,-4-2 0,2-1 1,-1 1 1,0 2-1,2 0 1,-1-2-4,-1 0 4,2 2-4,0-2-3,0 3 2,-1-3 1,5-1 1,-3 2 1,0-2-6,0 3 2,-2 1 3,5-3-3,-7 2 4,5 1-5,-2 1 5,-1 1 4,-1 0-5,1 1 0,0-2 4,-1 2 2,0 1-1,1-2 1,0 0-2,-1 1 4,1 2-4,-3-3 2,5 5-4,-3-3 4,-2-1-1,0 1 3,3 4-3,-4 1-2,1-5 2,-1 5-1,2-4 4,-2 4 2,2-6-6,-2 6 0,2-2 3,-2 2 1,0 0 0,0 0-2,0 0-3,0 0 3,0 0 2,0 0-1,0 0-1,0 0 0,0 0 4,0 0-6,0 0 0,0 0-5,0 0 7,0 0-4,0 0-2,0 0 5,0 0-3,0 0 5,0 0-3,0 0 5,-8-3-4,8 3 3,0 0 0,-15 0-5,8 0 0,-1 3 2,-3-3-1,1 0 0,-3 0 2,0 2 1,-1-2-2,-4 0 6,0 0-3,-1 2-1,-2-2-1,0 3 5,1-2-5,-2 0-2,1-1 9,1 0-12,-2 0 0,7 1 5,-6 1 1,6-2-1,2 1-1,3-4 3,-4 3-3,2 0 2,3 0-3,1 2 4,1-4-1,-3 2-2,-1-1 3,0 1-2,0-1-2,-2 0 9,0 1-5,-1-3 6,-4 1-10,-1 0 2,-1 2-1,0-3 4,3 3 1,-1 0-3,-1-1-2,2 0 4,-1-1-2,5 1-1,-1 1 3,3-1-2,-3 1 2,2-3 4,2 6-8,-3-6-7,3 3 9,-4 0 0,6-3-1,-1 6-1,-1-3 3,2 0 1,-1 0 1,0 0 1,-3 0-1,0 3-4,1-3-5,-2-3 3,1 6 4,-3-3 2,2 0-1,-1 1-2,-4-1 0,1 1-1,1 1-1,0-2 2,3 1 0,-1 0-4,1-1 4,0 0 2,3 0-5,0 0-1,1 0 1,2 0-2,-2 0 1,2 3-1,0-3 1,0 0 6,7 0-3,-11 2-2,6-2 2,5 0-2,-11 0 4,6 0-6,5 0 1,-12 0 0,6 0 4,1 2-4,5-2 1,-12 3 7,7-3 1,-4 1-11,4 0 5,0 0-6,-4 1-1,9-2-2,-9 1 2,4 0 4,-3 2-3,3-3-1,-1 1-11,3 3 0,-4-3 5,3 2-1,-1 0 3,5-3-4,-8 2-6,8-2 3,-7 7-2,3-5-4,4-2 6,-6 6-2,2-4 7,1 2 2,-3 0-10,4 0-7,-3-1-7,-1 1 0,0 1 4,0-2 7,1 0-23,-2 3-7,1-4-8,0 1-14,1 0-31,1 0-73,-1-1-196,5-2 87</inkml:trace>
  <inkml:trace contextRef="#ctx0" brushRef="#br0" timeOffset="49590.0349">21121 12842 39,'0'-5'101,"0"-2"-11,1 2-2,-5-2-7,4 2-5,0-2-6,0 2 1,3-3-5,-6 2-5,3-2-10,0 1-6,0 1 5,0-2 1,3 0 0,-3 2-8,0-1 0,1 1 3,0 1-11,-1-1 5,2 2-2,-2 0-7,1-1 2,-1 0-12,1 1 1,0 1-1,-1 3-6,0-5 3,0 5-2,4-5-4,-4 5 1,0 0 0,1-3-8,-1 3 0,0 0 7,0 0-10,0 0 2,0 0 4,0 0-1,0 0 2,4 11-3,-3-6-9,-1 2 14,2 2-7,-1-1 3,-1 4-1,1 2 4,-1 3-11,1 1 17,-2 0 1,2 2-3,-1-2 0,2 2 1,-4 5 4,1 3 1,-1-3-6,-1 1 1,3 0-5,-2-1 5,-1-7 0,2 1 5,-3 0-9,2-2 1,-1 1 0,-1-2-4,2-4 5,-1 2 0,2-2 2,-2-4-2,2 4-7,-2-2 6,1-3-7,2 0 2,-2-2 0,1 3 5,0-3-3,-3 1 6,4-3-11,-1 1-1,1-1 2,0-3-1,-3 6 0,3-6-1,0 6 2,0-6 0,0 0-13,0 0 18,0 5-7,0-5 3,0 0-3,0 0-12,0 0-4,0 0-12,0 0-7,0 0-14,0 0-20,0 0-20,0 0-1,0 0-5,0 0-32,-14-11-107,10 7-250,-2-1 111</inkml:trace>
  <inkml:trace contextRef="#ctx0" brushRef="#br0" timeOffset="50159.1365">20961 13012 66,'3'-3'86,"-3"3"-5,3-3-10,-3 3-4,3-4 3,-3 4-16,2-2-7,-2 2-12,4-3 13,-4 3-5,0 0 1,10 1 2,-10-1-4,8 4-4,-1-1-10,-2 1 15,4 2 2,-2 2-3,2-2-3,0 4 11,-3-1-5,6 6-2,-3 1-3,1 1-4,-5-2-4,4 4 2,3-2 5,-6 1-8,-2-1-6,1 1 3,0 0-10,-1 1 1,2-2 8,-3 1-6,-1-2 4,1 0 0,-3-1 5,0-3-4,0 0-2,0-1-4,0 0 0,1-1-7,-2-3 5,2-2-11,-1 2 5,1-2 1,-1 0 0,-1-4-2,1-1-1,0 8 3,0-8 2,1 5 2,-1-5 3,0 0 3,0 3 5,0-3-2,0 0 2,2 2 0,-2-2-2,0 0-3,0 0-2,0 0-4,8-10 3,-6 5-7,1-2 1,2 0-1,0-3-1,0-2-3,4 3 1,-4-3-3,3 4-2,0-7 1,0 1 2,2 0 0,0-1-3,-1 1 0,0 1-5,-1-3 2,1 1 1,-2-1 1,2-2-1,-2 1-5,-3 3 2,4-1 1,-2 0 1,-1 4-4,-1-1 0,0 3-2,0-4-3,-4 6 0,5-3-4,-2 5 0,-2 0-6,3-1-14,-3 1-5,3 2-13,-3 0-26,-1 3-9,1-5-1,-1 5-10,0 0-29,7-1-141,-7 1-285,0 0 127</inkml:trace>
  <inkml:trace contextRef="#ctx0" brushRef="#br0" timeOffset="54241.487">20506 15083 67,'4'3'73,"4"-2"-2,-1 0-9,-1-1-6,0 3-8,0-2-8,-2 0-1,2 1 5,1-2-8,-2 2 2,3-2-4,-3 0-3,-5 0 0,12 3 4,-7-3 8,3 0-16,-3 2 8,-1-1-3,5 0-6,-4-1 2,-5 0-8,10 0 4,-2 1-2,-2-1 1,-6 0 0,11 0 1,-5 3-1,-2-3-3,5 0-1,-9 0 2,13 1-5,-7-1 3,2 0-2,-8 0 0,10 0 4,-6 0-7,-4 0-2,10 3-1,-10-3 7,10 0-11,-6 0 7,-4 0-3,10 0 0,-6 0 0,-4 0 4,11 0-1,-4 1 0,-1-1 0,1 0 7,2-1-25,-2 1 12,0 0-4,-1 0 2,2 0 0,-1 0-7,1-3 8,0 3 0,-8 0 1,15 0 6,-8 0-6,0 0 5,2 0 0,-1 0 1,-8 0-9,13 0 4,-8 0 1,2 0-7,-2 0 2,-5 0 4,13 0-2,-6 0 2,1 0 1,-1 0-10,1-1 9,-1 1-8,3-1 2,-2 1 1,0 0-4,1 1 9,-2-1-9,2 0 3,-1 0 3,3 1-1,-1-1-6,-4 0-1,5 0 5,-3-1 8,0 1 0,3 1-12,-3-1-2,1 0-1,-1-1-8,0 1 15,0 1-4,0-1 6,-2 0-3,2 0-4,-1 0 4,0 0 1,3 3-3,-2-3 2,0-3-6,4 3 3,-4 0 4,1 0-5,-1 0 5,1-1-1,1 2-1,-3-1-2,6 0-4,-3 0 4,-1 0 3,-1 0 0,0 0-1,-1 0 5,1 0-1,-4-1 0,7 1-2,-3 0 0,0-1-7,-2 1 3,2-2-3,-2 1-1,0 0 13,1 0 0,-1 1-7,-6 0-3,13-5-1,-8 5-1,0 0 5,-5 0-4,12-2-3,-9 2 6,-3 0-4,7-3 1,-1 2-1,-6 1 3,0 0-3,8-1 8,-8 1 1,8-3-8,-8 3 1,6-1 9,-6 1-5,5 0 5,-5 0-13,5-3 9,-5 3-4,9-3 0,-5 3 4,-4 0-4,6-2 0,-6 2-3,7-2 6,-7 2-3,6 0-3,-6 0 7,7-1-4,-7 1-1,7-1 1,-7 1 2,0 0-1,5-1-3,-5 1 10,0 0-5,0 0 1,0 0 4,0 0 5,0 0-7,0 0-8,0 0 4,0 0-4,0 0 3,0 0-3,0 0 2,0 0-1,-24 1 4,19-1-4,-1 2 4,-1 0-4,-2-2-1,4 1 6,0 0-4,-3 2 2,0-3 3,-2 3-2,5-3 1,-7 2-2,1 1-5,1-2 4,-4 0 2,4 1 1,-2 0 0,0 1-6,-1-1-1,-1-1 5,2 1-2,-2-2 14,1 3-13,1-2 5,3-1-2,-2 0-9,1 0 4,0 3 1,-1-3 2,-2 0 3,4 0-3,0 0 1,0 0-6,-3 0 12,3 0-11,2 0 0,-6 0 5,3 0-6,-2 0 9,2 0-7,0 0 3,-3-3-10,7 3 1,-2 0 12,0 0-4,-3 0-1,3 0 1,-1-1-7,-1 1 7,1 0 0,1 0 0,-1 0 4,-3 0 2,3 1-5,-3-2-9,3 2-1,-1-2 9,1 0-6,-1 1-2,2-2-3,-1 1 6,0 0 1,2 1 3,-6-3-1,8 3 0,-7 0-4,3-3 3,0 3 1,2 0-1,-3-2 3,2 2-5,0-2 4,1 2 0,0-1 2,-2 0-15,2-2 11,0 3 7,-1-2-8,3-1 4,-2 2 2,-1-1 2,2 0-4,1-1 2,-2 1-4,2-1 1,-4 2-1,3-2 0,-2 0 2,2 2-1,-3-2 0,1 1-1,2-1 2,-1 3 0,0-3 0,0 1 5,1 0-6,-1-1 2,2 0-3,-4-1 4,4 3-4,0-2 4,-3 1-2,2 1-1,1-3-9,-3 3 8,3-4 2,1 5-3,-3-2 13,0-1-9,0 1-2,-1 1 2,3 0 7,-4-2-6,2 3 0,1-4-1,0 3-6,1 0 6,-2-3-6,1 4 4,6 0 2,-12-1 0,7 0 0,-1 0-4,6 1 0,-9-1-1,4-2 11,0 3-7,5 0-1,-9-3 8,5 0-6,-1 2-4,5 1 5,-12-2-6,8 2 8,-2-3 1,1 3-1,5 0-16,-8-3 18,8 3-6,-7-1-2,7 1 1,-6 0 0,6 0-1,-6-3 0,6 3 4,-4-4 4,4 4-4,0 0-2,0 0 6,-5-2-7,5 2-2,0 0-2,0 0 1,0 0-1,0 0 3,0 0 4,-5-3 0,5 3 0,0 0 1,0 0 1,0 0-3,0 0-5,0 0 5,0 0 0,0 0-2,0 0-4,0 0 13,0 0-14,0 0 4,0 0-1,0 0-3,0 0-3,0 0 5,0 0 1,0 0 7,0 0 0,0 0-4,0 0 1,0 0 2,0 0-7,0 0 3,0 0-1,14 9-4,-14-9 6,5 3 2,-1-3-1,-4 0 4,5 1-8,-5-1 5,5 3-7,-5-3 6,4 1-1,-4-1-3,4 3 9,-4-3-11,0 0 3,0 0 6,0 0-4,0 0 3,4 2-1,-4-2 0,0 0-2,0 0-2,0 0 6,0 0-7,0 0 11,0 0-8,0 0 6,0 0 2,0 0-5,0 0 5,0 0-2,0 0-4,0 0 2,0 0-3,0 0 4,0 0-6,0 0-1,0 0 9,-17-1-6,17 1-3,0 0 0,0 0 10,0 0-13,0 0 9,-8-2-7,8 2 3,0 0-2,0 0 1,0 0 4,0 0-3,0 0 3,0 0-7,0 0 3,-8-2 9,8 2-4,0 0-4,0 0-4,0 0-1,0 0 4,0 0 4,0 0-6,0 0 0,-4 4 1,4-4-1,0 0 1,0 0-2,0 0 7,0 0-4,-5 1 4,5-1 2,0 0-9,0 0 6,0 0 2,-11 0-8,11 0 2,0 0 2,-8 0 3,8 0-6,0 0-4,0 0 8,-9 0 2,9 0-3,0 0 3,-7 3-7,7-3-2,0 0 2,0 0 0,-5 0 4,5 0 3,0 0-2,0 0 4,-8 3-16,8-3 8,0 0-2,-6 0 8,6 0-6,0 0 5,0 0-1,0 0 2,0 0 2,0 0-5,-11 0 2,11 0-4,-6 0 9,6 0-3,-7 3 2,7-3-13,0 0 8,0 0 5,-8-3 1,8 3 6,0 0 1,0 0 3,0 0 0,0 0-8,0 0 3,0 0 0,0 0 1,0 0-6,0 0 5,0 0-4,-5-3-2,5 3 5,0 0-7,0 0-2,0 0-1,0 0 1,0 0 2,0 0-1,0 0 1,0 0-4,0 0 3,0 0 0,0 0-3,0 0 6,0 0 1,0 0-1,0 0-2,0 0-1,0 0 3,20 0-4,-20 0 2,0 0-3,11 0 4,-9-3-7,-2 3 7,8 3-2,-8-3-1,7 0 1,-7 0-3,8 0 0,-3 0 0,-5 0 1,11 3 6,-5-3 2,0 0 2,3 0-5,-4 3-4,5-3 7,-2 1-6,0-1-9,-2 1 11,3 0-2,-2 0 3,-1 1-2,-2 0 1,6-1 3,-1 0 0,-1-1 2,-2 1-2,1 2 0,1-3 1,0 0-1,1 1 1,0 1 0,-2-1-5,2 0 5,-1-1-4,2 0 2,-5 0-3,3 0 5,-1 0-3,0 0 5,2 1-2,-2-1-5,4 0 3,-2 0-1,-3 0-4,2 0 0,2-1-1,-2 1 1,0 1 3,-1-2-3,2 2 7,-1-1-4,0 0-1,-2 0-3,4 0 2,-1 0 2,-1 0-1,1 0-2,-2 1 3,1-2-4,0 1 0,3 0-1,-2 0-1,-2 0-1,-1 1 10,3 2-5,-1-3-6,1 1 9,-2-1-1,1-1-3,0 1-1,2 0 1,-3 0 4,2 0-6,-1 0 2,1-3-6,0 3 9,0 3-2,-1-3 2,0 0 0,-1 0-4,3 0 1,0 1-3,2-1-2,-4 1 7,2-2 0,-1 2 2,0-1 1,0 0-7,-1 0 2,-1 0 3,1 0-5,-1 0 2,2 0-2,-4 0 2,-5 0-1,14 2 2,-7-2 2,0 0 1,1 1 0,0-1-6,-2 0 3,2 0-2,1 0 0,-3 0-2,2 2 4,3-2-2,-2 0-4,-2 1 6,3-1-3,-3 1-3,1-1 2,0-1 2,1 4 4,-3-3-4,2 1-4,0 0 1,0-1-1,0 0 5,1 0-2,-4 0 3,4 0-1,-9 0 0,14 0 2,-9 0 0,4 0 1,0 0-5,-4 0 0,3 0 2,-2 0 1,3 0-2,-1 0 2,-4 0-5,-4 0 3,15-1 0,-9 1 1,1 0-7,-1-1 5,3 1 3,-9 0-3,12 0-2,-7-2 2,1 2-3,1-1 7,-7 1-1,10 0-2,-6-1 1,0-1-1,-4 2-4,7-3 6,-7 3 0,10 0-5,-10 0 2,3-1 1,-3 1 2,6-1-6,-6 1 4,0 0 1,8 0 1,-8 0-3,0 0 1,8-3-2,-8 3 2,7-1 1,-7 1 0,4-1-4,-4 1 1,0 0 2,0 0 0,0 0 3,0 0-7,0 0 5,9 0-3,-9 0 3,0 0-1,0 0-1,0 0 2,0 0-2,0 0 3,0 0-4,0 0 4,0 0-4,0 0 1,0 0 2,0 0-3,0 0-4,0 0 0,0 0 7,0 0 0,0 0-2,0 0-2,0 0 3,0 0-3,0 0 5,0 0 1,0 0-5,0 0 4,0 0-1,0 0-10,0 0-1,0 0-9,0 0-13,0 0-10,0 0-17,0 0-27,0 0-24,-13 9-40,6-6-146,-1-1-319,0 0 140</inkml:trace>
  <inkml:trace contextRef="#ctx0" brushRef="#br0" timeOffset="56823.077">20355 14997 5,'3'-2'85,"-3"2"-3,0 0-12,6-2-6,-6 2-5,2-2-2,0-1-6,-2 3-7,6-4-7,-2 2-3,-4 2 5,7-3-3,-5 0-4,-2 3-4,5-1-3,1 1-1,-6 0-2,12-5-3,-8 3 3,0 1-5,2 0 2,1 0 5,0-1-10,1 1 3,0-2 0,-2 3 2,4 0-6,2-2-3,-4 2 3,0-2-1,0 2-2,1 2 1,4-1-4,-3-1-2,0 0 4,0 0 5,-1 0-1,-2 0-8,4 1 7,-2-1-1,1 0-3,1 3-7,-5-3 9,4 0-1,-1 1-7,-1-1 3,-2 0-3,3 2 0,-1-1 6,1-1-1,-3 1-1,4-1-1,2 0-3,-3 1 0,-1 1 2,3-2 4,-3 0-8,1 2 6,1-2-3,-1 2-2,-3-1 4,3-1-4,-2 1 0,1-1-1,0 3 2,-3-3 0,4 1 3,-3 1 2,2-1-4,-4 1 0,5-2-7,0 3 4,-3-3-4,0 3 3,1-3 2,2 3 2,-1-3-2,-3 1-1,3-1-1,-2 2 7,1-1-8,0-1 1,1 2 4,-1 0-5,2 0 7,-2-2-4,-7 0-5,12 0 3,-5 1-1,-1 2 1,1-2 2,0-1-4,0 3 5,0-2-2,-2-1-2,1 2-4,-1 1 19,1-3-14,0 2 3,2-2 3,-3 2-8,3-2 6,-3 1-8,1 1-1,2-1 9,-3 0-4,3 1 3,-1-1-7,0 0 4,-2-1 3,0 3-4,3-1 2,-2-1-9,-1 2 17,3-3-7,-2 2-1,-2 0-3,4 0-1,-3-1 1,0 0 9,1 0-5,0 1-1,-1 1-6,0-3 2,0 3 11,-2-2-6,3 2-2,0-1 6,-2 1-2,2-3 2,-2 4-4,0-3-9,3 2 10,-2-2-4,2 0 2,-3 1 1,1 0 2,-5-2 1,8 3-6,-7-3 1,-1 0 1,9 3 4,-4-2-5,0 2 6,-5-3-10,4 1 1,-4-1 6,5 2-2,-5-2 2,7 2-2,-7-2-2,0 0-5,2 2 8,-2-2-1,0 0 21,7 0-21,-7 0 0,0 0 2,5 5 8,-5-5-8,0 0-3,0 0 4,5 1-14,-5-1 7,0 0 5,0 0 1,0 0-8,0 0 6,0 0-8,0 0-12,0 0-2,0 0-9,0 0-12,0 0-10,0 0-17,-12 5-96,6-5-179,-2 0 78</inkml:trace>
  <inkml:trace contextRef="#ctx0" brushRef="#br0" timeOffset="60713.0831">21232 12704 66,'0'0'77,"0"0"-14,0 0-5,0 0-9,0 0-5,0 0-2,0 0-8,0 0-4,0 0-1,0 0-2,0 0-7,0 0-8,1 5 8,-1-5-5,0 0 7,0 0-14,0 0 1,0 0 5,0 0-3,-1 5-10,1-5 14,0 0-7,-1 3 2,1-3 1,0 0 7,-2 9-2,2-9 8,0 3-17,0-3 7,-2 3 0,2-3 0,-2 5 6,2-5-24,0 4 7,0 1 9,-2-3-2,2-2 3,-2 7 1,0-4-13,2-3 14,0 8 0,-1-6-6,0 2 4,-1 0-4,2 2-1,0-4 3,-2 3-1,0 0-3,1 1 2,1-1-4,-1 0 1,-2 1-2,2 1 2,-2 0 8,1 0-6,-1 3 2,1-5-6,0 2-2,-1 3 9,-1 0-10,3-1 0,-2-1 7,2 1-1,-1 2-21,0-1 16,1 1 9,1 2-8,-3-4 3,3 3 0,-1-3 2,-1 4-10,2-2 1,-1-1 2,1 2 2,0-1-6,-1 0-3,1-4 10,-1 6 0,1-2-4,-2-1 6,2 1 2,0-2-12,2 3-3,-2-6 8,-2 1-2,0 2 3,2-2 3,0 2-3,0-3-1,0 1 3,0-1 2,0-2-2,0 1-6,0 1 11,0-3-6,-2 0 1,2-3-3,-1 6-3,-1-3 4,2-3-1,0 4-21,0-4 25,0 0-4,-3 4 1,3-4 3,0 0-7,-2 4 11,2-4-9,0 0-3,0 0 4,-2 2 3,2-2 5,0 0-3,0 0-3,0 0 2,0 0 1,0 0-4,0 0 1,0 0-4,-2-14 3,1 9-2,1 0 2,0 0-18,-2-2 22,2 0-7,0 0 1,0-3 0,-1-2-8,1 4 13,1-2-2,-1-1 0,0 1-1,0 0-7,2-4 0,-4 5 3,4-3 0,-4-1-6,2 1-3,0 0 5,-1 2 5,1 0-9,0-2-1,-2 2 2,2-2 3,-1 2-1,1-1 0,-1 0-2,2 1 3,-1-1 0,0 1 0,0-1-1,0 3 10,0-4-3,0 2-8,-1 3 6,1-4-1,1 3 7,-1 1-10,1-3 2,-1 3-1,2 0 1,-1-2 2,1 2-2,0 0 3,-1 0-6,1-1 4,-2 3 0,2-3 3,0 3 3,-1-4-9,2 4-2,-3-5 5,2 5 0,-2 2 1,2-7-2,0 6 2,-1-3 4,0 2-1,-1 0-1,0 0-5,1 0 7,-1 5 2,0-5-5,0 2 0,2-1-2,-2 4-2,0 0 3,0-5 0,0 5-3,0 0 6,0-5 1,0 5-1,0 0-8,0 0 8,0 0-6,-3-4 2,3 4-2,0 0 1,0 0 4,0 0-3,0 0 9,0 0 0,0 0-8,-6 12-1,6-7 0,-3-1 3,1 1 1,-1 3-8,1-1 8,-1 2 3,-1-1-9,1 4 5,1 0-3,-2-2 5,2 6-1,0 1 1,0 3-1,-2-3 5,2 1-1,-2 2-1,1 4 4,1 2-5,-1-9 2,3 3-3,0-1 12,-1-1-7,1 1-2,0 5 7,0-4-12,1-1 4,-1-2-2,4 0 2,-3-2 0,2-3 3,-2-1-1,0 0-7,1 0 2,-2-3 1,1 1-13,0-2 12,-1 0 4,1-1 0,2-2-4,-3 1-1,1-2 2,-1-3 0,1 8 8,1-6-10,-2-2 9,0 4-2,0-4-5,0 0-1,0 0 1,1 7 4,-1-7-2,0 0-2,1 3 2,-1-3-5,0 0-9,0 0-6,0 0-23,0 0-13,0 0-25,0 0-72,0 0-160,0 0 71</inkml:trace>
  <inkml:trace contextRef="#ctx0" brushRef="#br0" timeOffset="61653.046">20965 13029 42,'0'0'74,"0"-3"-9,0 3-2,0 0-4,1-3-3,-1 3 2,0 0-11,0 0 1,0 0-10,0 0 1,0 0-13,0 0-8,0 0 8,0 0-1,0 0-8,0 0 4,0 0-6,0 0 5,0 0 18,0 0-8,6 11-8,-3-7 3,1 4 5,1-4 0,1 6-2,-4-2-3,5 2 0,-4 1 3,4 1-1,0 3-5,1-1 7,-1 3-5,2 0 4,-4 0-5,3 1 10,-2-1-4,-3 1 1,2-1 4,-3-2-2,2 2-3,0-3-5,0 0-1,-3-2-3,3 1 6,-4-3-6,4 2 0,-3-2-4,3 2 2,0-3-4,-2 2 1,0-3 1,0 0-4,-2-3-3,4 2 1,-4-1-4,0-1 7,3 0-9,-2-2 6,-1 1-6,0 0-4,0-4 18,3 6-16,-3-5 3,0-1 1,1 5-3,-1-5 10,1 4-11,-1-4-1,0 0 11,0 0 0,0 0 7,0 0 3,0 0 1,0 0 4,0 0-6,0 0 1,0 0-3,0 0-4,7-9-3,-6 6 1,-1-2-1,2 1-4,2-3-1,-1 1 4,0-1-1,0 2-1,1-4-3,-3 2 0,1-1-4,0-4 3,1 5 0,1-5 0,0 2 0,2-1-6,-1 0-1,-1-1-3,2-5-8,2 5 2,-3-1-8,1 0 12,2-4-9,0 0 1,0 2 2,-4 6 8,0-3-10,5 1 1,-4 0 3,5-3 3,-2 5 2,-3-2 0,0 1 0,-1 0-2,1 1-1,0 1 1,0-1 4,-1 2 6,0-1-4,-1 3 5,-1 1-7,3-3 4,-3 2 0,1 2 2,0-3-3,-2 1-1,2 2 0,1 1-1,-4 2 4,2-5-7,0 2 5,-2 3-2,0 0 1,1-4-1,-1 4 9,0-3-4,0 3-7,4-3 0,-4 3-1,0 0-2,0 0-3,0 0-9,0 0 0,0-4-2,0 4-13,0 0-1,0 0-9,0 0-1,0 0-1,0 0-3,0 0-5,0 0-9,0 0-4,0 0-16,0 12-32,0-12-61,0 0-191,-4 10 85</inkml:trace>
  <inkml:trace contextRef="#ctx0" brushRef="#br0" timeOffset="66231.8294">21550 12513 61,'0'0'75,"-1"-8"-7,1 8-11,-3-6-5,3 3-2,0-1-14,-2-1 12,2 5-1,0-6-2,0 2 4,-2 2-5,2 2-6,-1-7-5,0 3-2,1 4 5,-3-4 13,3 4-13,-1-5 4,1 5-5,0 0-3,-3-2 5,3 2-14,0-5-10,0 5 7,0 0-6,0 0 2,0 0-2,0 0 2,0 0-8,0 0 5,0 0-4,0 0 4,-5 12-10,5-9 3,0 2-11,0 2 2,0-1 9,4 4-3,-5 0-5,2 2 10,0 1-3,-1 3 4,-1 2-6,1-3 4,0 3 3,1-2-2,-1 2 6,2-1-3,-1 0 3,0 0 7,2-1 0,-1 1-7,0-2-3,0 0-4,2-5 7,-1 4-7,-1-2 6,2 0-4,-4-1 3,1-1-3,-1-2-7,3 0 10,-2-1-3,0 0-11,-1-2 7,2-2-4,-2 2 5,0-1-5,1 0 2,-1-4 5,-1 4-3,1-4 10,0 0-1,1 5 1,-1-5 4,0 0 9,0 0 1,0 0 1,0 6 1,0-6-2,0 0-6,0 0 0,0 0-5,0 0 7,0 0-8,0 0 1,0 0-8,0 0 4,0 0-7,0 0 1,0 0 2,0 0-5,0 0 7,-5-15-3,2 13 0,2-2-2,0-1 0,-2 2-4,3-1 8,-5-1-7,5 0-6,-4-1-11,2 1 13,0-1-5,1 0-4,0 1 0,-2 0-2,1-3-2,-1 0 2,-1 3-13,4-2 9,-4 1-4,4-1 2,-3-1 1,0 3 9,3-3-6,-4 1-1,4-3 9,-1 3-2,-3 0-1,4 0-2,-5 0-3,5-1 6,-3 1-3,2 0 4,-1-1-5,-1-1 4,3 2-1,-4 1 8,3-1-9,1 2 5,-3-2 2,3 1-7,0 0 2,0 1 3,0-2 4,0 2-3,3 0 3,-2-2 0,-1 4-1,4-4 4,-4 2-9,3 1 4,-1 1-2,-1-3 1,2 3-1,2 0 1,-1-1 7,0-2-10,1 4 2,1 0 2,1-1-5,-2-1 8,-1 1-7,5 1 6,-2-1-8,1 1 7,0 0-2,-1-1-1,5 2-1,-5 0 6,2-2-5,4 2-2,-4 0 6,1 1 0,-1 0-6,0 0 2,-2 0 8,1 0-8,0 1-3,-3 0-4,4 1 9,-4-1 4,3 1-4,-4 0 4,2 0-1,-2 1-10,1 0 8,-1 2-8,2-3 7,-2 2 3,-1 0 1,-1 2-4,2-3-2,-2 2 3,1-1 1,-1 3-1,0-4-2,-2 3-12,0 0 13,0-1 3,0 2-4,0-2 4,-1 1 5,-2 0-6,-2-1-3,4 1 5,-3-1 5,0-1-4,0 2-3,-2 0 4,-3-2-3,1 1 3,-1 0-2,-1 0-2,1-1 1,-2 1-2,-2-2 6,1 1-1,0 0-2,0-2-1,1 0 1,-3 2-5,2-2 12,1 0-3,-1-1-4,2 2 0,-3-2 0,4 0-3,-1 2 1,1-3 7,-1 0-1,2 0-2,-1 1-5,9-1-1,-10 0 7,3 0-8,7 0-2,-6 0 3,6 0 1,-9 0-2,9 0-13,-5 2-10,5-2-10,0 0-9,0 0-6,0 0-14,0 0-5,0 0-15,0 0-97,0 0-197,20-3 88</inkml:trace>
  <inkml:trace contextRef="#ctx0" brushRef="#br0" timeOffset="70353.4907">20158 15134 39,'0'0'67,"0"0"7,0 0-12,0 0-5,0 0-2,0 0-5,0 0-3,-6 1-11,6-1-1,0 0-12,0 0-8,0 0-6,0 0-16,0 0-23,0 0-59,0 0-97,-6 0 44</inkml:trace>
  <inkml:trace contextRef="#ctx0" brushRef="#br0" timeOffset="70749.4264">20141 15266 19,'0'0'59,"-2"5"0,2-5-8,0 0-8,0 5 6,0-5-16,0 4 7,0-4-13,2 4-3,-2-4-3,0 4 1,1 2 0,-1-6 0,-1 6-4,2-4-5,-1-2 4,2 6-25,-2-2-15,0-4-1,4 3-57,-4 0-88,0-3 39</inkml:trace>
  <inkml:trace contextRef="#ctx0" brushRef="#br0" timeOffset="71080.5477">20148 15611 77,'0'4'73,"0"-4"-11,-2 5-3,4-2-4,-2-3-6,0 4 0,0-4-10,0 0 0,0 5-5,0-5-6,0 2 3,0-2-8,0 0-5,0 0-15,0 0-8,1 7-13,-1-7-4,0 0-16,3 2-55,-3-2-101,0 0 45</inkml:trace>
  <inkml:trace contextRef="#ctx0" brushRef="#br0" timeOffset="71355.1323">20139 15802 14,'0'0'51,"0"3"-1,0-3-4,0 0-7,0 5 0,0-5-10,0 3-5,0-3 2,0 0 0,3 3-13,-3-3-4,0 0-8,2 7-17,-2-7-43,0 3-63,0-3 28</inkml:trace>
  <inkml:trace contextRef="#ctx0" brushRef="#br0" timeOffset="71635.3824">20176 15966 74,'0'0'85,"0"0"-15,0 0-4,0 0-5,0 0-9,0 0-10,-3 3-5,3-3-4,0 0-5,0 0 6,3 5-8,-3-5-1,0 0 13,0 4-22,0-4 3,0 0-3,3 3-11,-3-3-10,0 0-9,0 5 0,0-5-4,0 0-10,0 0-4,5 2-13,-5-2-51,1 3-103,-1-3 47</inkml:trace>
  <inkml:trace contextRef="#ctx0" brushRef="#br0" timeOffset="71847.8143">20179 16036 27,'0'0'82,"0"0"-1,0 0-13,0 0-3,0 0-10,0 0-7,0 0-5,3 2 5,-3-2-12,0 0-7,3 3-9,-3-3-21,0 0-5,5 0-13,-5 0-25,0 0-45,0 0-97,0 0 44</inkml:trace>
  <inkml:trace contextRef="#ctx0" brushRef="#br0" timeOffset="72105.1268">20277 16070 49,'0'0'80,"0"0"-3,0 0-21,0 0-1,0 0-5,0 0-8,0 5 2,0-5-11,0 0 0,0 0-5,5 3 5,-5-3-9,0 0-1,0 0 5,3 7-5,-3-7-6,0 0-12,2 3-17,-2-3-15,2 3-21,-2-3-55,0 0-110,0 0 49</inkml:trace>
  <inkml:trace contextRef="#ctx0" brushRef="#br0" timeOffset="72553.9257">20249 16191 43,'0'0'69,"3"3"-6,-3-3-5,0 6-2,0-6-4,1 6-4,-1-4-10,0-2-4,-1 7-3,2-4-5,-1-3-1,1 4-2,0-1-4,2-1-13,-3-2-11,3 5-5,-3-5-25,1 3-56,-1-3-97,0 0 43</inkml:trace>
  <inkml:trace contextRef="#ctx0" brushRef="#br0" timeOffset="72759.3799">20286 16274 11,'0'0'73,"0"0"-10,0 0 1,3 7-18,-3-7-5,1 5-1,-1-3-10,0-2-4,0 7-3,0-4-14,0 1-19,0-4-60,0 6-75,0-2 34</inkml:trace>
  <inkml:trace contextRef="#ctx0" brushRef="#br0" timeOffset="72980.7044">20285 16439 53,'1'4'89,"-1"-4"-6,0 0-7,0 0-12,1 2-4,-1-2-7,0 0-5,0 0-3,0 0-7,0 0-3,0 5-20,0-5-2,0 0-21,3 3-8,-3-3-8,0 0-17,0 0-57,0 0-105,0 0 47</inkml:trace>
  <inkml:trace contextRef="#ctx0" brushRef="#br0" timeOffset="73939.2561">21568 15097 56,'0'0'82,"0"0"5,1 6-10,2-4-8,-2 1-8,-1-3-1,1 7-8,1-5 2,0 1-13,-2 2 4,0-5-20,2 4 3,-1 0-6,0 0 10,-1-4-12,1 7-4,1-5 7,-2-2-9,2 6-6,-2 0-28,0-6-6,1 5-19,-1-2-86,0 3-141,2-3 63</inkml:trace>
  <inkml:trace contextRef="#ctx0" brushRef="#br0" timeOffset="74163.6792">21641 15349 82,'0'0'80,"1"5"-8,0-2-2,-1-3-11,1 4-6,3-2 11,-4 1-21,2 1-11,0-1 4,-1 0-16,3 0-9,-2 0-28,0-2-14,-2-1-65,4 5-104,-1-3 46</inkml:trace>
  <inkml:trace contextRef="#ctx0" brushRef="#br0" timeOffset="74363.1182">21780 15533 22,'1'5'62,"-1"-5"3,3 5-33,-2-3-7,-1 1-29,0-3-30,3 5-36,-3-5 15</inkml:trace>
  <inkml:trace contextRef="#ctx0" brushRef="#br0" timeOffset="74548.6223">21854 15734 49,'1'4'72,"-1"-4"-2,0 0-4,3 6-11,-3-4 2,0-2-6,1 5-29,0-2-11,-1-3-25,2 5-60,-2-5-79,0 4 36</inkml:trace>
  <inkml:trace contextRef="#ctx0" brushRef="#br0" timeOffset="74719.1661">21913 15920 27,'0'0'54,"0"0"-17,0 0-28,0 0-31,0 0-22,0 0 10</inkml:trace>
  <inkml:trace contextRef="#ctx0" brushRef="#br0" timeOffset="74872.7564">21936 16020 25,'0'0'79,"0"0"-14,0 0-8,0 0-17,0 0-22,0 0-32,0 0-31,0 0-49,0 0 21</inkml:trace>
  <inkml:trace contextRef="#ctx0" brushRef="#br0" timeOffset="75718.5014">20258 16458 86,'0'0'118,"5"-1"-10,-5 1-2,0 0-12,0 0-5,0 0-9,0 0 12,0 0-21,0 0-3,8-1-8,-8 1-5,0 0-9,9-1 1,-9 1-6,9-2-3,-4 2-9,0 0 1,2-1-10,0-2-29,0 2-33,4-4-19,0 1-17,2 1-21,-4-2-67,1-4-178,3 5 79</inkml:trace>
  <inkml:trace contextRef="#ctx0" brushRef="#br0" timeOffset="75882.5684">20601 16356 57,'6'-3'129,"-1"0"-7,4-1-5,-4 2-16,3-1-6,2-2-9,-1 1-11,1-1-15,-2 0-17,11-1-30,-2 0-23,-3-2-17,5 1-30,-4 0-22,-1 2-43,-4 1-130,2-2 58</inkml:trace>
  <inkml:trace contextRef="#ctx0" brushRef="#br0" timeOffset="120172.4944">21218 12663 85,'0'0'85,"0"0"-11,0 0 2,0 0-6,0 0-2,0 0-12,-3-7 4,3 7-14,0 0 6,0 0 0,0 0-9,0 0-12,0 0-10,0-5 12,0 5-5,0 0 1,0 0-4,0 0 5,0 0 2,0 0-13,0 0-1,0 0-7,0 0 4,0 0-2,0 0-6,0 0-3,0 0 7,0 0 5,0 0-1,0 0-3,0 0 6,0 0-2,0 0-3,0-4 2,0 4-1,0 0 0,0 0-2,0 0-2,0 0 0,0 0 3,0 0-6,0 0-5,0 0 7,0 0-1,0 0-6,0 0 9,0 0-10,0 0-3,0 0 6,0 0-5,0 0 2,0 0-11,0 0 10,0 0 5,0 0-8,0 0 0,0 0 6,0 0-1,0 0-1,0 0-7,0 0 2,0 0 8,0 0-6,0 0 1,0 0 3,0 0-2,0 0 0,0 0 5,0 0-3,0 0-2,3 11-3,-3-11 7,0 0-2,0 0-5,0 0 0,0 5 2,0-5-6,1 2 15,-1-2-8,0 0-2,0 0 4,0 6-3,0-6-1,0 0 2,2 5 0,-2-5-3,0 0 4,-2 6 1,2-6 1,0 3 5,0-3-8,2 4 3,0 0-2,-2 0 7,0-4-15,-2 5 3,2-5 11,2 7-1,0-4-11,-2 0 8,0 2-2,0 1 1,0-3-7,0 0 8,0 1 1,0 1-6,2 0-1,-2-5 0,0 9-2,-2-5 4,2 2 0,0-3-1,-2 4 5,2-3-6,-2 0 5,2 0 3,0 0 0,-2-1 0,2-3-9,0 10 3,0-6 7,0 1-7,-1 0 11,1-1-5,-1 2-9,-1-2 1,2 1 3,-2 0 4,2 0-1,-2-2-6,1 4 4,1-2-4,0 0 1,1 0 6,-2 2 4,1-3-9,0 2-4,0 1 7,-1-2-1,0 2-1,-1 0-10,1-4 7,-2 4 7,2 0-1,-1-2-5,0 1 10,1 1-10,0-3 0,1 1 1,-2 0 1,2 2-3,0-3 6,-2 1-1,1-1-4,-2 0-3,2 0 1,0 1 3,1-2 0,-3 2-2,2-1 1,-1-1 4,2 0-3,0-3-3,-1 11 2,0-8 14,0 2-8,-2 0-7,3 2 9,-1-2-7,-1 2-2,1-2-3,1-1 3,-1 4-1,1-1 0,-1-5 10,1 6-8,0-3-2,0 2 4,0-3 8,0 1-11,0 0 8,1 0-5,-1 2 9,0-3-8,0 1-2,0-1-3,0 1 4,1-1-2,-1 0 1,0-4-1,0 8-4,0-6 1,1 1-8,-1-3-1,2 7 5,-2-7 1,0 3-3,0 1-2,0-4 0,1 4-6,-1-4-7,0 0 0,0 6-5,0-6 8,0 3-12,0-1-4,0-2-5,0 0-7,0 0-16,0 0-80,0 0-158,-1 5 71</inkml:trace>
  <inkml:trace contextRef="#ctx0" brushRef="#br0" timeOffset="121391.5167">20992 13014 4,'0'0'64,"0"0"-3,0 0-4,0 0 3,0 0-10,0 0 1,0 0-1,0-5 0,0 5-10,0 0-3,0 0-11,0 0 6,0 0-8,0 0-1,0 0 1,0 0-4,0 0 2,0 0-5,0 0 0,0 0-3,0 0-1,0 0-2,0 0-1,0 0-2,0 0 6,0 0-5,0 0 1,0 0 8,17 5-8,-13-2 5,-1 0-3,3 3 4,-2-3-7,-1 1-4,3 2 7,0 3 3,-1 1-1,-1-1 2,4 0 2,-4 2-7,1 6 3,1-5 3,-2 2-4,1-2 4,-1 1-5,0 1-2,0 1 8,-3-3-3,5 0-3,-4 2 4,0-2 5,-2 0-8,4-2 5,-4 2-18,4-2 14,-4 0-4,3 0 8,-2-1-4,0-2 5,-1 2-10,0-3 0,0 3 1,0-4-4,0 0 0,3 1 4,-6 0-4,6-1 4,-6 1 5,6-2-4,-6 0-9,6 0 6,-3-4-7,-3 4 1,3-4-2,3 7 1,-3-7-2,0 3-4,0-3 20,0 0-10,0 4 0,0-4-5,0 0 0,0 0-1,1 3 2,-1-3-1,0 0 0,0 0-5,0 0 9,0 0-1,0 0 0,0 0-3,0 0 0,0 0 5,0 0-5,0 0 6,0 0 0,0 0-3,0 0-3,0 0-2,0 0 3,0 0-11,0 0 13,0 0 2,0 0-5,0 0 4,0 0 1,11-9-2,-9 8-1,-2 1-2,3-7-2,0 4 3,-1-1 3,1-1 0,1 0-3,-1 0 1,1-2-1,0 0 0,2 0 3,-3-1-7,0 0 5,3-1-4,0 2-2,-1-3 1,0 2 6,0 2-6,-2-4 6,4 3-8,-2-1 3,1-1-5,0 2 0,-2 1 13,-2-1 1,5 0-4,0-3 2,-1 4-7,2-2 1,-3 4 4,-1 1-3,1-2-4,-1 1 6,-1 0-3,-1 0-1,-2 3 10,0 1-8,5-4 4,-5 4-4,4-2 0,-4 2 0,0-5-4,0 5-8,0 0-9,0 0 15,4-2-10,-4 2-16,0 0-2,0 0-23,0 0-2,0 0-17,0 0-33,0 0-60,0 0-183,-4 13 82</inkml:trace>
  <inkml:trace contextRef="#ctx0" brushRef="#br0" timeOffset="127510.9676">21187 12600 41,'0'0'62,"0"0"-9,0 0-8,0 0 4,0 0-1,0 0-6,0 0-10,0 0 3,0 0-7,0 0 1,0 0-2,0 0-6,0 0-6,0 0 0,0 0-2,0 0 2,0 0-4,0 0 3,0 0-1,-8 9-4,8-9 2,0 0 0,0 0-6,0 0 1,0 0 2,0 0-3,0 0 2,0 0-5,0 0 2,-1 7 0,1-7-1,-2 4-4,2-4 6,-3 2 3,3-2-9,-1 5 5,1-5-1,-4 4 1,4-1-2,0-3-3,-3 3 4,3-3-3,0 0 2,-2 4 1,2-4-5,0 0 8,-2 5-6,2-5 4,-1 2 3,1-2-9,0 0 4,-7 6 3,7-6-4,0 2 0,0-2 0,-3 3 5,3-3-6,-4 4 8,3-2-9,-1 1 2,2-3-1,-2 4 0,2-4 1,-3 4 1,3 0 1,0-4-1,-1 4-3,0 0 1,1-4 1,-1 5-1,1-5-3,-2 5 7,2-1-1,0-4 0,0 5-3,-1-1-1,1-4 1,0 0-2,-1 5 6,2-1-6,-1-4-2,0 6 6,0-6-2,-1 4 0,1-4 0,0 4 1,0-4-4,0 4 4,0-4 2,-3 6-8,6-2 13,-3-4-6,0 3-4,0-3 1,0 7 1,1-5 0,-1-2-2,0 6 8,1-1 2,-1-1-10,0 0-2,0 1 2,0 0-1,0-1 6,2 1 0,-1 1-5,-1-1 5,1 1-6,-1 0 11,1 1-9,1 0 4,-1 0 1,0-1-5,0 2 1,1 0 4,-1 0-5,1 2-1,-1 4 2,0-5-1,2 3-3,-3 0 10,2 0-5,1 1-4,-1-1 7,-2 2-11,3 0 5,-3-2 4,2 4 1,-2-5 0,2 2 2,-1 4-5,0-2-3,-1-2 4,0 0 8,1-1-5,1 2-7,-1 0 5,-1-3-3,3 0 1,-2-1 0,0 3 3,0-3-8,1 2 11,-1-3 0,0 3-3,1-5-8,-1 1 8,-1-1 6,1-1-7,-1 0-8,3-1-2,-3 1 9,0 0 0,0-2 4,0-1-8,0 1-3,0-4 3,0 6 2,0-6-7,-3 5 5,3-5 10,0 4-4,0-4 4,0 0-14,0 0 9,3 3-6,-3-3-1,0 0 8,0 0-3,0 0-5,0 0-8,0 0-14,0 0-32,0 0-58,0 0-125,0 0 57</inkml:trace>
  <inkml:trace contextRef="#ctx0" brushRef="#br0" timeOffset="128470.9321">21040 12992 14,'1'-7'54,"-1"7"2,2-3-4,-2 3 4,0 0-10,0-5-1,0 5-2,0 0 2,0 0-4,-2-6 4,2 6-5,0 0 0,0 0-4,0-5 3,0 5-8,0 0 0,0 0-1,0 0-3,0 0 2,-1-5-11,1 5-2,0 0 2,0 0 4,0 0-12,0 0 3,0 0-5,0 0 3,0 0-3,1-3-3,-1 3 0,0 0-1,0 0-6,0 0 6,0 0-2,0 0-3,0 0 7,0 0 1,0 0-1,0 0-4,0 0-4,0 0 4,0 0 0,0 0-1,0 0-1,0 14-3,0-10 3,0 0-5,2-1 5,-2 2 11,2 0-2,-2 0-12,0 2 6,4 2 0,-4-1-1,1 2-6,-1 1 6,3 0 0,-2 1-2,1 1-3,0 0 8,-1 3 1,2-1-6,-3 1-4,5 0 4,-3-4-6,2 4 11,-4-1-5,4-1 3,-3 2-4,-1-5-4,4 4-9,-1 2 17,-2-1 0,3-5 0,-3 2-3,3-1-1,-4-1 0,4-1-1,-2 1 8,0-1-7,-2-3 3,2 3-2,1-5 1,-2 2-5,-1-2 12,3 0-8,-3-5-3,0 5 6,0-5-1,1 5-1,-1-5-12,3 2 19,-3-2-1,0 0-6,1 5 2,-1-5 3,0 0 0,1 2 5,-1-2-5,0 0 2,0 0 9,0 0-6,0 0-3,0 0 2,0 0 5,0 0-9,0 0-2,7-9-9,-5 5 9,2-1 5,-2 4-7,2-4-1,0-3-7,-2 4 5,3 0 1,-2-4 9,3 0-7,-2 2-11,3-2 1,-2 1-6,0-1 4,2-4-1,-1 2 2,2 1 1,-1-1-2,2 0 5,1-4 0,1 1 4,-2-1 0,3 2-2,-3-1-2,4 0 5,-4 5 1,0-1-7,-4 1 1,5 1 0,-2-2 2,-4 1 6,1 3-13,-1 1 9,1-2 0,-1 2 6,-2 1-6,2 0 0,-1-1 0,-1 1-1,-1 1 5,-1 2 1,2-4 0,-2 4-1,0 0-8,4-3 8,-4 3-8,0 0 5,0 0-7,0 0 3,0 0 8,0 0-6,0 0-11,0 0 3,0 0-12,0 0-10,0 0-27,0 0-84,-11 9-154,11-9 68</inkml:trace>
  <inkml:trace contextRef="#ctx0" brushRef="#br0" timeOffset="131214.9419">20523 13409 22,'0'0'56,"0"0"-5,0 0-3,0 0-6,-5 3-2,5-3-8,0 0 0,0 0-5,0 0-2,0 0-3,0 0 4,0 0-6,0 0 0,0 0 4,0 0-1,0 0 4,0 0 3,0 0-12,0 0 4,0 0-10,6-11-1,-6 11-1,1-4-3,0 1 2,-1 3-3,4-7 4,-1 4-3,-1-1-1,1-1 1,-1 1-2,1 0-4,1 2 10,2-3-7,-1 0-2,-2 0 5,3 1 3,-2-1-2,1-2-5,2 4-5,-2-2 2,1 1 1,-1-2-1,-1 2-2,1-1 2,-1 2 5,2-3-9,0 3 8,-3 0 0,4-1-4,-6 0 12,4 0-12,0 0 7,-1 0-7,-3 0 4,6 0-7,-3-1 8,-2 0-1,5 2 1,-1-2 2,-2 0-3,1 1-2,0 0 4,0-1 1,1-1-3,1 1 0,-1 1-2,1-1-1,-1 0 4,-2 0 3,5 0 0,-4 2-5,0-3-6,0 1 8,0 2-7,2 0 4,-4-1 1,3 0 1,-3 3-2,3-2 4,-1-1 2,-1 2-1,2-3-7,-2 2 2,-2 1-6,2 0 7,1-2 0,-1 0 2,1-1-1,0 2-3,0 1 3,3-2-3,-3 1 0,-1 1 4,9-5-3,-5 4 1,2-2-3,-3 1 4,2 0 0,-1-2 5,1 3-6,1-1 7,-1 0-9,1-1 3,0 0 0,-2 2-5,2 0 4,1-3-2,-2 2 3,1 2-9,1 0 4,-2-1 1,0-1 3,1 2-4,2-1 7,-3 1-6,2-1-2,-2 3 3,0-3-2,3 1 3,-2 0-5,0 0 10,3-1-6,-1 2 0,-2-1-5,2 2 8,1-3-1,1 1-4,0 0 1,4-1 0,-4 1 3,0 0-4,-1 0 2,6 1-2,-6-1 5,6 0-7,-2-1 3,-2 1 4,-2-1-2,5 0 1,2 1-1,-7 0-6,1 1 6,3 0 6,-4 1-5,0 0-9,3 0 3,-2 0 4,-1 2-4,1-2-3,-1 2 3,1-2-2,-2 0 7,1 3-3,1-1 2,-1 0-3,5 0 1,-2-1 2,1 2-4,-4-2 5,0 0-6,-2 1-2,5 1 10,-5 1-2,3 1 1,-1-2-1,0-1-4,-2 1 0,2 3 2,0-3 2,-3 2 7,0 0-12,2-2 11,-2 2 2,-1-3-13,2 2 2,-2 1-5,0 0 5,1-2 3,-1 0-4,0 2 4,0-1-5,0 1 3,-4-1-2,3-4 5,-3 7 0,4-4 0,0 2-6,-4 0 5,2-1-7,-1 1 0,-2 0 3,1-1 0,-1 1 2,0 1-3,-2 0 4,1-1 2,1 1-4,-2 0 1,0 0 2,0-2-4,-2 4 1,1-1-3,-2 1 3,-1-1-2,2-2 5,-2 2-1,-2 1 0,3-2-6,-2 1 2,-3-2 1,2 4 4,2-2-3,-2-3 4,-4 2 0,6 0-1,-5 0 0,3-1-2,-1 1 4,0-1-7,0 1 5,-4-2-4,4 2 0,-2-1 5,2-2-2,0 1 1,-4 2-1,2-2 0,0 1 4,-4-2-10,4 2 7,-2-1-4,0-1 0,-1 2 0,1-2 3,-1 1 2,0-1-2,1 1-6,-1 1 8,-3-3-2,0 1-2,-1 1 4,4 0-3,-2-3-1,-3 4 3,2-5-1,-5 6-2,6-2-2,-6 1 0,-3-5 3,2 5-2,0-2-9,-4 1 6,1-2-7,-5 1 6,3-1-8,-4 2 8,5-3-1,-6 4-5,8-5 11,-3 0-6,-4 1 0,0 2 0,-2-2 4,-2 3-1,4-1-4,-4 2-7,2-3-9,-3 2-13,3-3-18,-2 1-66,1 0-129,-1-1 58</inkml:trace>
  <inkml:trace contextRef="#ctx0" brushRef="#br0" timeOffset="132271.209">12435 14204 15,'-4'-3'86,"2"-1"-4,2 4-6,-4-5-13,3 1-3,1 4-9,-5-1 3,5 1-10,-4-4-3,4 4-10,0 0-1,0 0 4,0 0-11,0 0 2,-7 5-3,6 2-1,2 2-2,-2 1-5,2 6 2,1 1-1,-2 4 9,1 6-8,2 3 3,-1 4 3,3 14-4,-1-13 0,2 18-3,0 2 2,-1-4 8,1 5-8,-1-1 1,0-3-2,0 0-7,1-5 13,-3-10-8,4-1-7,-5-4 0,5-2-6,-4-2 4,3-7 4,-6-3 7,2-4-23,-2-2 13,3-1 2,-1-1-6,0-6 0,-1 2-2,-1-2 9,3 2-8,-3-3 2,0 0 3,0-3-10,0 0-19,0 0-33,0 0-13,-3-19-26,2 7-59,-2-7-166,-1 0 74</inkml:trace>
  <inkml:trace contextRef="#ctx0" brushRef="#br0" timeOffset="132571.4063">12424 14320 53,'2'-19'82,"0"2"-4,-1-4-8,3 5-12,1-1-1,-1 1 1,3 2-12,1-2-8,-2 5 4,5-3 1,-1 6 0,0-1-10,2 3 3,1-1-8,0 3-5,1 2 8,4 4 2,-2 1-3,0 3-7,3 5 2,-4 1-15,5 6 13,-7-2-9,2 5 5,-6-3-9,2 5 5,-4-4 0,-3 0-4,0 1-5,-3-1-3,-2-2 4,-2 4 8,-2-5-13,0 1 2,-3-1 4,-2-3 1,0 2-7,-2-3 4,2-3 8,-2 1-19,-2 2 8,3-5-4,1 0-10,-10 0-3,10-2 5,-2 2-27,0-2-6,3-2-14,-2 1-21,5-3-70,-1 0-157,7-1 70</inkml:trace>
  <inkml:trace contextRef="#ctx0" brushRef="#br0" timeOffset="133214.6885">12262 15678 62,'0'0'109,"0"0"0,0 0-8,0 0-11,0 0 4,0 0-33,0 0 2,0 0-10,0 0 13,15-8-2,2 1-2,3-2-5,11-4-7,13-8 6,6-4-11,8 4 6,27-20-11,-4 6 5,2-2-6,6 0-3,-3 5-1,3 1-5,-4 1 0,-25 12-4,-3 2-5,1 3 1,-6 5-4,-12 2-5,-5-1-4,-3 2-15,-1 1-8,-11 3-5,1-2-6,-7 3 8,-2 0-1,-6 0 0,3 0 7,-9 0 6,10 0-6,-10 0 7,0 0-3,0 0 0,0 0-6,0 0-6,1-5-7,-1 5-16,0 0 0,0 0-11,-14-8-6,14 8-13,-6-1-32,1-2-58,5 3-174,-5-7 78</inkml:trace>
  <inkml:trace contextRef="#ctx0" brushRef="#br0" timeOffset="136002.8546">15825 13416 58,'0'0'58,"-3"-3"-3,3 3-12,0 0 6,0 0-9,-4-3-5,4 3 4,0 0 0,0 0-6,0 0-1,-6-2 3,6 2-8,-1-4 1,1 4-4,-3 0 2,3 0 9,-6-3-11,6 3 1,0 0-4,0 0-3,0 0 3,-5-2-4,5 2 0,0 0-5,0 0 0,-5-3-3,5 3 0,0 0-5,-3 8 1,3-8-2,-4 8 5,2-2 1,0 4-1,0 6-3,-1 1 1,-1 6 8,2 5 0,-1 6 8,3 0-4,-5 20 1,3 2-4,2 26 6,0-25-4,1 28-2,2-24-5,-6 23-3,2-24 4,1-1 1,2 1-2,-2-3-9,-2 2 3,1-3 2,1-2-5,1-1 5,-2-2-2,-1-5 0,2-10-3,0-1-1,-3-3 2,-1-2 3,3-4-2,-2-2-2,1-5-4,0-2 8,1-5-10,-2 1 7,2-3-3,-1-1-1,2-3-2,-3-2-6,2 0 2,-1-1-5,2-3-19,0 0-24,0 0-8,0 0-12,-2-12-69,4 5-155,0-1 69</inkml:trace>
  <inkml:trace contextRef="#ctx0" brushRef="#br0" timeOffset="136467.1485">16839 13450 14,'1'5'95,"3"4"-19,-2 8 14,3 1 3,2 8-17,-2 4-7,1 7 0,0 12-1,2 11-6,1 27-4,-5-26-3,1 24-8,-3 2-6,0-27-5,-2 25 13,-2-28-21,0 2-2,2-3 2,0-4-10,2-1 1,1-2 1,2-14 12,-1-2-14,1-7-4,-1-1-8,1-6 3,-2-4 5,1-1-3,-2-5-5,2 1 11,-3-4-12,2 1-3,-2-3-11,-1-4-5,5 5-17,-5-5-43,0 0-117,0 0-206,0-16 91</inkml:trace>
  <inkml:trace contextRef="#ctx0" brushRef="#br0" timeOffset="137734.3211">15809 13430 53,'0'0'70,"0"0"-5,0 0-7,0 0-8,0 0-6,0 0-1,0 0 7,0 0-9,6 10 4,-3-5 1,-1 1 5,0-1-6,5 3-8,-2 0 7,0-1-4,4 4 6,-1-2 1,-2 0-9,3 1 2,1 0-5,3 1-2,-1 1-9,-2-1 2,-1-2 1,5 0-5,0 3-4,0-3 7,1 1-4,0 0-3,1-2 1,-2 3-6,5-3 3,0 2-2,-2-2-3,2 1 3,-1-1 0,1 0-1,0 2-5,1-2-2,1 1 1,-1-2-1,-2 1 2,3 1-1,-4-4-5,3 2 5,-3-2-5,2 0 5,0 0 3,-1-1-3,-1-1-2,2 0-2,-1 2-6,0-4 3,1-1 4,-2 0 2,2 0 2,-3-1-8,3-4 3,2 3 0,-3-2 1,-1-1-2,2-1 1,0 3 5,0-4-4,-2 2-3,0-3-3,1 3 6,-4-1-3,0-1-3,0 4 1,-3-3-2,0-2 5,1 4 0,-3-4 0,1 3 1,-3 1 2,0-2-5,-2 1 3,0-1-2,4 0 1,-5-1 2,2 0-5,-2 2 3,0-1 4,2-3-6,-2 4 0,-3-4 2,2-1-3,-3 1 6,0-1 0,2-1-5,-4 3 9,1-2-6,-1-2-1,1 4 7,0-4 2,-2 1-2,1 0 2,1 0 0,-2-1-5,-1 2-1,4-2 3,-4 0-4,-2-1 1,3 4 1,-3-4 6,1 2 0,-2-3 3,2 2-5,1 2 1,-1-1-3,-2 1-2,2-1-1,-3 1 0,3 2 2,-2-2-1,-3-4-2,4 7 2,-2-2-5,-2-1 1,2 3 3,-1-1-5,-5 1 0,5 1 1,-11-2 1,8 0-3,-6 4 0,2-1 2,-5 2-2,3 1 5,-3-1-3,-3 2 2,3 1 0,-1-1 1,-6-1-2,1 5-3,4-3 4,1 1-5,0 0 3,0-3-3,-5 3 0,6-1 3,1 0-1,1 1-1,-3 1 1,2-2 5,1 0-3,1 0-2,0 0 1,5 1-2,-5-1-1,3 1-1,2 2 0,0-3 6,-1 4-4,-4 0 0,4 0 3,0-2 1,-5 3-4,8 1-2,-5-2 7,0 2-4,3 2-1,-1-1 0,-1 1 3,4-3-3,-1 1 5,-1 0-5,4-1-1,-3 0 0,3 2-5,0-1 1,2-1 4,-1-1-6,2 2-4,-1-1 3,2 0-3,-3 2-6,4-2 0,0 0-3,-2 4 0,0-1-5,3-3 2,1 3-10,-2-2-1,0-1-3,1 2-10,-1 1-5,2-2-1,-1 2-14,0 1-20,1-3-98,0 4-201,-1-3 90</inkml:trace>
  <inkml:trace contextRef="#ctx0" brushRef="#br0" timeOffset="139172.9967">15808 14925 55,'0'0'82,"0"0"-14,0 0 4,0 0 0,0 0-21,0 0 13,0 0-8,0 0 6,0 0-5,0 0-4,19 1 3,-19-1-6,12 0 6,-2 2-15,1-2 5,0 0 4,3 0-5,-1-2-13,5 4 12,-2-2-4,3 0-4,-3 1-10,3-1 6,-2 1-9,2-1-4,0 3-2,-5 0 4,6-3-5,-3 4 13,1-2-17,-4 1 3,3-1 2,1 1-11,-1-1 2,1 0-4,0 2 7,0 0-8,-4-3 4,4 1-3,1 0 2,0-2 0,-2 1 1,5-1-2,-4 2 0,2-2-2,1-3-5,-2 3 3,3-1 3,-1-2 2,1 3-5,0-4 2,1 2-2,-2-3-3,0 3 7,1-3 0,-1 2 2,-1 1-6,-1-2-1,2 1 2,-4-1 2,2 0-2,-2-2 0,2 2 5,-4-2-7,2 1 6,-4 2 2,0-1-10,-2-3 3,1 1 0,-1 2 5,-1-3-5,0 2 2,0-1 1,0 1 1,-1-4-8,0 4 12,0-1-1,-1-2-7,1 3-8,-1-4 2,0 2 4,2-1 0,-4-1 5,1 1-3,-2-1-3,2 1 0,-3-1-4,3 1 11,-3-2-2,-3 3-1,-1 0-3,2-3 2,0 0-1,-4 0 6,0-1-3,2-1-5,-3-1-1,1 1 8,-1 3 1,1-3-5,0 0 3,0 2-7,0-2 3,-4 2-2,5 0 2,-3 0 2,0 0 1,-1-1-4,1 5 2,0-3 10,-3 0-8,0 0 4,2 1 0,-4 0-2,0 0 1,-1 3 0,2-3-4,-5 3 2,-4-2 0,-1 2 1,0 2 1,-4-2-6,-2 3 3,3-1-3,-9 1 1,0 2 9,0 0-8,-1 0 2,2 1-2,-2 4-3,1-3 2,-1 3-4,0 0 2,-1-1 1,2-1-4,-1 2 1,2 1 9,0-1-7,9-1 0,-10 2-3,2-1 1,-4 4-1,4-4 2,3 4-3,-2-1 1,2 0 10,5-1-1,-7 3-5,10-3-3,1 4 4,-2-2-13,3 0 7,1 3 2,-2-4 0,1 4 7,0-1-1,2 4 1,2-3-6,-2 0 2,-1 3-1,3-1 2,-1 0-6,2-1 7,-1 2-8,-1-1-1,3 1 3,2-1-1,-4 0-1,2 1-3,0-1-2,1-1 0,2-4 2,1 4-1,0-4-8,0 3 8,2-4-6,-2 3-11,2 0-8,3-5-1,-1 1-16,4 1 1,1-1-4,-1-2-25,5 0-20,0 0-82,1-1-197,3-1 88</inkml:trace>
  <inkml:trace contextRef="#ctx0" brushRef="#br0" timeOffset="140918.4044">16321 12700 2,'-4'-3'76,"4"3"-3,0-7-4,-1 2-2,-2 3-11,1-1-9,-1 0 3,3 3-8,-4-6 6,1 3 2,2-1-10,1 4-2,-6-5 2,2 4-1,4 1-11,-2-4 6,2 4 1,-4-3-6,4 3 0,-3-3-4,3 3 3,-3-2 5,3 2-11,0 0-3,0 0 0,0 0 2,0 0 2,0 0-16,0 0 9,0 0-8,0 0 9,0 0-13,0 0 2,-10 3 7,10-3-11,-3 5 3,0-1-2,2 1 2,-1 0 1,2 2 5,-5 2-3,4 0 1,0 1 2,-1 3 5,0 3-4,0 1 0,0 1 3,4 7 2,-2-6 8,2 8 1,0-1-14,-2 3 5,0-5 5,3 5 1,1 0-3,0 0-9,0-1 12,-3 3-1,4 2-2,2-4-8,-4 1 13,4 1-1,-5-1-3,2 0-2,0 0-4,2-2-2,-3-1 3,-2 0-2,3-1-15,-2-6 11,4 6 3,-4-6-9,0-3 4,0-1 2,0 0-2,0-4-1,-1 0-2,2-1 4,-1 1-5,0-3-1,-2 2-3,1-6 1,-1 3 1,1-4 0,-1 2 2,0-1-1,0-2 6,2 1-6,-1 0-3,-1-4-2,-1 4 7,1-4-4,-2 3 5,2-3-2,0 0-8,0 0 9,2 6 4,-2-6-7,0 0-1,0 0 8,0 0-4,0 0-2,0 0 2,0 0 0,0 0 3,0 0-12,0 0 6,0 0 7,0 0 0,0 0 1,-6-13-1,5 8-6,-3 0 2,3 0-7,-1 0-6,-2-1-9,2-2-10,-3 1 11,2-1-3,-3 2 4,2-5-5,0 5 6,-3-4-3,2 2-2,-2-2-2,2 1-2,0 1-7,-1-4 12,0 1 0,0 3-2,1-2 7,-4-2-3,4 2 8,1-1-7,-2 1 5,3-3-4,-2 4 5,1-2-6,0-2 11,-1 4-4,2 1 8,1 0-9,-3 1 16,3 0-12,0 0 6,-3 1-2,4 0-1,-3 0 1,2 1 13,1-1 9,-2 3 1,2-1-2,1 4-2,-2-5 1,2 5-1,-1-5-6,1 5 3,0 0-7,-2-6-2,2 6-2,0 0 1,0 0-2,0 0-1,0 0 3,0 0-1,0 0 1,6 13 3,-1-8-3,0 2-1,-1 2 4,0 1 1,1 0 2,1 2-6,0 0 7,0-2-4,-1 5 3,-1-3-2,3 0-5,-3 1 4,1-3 1,2 1 8,0 1-3,-1-1 0,-3 0 1,3 1 1,0-2-2,0 2 2,-2-3-2,2 1 1,1 2 1,-1-4-5,-2 1 1,-3 0-7,4-1 7,-2 1-2,-2-4-2,3 2-2,-1 1 1,-3-4-3,4 1 0,-4 0 4,1-2-5,0-1 2,0 1-2,-1-3 0,3 4 1,-3-4-4,1 3 4,-1-3 2,0 0-8,0 0 6,1 4-1,-1-4-2,0 0 0,0 0 0,3 2 1,-3-2 0,0 0-1,0 0 3,0 0-1,0 0 0,0 0 7,0 0 2,0 0-1,0 0 3,0 0 1,0 0 0,0 0 2,0 0-2,8-6 1,-8 6-1,2-3-3,1-1 1,-1 1-2,2-2-2,-1 1 5,1-1-3,1 0-7,-3-2 4,2 2 1,0-3-1,-1 0-1,2 3-2,-4-3 5,5 0 0,-1-1-2,0-1 2,-2 0-3,1-2-2,0 1 0,0 1 11,0-1-1,0 0 1,-1-1-6,0 1 9,2 0-10,-3-1 1,1 4 0,-1-4-3,0 3 3,0 1-7,0-1 2,-2 4 3,3-2-6,-3 1 2,0-1 2,0 3-10,3-1-3,-3 2-1,0 3-14,2-6-19,-2 3-14,0 3-22,0 0-19,0 0-14,0 0-17,0 0-16,-16 3-160,6 4-327,0 0 146</inkml:trace>
  <inkml:trace contextRef="#ctx0" brushRef="#br0" timeOffset="142659.9015">16124 13174 67,'0'0'84,"0"0"-3,0 0-7,0 0-13,0 0-6,0 0 1,0 0-10,0 0 2,0 0-6,0 0 0,-15 5-15,9-1 0,2 0 2,-3 0-9,-2 1 8,1 0-4,-2 2-1,0 2 0,-2 1-9,2-3 4,0 2 2,0-1 3,0 1-4,-1-1-1,-1 4-2,3-4 0,0 1-19,0-1 21,3-1-7,1 2 1,-3-1-2,4-1-3,0 0 4,2-1 0,-1 0-3,1 0-6,-1 0-2,2-1-12,-2 2-4,2-2-9,0-2-14,-1 4-19,2-7-13,2 6-74,-2-6-157,2 4 71</inkml:trace>
  <inkml:trace contextRef="#ctx0" brushRef="#br0" timeOffset="142961.6162">16276 13254 70,'-8'7'87,"-1"0"-8,0 2 0,-5-2-3,2 2-14,0 2-3,-2 0-3,-1 2-9,0-1-1,1 1-2,-2-1-9,2 2-1,-1-2-4,2 1-4,0 4 5,-1-5-7,3-1 3,2-1-6,1-2-1,0 2-9,0-3 3,-1 2-1,2-3-4,1 0-1,0 1-10,2-3-9,0 1-13,1-1-12,-1-2-21,2 1-10,2-3-69,0 0-146,0 0 65</inkml:trace>
  <inkml:trace contextRef="#ctx0" brushRef="#br0" timeOffset="143238.8663">16236 13375 18,'-20'16'69,"6"-3"0,-6 6-10,5-7-6,0 3-5,1-3 0,2-1-4,-2-1-13,2 1 4,-1-2-8,7-2-1,-6 1-3,6-1-9,-2 2-14,3-6-10,0 2-11,1 2-25,0-5-36,3 1-87,1-3 39</inkml:trace>
  <inkml:trace contextRef="#ctx0" brushRef="#br0" timeOffset="143513.1317">16579 13319 7,'-24'19'70,"0"0"-6,-1 2-9,1 0 4,-3-2-11,6 3-2,-6 0-7,-1-2 0,1 3-5,1-3-3,3 0-3,-4-2-6,4-2-2,0-1-1,7-3-6,0 0 1,4-1-3,-1-4-5,5 0-13,-1-1-20,2-2-30,3 0-32,-1-1-97,1-2 42</inkml:trace>
  <inkml:trace contextRef="#ctx0" brushRef="#br0" timeOffset="143757.4821">16435 13545 60,'-21'17'67,"1"-2"-8,3 0-3,1-1-6,-1-3-7,4 1 1,-1 0-4,1-3-9,3-1-3,0 0-5,2-1-12,3-2-26,0 0-17,1-1-46,3-2-84,1-2 38</inkml:trace>
  <inkml:trace contextRef="#ctx0" brushRef="#br0" timeOffset="144001.4444">16779 13445 32,'-15'10'87,"-2"2"-6,-5 0-11,3 2 1,-4 1-14,0 2-7,3-1 3,-5-3-11,2 1-6,5-2 1,3-2 1,-2 1-5,2 0-8,1-1-7,2-3 2,5 0 3,0-2-17,0 2-9,4-2-18,1-3-8,0 3-14,0-3-18,2-2-43,0 0-113,11 1 51</inkml:trace>
  <inkml:trace contextRef="#ctx0" brushRef="#br0" timeOffset="144173.28">16691 13622 9,'-11'10'53,"0"-1"-13,-1 3-18,2-4-43,-2 3-23,5-4 10</inkml:trace>
  <inkml:trace contextRef="#ctx0" brushRef="#br0" timeOffset="146066.7801">16694 12489 54,'0'0'96,"0"0"7,0 0-9,0 0-5,0 0 1,0 0-9,0 0-2,0 0-6,0 0-7,0 0-7,0 0-8,0 0 8,1-4 0,-1 4-3,0 0-5,0 0-5,0 0-4,0 0-4,0 0-4,0 0 9,0 0-16,0 0-2,0 0-5,0 0 3,0 0-4,0 0-2,0 0 3,0 0-3,0 0-2,0 0 0,0 0-14,0 0 11,0 0-2,0 0-4,0 0-1,0 0 2,0 0-7,0 0 3,0 0 3,0 0-5,0 0 3,0 0-7,9 8 3,-9-4-1,4 3 5,0-1-6,0 2 5,1 2-1,-1 0-11,1 6 12,-1-4-4,1 5 3,-1-1 9,0 1-6,-2 0-7,3-3 3,-1 2-3,-3-3-2,2-1 0,-2 0 8,0 0-6,1 2 3,-2-7 1,2 4-4,-2-5 5,2 2 3,-2 0-4,0-2-6,1-1 6,-1 1-6,0-2 4,0 0-1,0 1 5,0-5-5,0 5-1,0-2 10,0-3-5,0 0-3,0 5 3,0-5-2,0 0 3,0 5 0,0-5-8,0 0 5,0 0-9,1 2-26,-1-2-10,0 0-14,0 0-23,0 0-24,0 0-115,0 0-238,-14-6 105</inkml:trace>
  <inkml:trace contextRef="#ctx0" brushRef="#br0" timeOffset="147363.0222">12164 16105 24,'0'-3'70,"3"-1"-1,0-1-9,-2 2 2,1-2-5,2-2 0,-3 2 4,1 0-12,-1 0-4,-1 1 8,1-1 0,0 1 5,-1 4 8,0-7-3,-1 2-6,0 1 1,1 4 0,-1-5-3,1 5-1,0-5-4,0 5-3,0 0-6,-2-5 5,2 5-15,0 0-1,0 0-2,0 0-9,0 0-2,0 0-8,0 0 9,0 0-8,0 0 3,3 14-2,-1-4 3,1 2-2,-2 5-1,2 1-4,1 8-3,-2 1 1,0-1 2,3 0 3,-2-1 21,-1 3-6,2-3 0,-3-4-3,1-3-5,1 2-3,-3-1 2,4 0-4,-2-2 4,0-3-4,-2-3-1,2 0-24,0 2-1,-1-4 2,0-1 3,0-3 2,3 2 1,-4-2-4,1-1-10,2 1-8,-2-3 0,-1-2-2,4 3-3,-4-3-4,0 0-19,16-5-15,-6-1-25,-1-2-14,1-5-89,0 2-215,2 1 96</inkml:trace>
  <inkml:trace contextRef="#ctx0" brushRef="#br0" timeOffset="147702.0883">12536 15981 25,'0'0'114,"0"0"-9,0 0-9,0-7-1,0 7-10,0 0-10,0 0-13,0 0 4,0 0-19,0 0 3,0 0-1,0 0-4,0 0 8,0 24-11,3-14 6,-3 3 5,1 4-3,-1-1-2,2 3-9,-4 0 0,4 5 5,-2-4-9,2-2 1,0 9-4,0-8-1,-1-2 2,-2 1-7,5-2 5,-2-3-9,-2-1-2,1 0-9,-1-2 3,2 0-6,0-1 7,0-1-1,0-2-6,-2 1 1,1-1-9,-1-2-3,0-4-7,2 6-8,-2-6-19,3 4-20,-3-4-44,0 0-141,0 0-262,-6-17 116</inkml:trace>
  <inkml:trace contextRef="#ctx0" brushRef="#br0" timeOffset="148062.1273">12253 16050 109,'-8'1'102,"8"-1"2,0 0-7,0 0-22,0 0-15,0 0-10,0 0 6,0 0-5,0 0 8,0 0-17,0 0 1,21-10-3,-10 6 4,6-4 0,2-2-5,7-2-7,1-4 2,3 1-6,-1-1 3,0 0 0,-1 0-8,2 2-3,-2 0-2,-4 2 0,3-1 1,-9 7-1,-3-1-5,3 0 4,-6 2-10,-3 3-5,-3 2 9,-1-3 0,1 2-12,-6 1 1,9-3 0,-9 3-4,8-3-7,-8 3 5,0 0-22,0 0 8,0 0-14,0 0 1,0 0-11,0 0-2,0 0-13,0 0-11,-9 15-6,9-15-9,0 0-54,-5 4-150,5-4 66</inkml:trace>
  <inkml:trace contextRef="#ctx0" brushRef="#br0" timeOffset="148912.9411">12911 15831 60,'0'0'89,"0"0"-2,0 0-3,-3-5-16,3 5-3,0 0 2,0 0-24,0 0 16,0 0-15,0 0 11,0 18-5,0-8 6,1 5-2,1 2 5,-2 1 0,0 8-8,0-2 3,9 3-7,-9-1-1,0-1-5,1-4-4,1 3 0,0-3-8,2-3-1,-3 2-7,1-2 2,1-1-1,-2-5-2,-1-1-6,3-2 2,-2 0-5,0-1-8,-1-3 15,0-2-11,0 3 9,0-6 1,3 6 8,-3-3 9,0-3-7,0 0-1,0 0-17,0 0-1,0 0 0,-21-16 4,14 1-13,-1 1 4,0-3-16,2-2 15,-3-7-6,4-1-3,-2-2-1,-1 2-2,6-5-12,2 2-3,0 0 0,3-1-13,1-1 21,5 1-1,-3 2 4,2 2 1,3-2 2,-2 6-5,-1 5 9,7-4-3,-5 6-4,3 0 3,-1 3 6,0 1-2,2 0 2,-1 3 0,-2 1 3,0 5 1,-2-1-5,-3 3 4,3-1 6,-9 2-10,12 4-3,-6 1-3,-1 5 11,-3-2 1,3 5-5,-4 3-3,-2 8 2,-4-7 3,-2 1 9,2 2 0,-4-1-1,-4 3 4,4-5-4,-4-2 8,3 2-5,-2-3 13,0 0-14,-1-3 15,6-3-2,-2 1 2,2-4-6,1 0-5,1 1 5,1-3-6,3 0 1,-6 1-2,7-4 0,-3 7-4,3-7 12,0 0-11,1 5 5,-1-5-8,9 5 1,-2-4 1,2 0 0,3 4 1,1-3 2,4 3-9,4-3 1,-1 1-1,2 0 5,-4 0 2,4 2-2,-1-1 0,-3 1 0,-1-5-2,-2 5-2,-4-1 1,3 1-7,-2-1 13,-1 2 0,-4-4-9,-2 2 2,4 1 0,-2-1 2,-4 2-4,1-3 4,0 0-4,0 1 3,-4-4-6,6 7-9,-4-5-6,-1 3 1,-1-5-11,0 0-10,5 3-1,-5-3-17,0 0-19,0 0-40,9-8-93,-9 8-226,1-14 101</inkml:trace>
  <inkml:trace contextRef="#ctx0" brushRef="#br0" timeOffset="149274.5268">13340 15524 22,'1'-8'161,"-1"8"-20,3-7-13,1 2-14,0 0-8,-4 5-7,10-6-15,-5 3-12,-5 3 2,11 0-12,-11 0-5,19 4-3,-13 1-6,3 3-3,-1 0-3,-3 1 0,-2 3-4,-2 4-4,-1-1 0,0 2-5,-4 2 8,2-2 3,-4 0-1,1 0 3,-1 0 1,-1-2 3,1-3 3,0-5 0,4 0-2,-2-3 6,0 1-4,3 0 2,-1 0-9,2-3-1,-2 2-10,2-4 1,-1 4-2,1-4-5,0 0-1,0 0-4,20-9 0,-5 1-8,1-1-7,9-6-18,1 1-16,2-3-19,3 2-34,-2 2-34,2-1-45,-8 1-150,-4 3-337,0 1 150</inkml:trace>
  <inkml:trace contextRef="#ctx0" brushRef="#br0" timeOffset="151186.9952">16531 13336 93,'0'0'84,"-4"-7"-5,4 7-8,-3-3-6,3 3-1,-5-2-2,5 2-8,-6-5-9,2 1-4,0 1 9,0 3-6,0-3 0,-1 0 1,1-1-2,-2 2-7,2-1 4,-1 0-8,-3-1 2,3 1-8,0 0-2,-6-1 0,2 0-7,-2 1 1,-1 1 3,-1-3-3,-2 3 1,-1-1-4,-3 1-1,0-1 0,1 1-1,-4 2-9,3 0 3,-2 0 0,1 0 2,-2 0-4,3 0 6,0 2-8,1 0 1,1 0-2,1 1 7,3 0 1,-6 2 4,5 0-4,1-1-4,-1 0 0,0 4 1,0-3-1,3 2-5,-4 1 11,2 1-3,-4-1 0,4 1-2,-1 1 0,1 0 0,3-1 1,0-1 4,0 1-6,3 3-1,1-4-2,-2 4 1,3-3 0,0 1-1,1 2 4,0-2 1,0 1-2,3 0 2,-1 3-14,-2-2 8,4-1-4,0 1 2,0-1 4,4 1-4,-1 1 1,1-2-1,3-2 11,-1 2 0,7 3-1,-2-2-5,1-2 5,5 0 0,3 2-2,3-2-4,3 2 1,-5-4 2,7-1 0,3 2 1,0-4-2,1 0 0,0 0-2,-2-1 0,5-1-3,-2-1 7,-1 3-1,-1-4-2,2-2-2,-6 2-1,3-2 3,-1 1-2,1-5 0,-2 3-2,-5 2 1,4-5-3,0 3-2,-7-4 4,3 2 4,6 0-5,-10-2 0,3-1 4,-5 3-1,5-1 0,-5-1 1,2 1-4,-1-1 3,-6 2-6,-2-3 7,5 3-2,-5-1 1,2-2 0,-2 2 1,-3-1-4,-1 1 6,1-2-3,-2 0 1,0 0 4,0 0-2,-5-3-4,2 1 1,-2 0 0,0-2 0,-2-1 0,-3 1 2,0-1 0,-2-3-1,-4 3 0,0-4-3,-2 2 2,-1-2-4,0 0 5,-4-3-1,3 5-3,-7-5-1,1 2-1,-3 2 0,1 1 1,0 1 3,-5 3-4,4-2 0,-3 2 4,-1 1-5,0 2 12,-2 2-13,2-2 2,0 5 4,1-1-4,-3 3 2,2 0 0,-2 0-2,1 3-3,0 3 3,0 0-3,-1-1 5,4 1 0,0 1 3,5 1-4,-3 2 5,4-1-3,5 2-1,-10 1-2,9 0 3,-2 0-4,2 1-1,0 0 3,1 3 0,2-2 3,2 0-6,3 2 4,-2-1-2,5 2 1,2-2 0,2 2-1,1 0 1,2 3-1,4-3 3,0 1-1,3-1 4,1 0-3,7 5 0,-1-3-1,-2-4 0,9 2-1,3-3 3,0 1 1,4-2 0,1-3-3,1 1 2,2-6-1,2 2 0,2-2 1,-2-1 0,3-3 4,-1-2-2,3-2 1,9-4 1,-10 0-1,-2 0 1,-1-2-6,0 1 2,0-4 3,-2-2 0,-3 4-1,0 0 4,-4-1 0,2 0 3,-6-1-4,-8 3-1,4-3 2,-3 2 1,-1 0 2,-2-4 3,0 2-9,-2 0 5,-3-4 6,-2 2-2,1-2-1,-4 2 0,0-3-5,-3 0 0,-2 1 1,-1-2-4,0 0 1,-3 1 4,-4-2-3,-3 2 4,2 3-8,-3-3 2,-1 2-1,1 1-7,-10-1 6,1 2-1,2 4-4,-4-2 2,-4 1 4,0 3-3,-2-1 5,0 3-4,-2 3-4,0-1 1,-1 2 2,-2 0-4,2 2 6,1 1-4,-2 2-1,0 1 0,0 2 4,0 1-2,1 2 0,0 1 0,-3-1-2,4 3 0,1 1 0,0-2-1,1 0-2,6 0-11,0 1-7,6-2-6,2 1-6,3-1-12,2-2-21,3 0-6,2-1-21,2 4-25,1-3-131,-1 1-271,6 0 120</inkml:trace>
  <inkml:trace contextRef="#ctx0" brushRef="#br0" timeOffset="154595.4293">15925 13606 13,'0'0'51,"0"0"-6,0 0-5,18-6 3,-8 1-10,8-3 0,0 0-4,6-5-7,4-2-4,3 1-2,0-1-8,2 1-8,0-1-10,0-1-20,-1 1-23,0 0-55,0 1 25</inkml:trace>
  <inkml:trace contextRef="#ctx0" brushRef="#br0" timeOffset="154803.9162">16050 13618 19,'-7'6'48,"1"-1"-3,2-2-8,1 1-3,-2-1-3,3-1-2,2-2-2,0 0-4,0 0-3,0 0-2,0 0-17,20-3-5,-8-3-8,5-2-41,-2 0-58,10-6 27</inkml:trace>
  <inkml:trace contextRef="#ctx0" brushRef="#br0" timeOffset="155623.7148">16078 13701 64,'-3'3'65,"1"1"-6,-2 0 7,4-4-15,-1 2-7,1-2 1,0 0-4,14-8-3,-1 3-6,4-1 0,7-5-5,3-1-3,1-2 1,2 2-7,1-2-2,1 0-2,0-2-10,0-1-8,1 3 0,0-6-1,-1 6-8,2-3 5,0-2 2,-1 2-4,-6 1 0,3 0 5,-4 2-1,-1 2 3,-4 2-1,-4 3 5,-2-1 2,-3 6-9,-2 0 1,-4 2-1,-6 0 9,4 4 0,-4 0 7,-5 7-3,-8 0-2,-3 7 0,-5 2 3,-5-1 2,-3 5-6,-3 0 4,-6 5-1,6-7-1,1 0 0,-1-1 4,2-1 5,2 1-3,1-1-3,3-2 1,2-1 0,5-6-4,8-2-3,2-1 6,-1-4-1,3 1 1,-2-2-1,6-1 17,-3 1-8,4-3 0,0 0-3,0 0-4,0 0 3,0 0-4,18-10 7,-5 3-7,1-5-1,4 2 1,5-6 3,1-1-7,2 0 0,-1 1-2,0 0-6,1-1 6,-1 2 2,2-2-8,-3 3 2,0-1 0,0 1 4,-6 2-9,-1 4 5,0-3-7,-1 3 14,-5 1-9,1 4-2,-2-3 2,-6 5 3,1 1-4,-5 0 1,9 2-1,-9 3 3,-6 2 4,2 3-5,-9 5 4,-4 3 9,-5 3-14,-1 0 0,-3 0 2,-1 0-1,2-2 1,-2 2 5,5 0 1,0-5-5,5-3-1,6-3 6,2-2-3,-1-3 13,6-1-13,-1-1 2,1 2-1,2-5 1,2 0 1,0 0 1,0 0-6,15-5 3,-3 1-1,4-4 0,3-2-2,8-5 4,3 2-4,-2-1-3,1 2-5,0-3-2,2 0-2,-3 1-14,-2 1 6,2-2-1,-1 1 2,-8 6 2,1-1 6,-3 0-6,-4 2 7,-2 1 1,0 2-3,-1 1 3,-5 1 8,1 2-9,-6 0 6,0 0 15,4 5-5,-4-5 2,-11 14 2,1-5-1,-3 2-3,-3 1 1,0 0 3,-6 5-4,7-5 2,-2 2-4,4-7 7,2 3-1,3-5-5,0 0 4,4-3-1,2 1 1,-3-1-5,5-2 3,0 0-8,0 0-5,0 0-10,0 0-19,29-6-23,-12 0-74,1-3-143,-2-1 63</inkml:trace>
  <inkml:trace contextRef="#ctx0" brushRef="#br0" timeOffset="157114.7064">16322 12672 29,'2'-4'85,"0"1"-13,0-1-2,-2 4-7,2-5-5,-2 3-5,4-4-3,-3 1-12,-1-1-2,3 2 0,-2-3-8,2 2-4,-2-3 4,0 0-6,2 1 2,-2 2-6,0-5-4,1 6-1,-1-4 3,0 2 4,-1 2-3,1-4 1,-1 3 9,0 2-4,0 0-5,0 3 1,0-7-4,2 5 7,-2 2-11,0 0-4,1-5-4,-1 5 17,0 0-15,0 0 2,0 0-8,0 0 7,0 0-2,0 0-7,0 0 7,0 0-1,0 0-1,0 0 5,-5 14-1,4-11 4,-1 0-9,1 2-1,1 2 1,-4-3 2,3 2-5,1 3-3,-3-4 10,1 4-1,-2-1-5,0 4 4,3 0 3,-2 0 0,-2-2 0,1 6 6,1-2 0,0-1-3,0 6 4,-1 0-3,0-1 11,-2 8-8,1 0 4,0 4 4,2-1-5,-2 2 0,-1 6 0,1 9 8,-1-12-3,0 15-4,1-2-3,1-13 0,4 0-5,-5-3 5,5-1-4,0-2-1,3-8-1,-1-1 4,2-1 0,-2-1-2,1 0-4,1-5 3,0-1 10,0 1-3,-1 1 2,0-5-4,4 3 0,-4-4 0,0 0 2,2-2-6,-4 2 1,3-2-4,0-2 1,-1 2-4,0-3 2,0 2-1,-2-3 1,-1-1 3,3 6-5,-3-6 2,1 3-3,-1-3 1,0 0 1,1 5-2,-1-5-1,1 1 2,-1-1-5,2 4 2,-2-4-11,0 0-11,0 0-19,0 0-12,0 0-13,0 0 0,0 0-12,0 0-17,0 0-111,-4-14-220,4 9 98</inkml:trace>
  <inkml:trace contextRef="#ctx0" brushRef="#br0" timeOffset="157636.0775">16030 13204 34,'-3'-5'107,"3"2"-4,-2-3-6,2 2-23,0-3 5,0 4-9,0 3-5,0-7 5,0 7-3,-2-4-8,2 4-1,0 0-11,2-6-6,-2 6-13,0 0-1,0 0 2,0 0 5,0 0 11,12 7 3,-8-1-7,1 1 0,4 1-4,5 5 0,-5 3-4,5 0-2,3 3-7,1 1 3,-3 1-5,0 1-4,1 0 3,0 0-2,-7-5 3,9 5-9,-2-1 4,-4-6-2,-2 2 1,1-3-4,0 1 4,-3-1-1,-2-2-3,-2-2-3,3-2 3,-1 2-2,-5-4-1,4 2 2,-2-4 1,-2 1 2,3 3 4,-3-4 5,-1-1-4,2-2 4,0 3 10,-2-4 5,2 4 6,-2-4 2,0 0 4,2 4-1,-2-4-2,0 0-4,0 0-6,0 0-5,0 0 1,0 0-5,0 0 2,0 0-4,0 0 3,-1-16-7,3 10-1,1-2-3,1-1-2,1-2-3,3-6-1,1 1-4,2-1-1,2-5 1,5 0-11,-2-2-1,3-1-24,-1 2-4,-2-1-8,1 2-13,-1 1-1,-3 4-9,-3 4-9,-2-2-27,1 4-9,-1 0-12,-2 2-26,-3 0-138,0 1-307,-2 1 137</inkml:trace>
  <inkml:trace contextRef="#ctx0" brushRef="#br0" timeOffset="163429.3962">20179 15133 8,'0'0'45,"0"0"-6,0 0 5,0 0-14,0 0 4,0 0 2,0 0-13,0 0-1,0 0 3,0 0-11,0 0 1,0 0 3,0 0-8,0 0 7,0 0-9,0 0 1,0 0 4,0 0-7,0 0 7,0 0 5,0 0 4,0 0-2,0 0 3,0 0 1,0 0-4,0 0 0,0 0-2,0 0 1,0 0-5,0 0-1,3 8 2,-3-8 2,0 0-9,0 0 0,0 0-1,0 0 4,0 0-12,0 0 12,0 0 1,0 0 0,0 0 0,0 0 0,0 0 0,0 0-5,0 0 2,0 0 1,0 0-1,0 0 4,0 0-9,0 0 9,0 0 2,0 0-11,0 0-2,0 0 8,0 0 4,0 0-5,0 0-1,0 0-2,0 0 3,0 0-1,0 0-1,0 0 1,0 0 0,0 0 8,0 0 2,0 0-9,0 0 7,0 0-1,0 0 0,0 0 1,0 0-12,0 0 10,0 0-5,0 0 3,0 0 3,0 0-6,0 0 5,0 0 2,0 0 0,0 0-11,0 0-1,0 0 9,0 0-2,0 0-11,0 0 6,0 0-10,0 0 15,0 0-4,0 0 0,0 0-11,0 0 0,0 0 8,0 0 1,0 0-7,0 0 2,0 0 5,0 0 3,0 0-2,0 0-6,0 0 4,0 0-2,0 0-2,0 0 8,0 0 0,0 0-7,0 0 7,0 0-8,0 0 4,0 0-15,0 0 15,0 0 0,0 0 2,0 0 1,0 0-5,0 0-1,0 0-1,0 0 4,0 0-5,0 0-4,0 0 4,0 0-8,0 0 7,0 0-1,0 0 1,0 0 1,0 0-2,-15 0 1,15 0-3,0 0 7,-1 3 1,1-3-3,-4 4-3,4 3 5,-2-4-5,0 1 4,-1 4 2,0-2-4,3-1 0,-3 4-9,2 0 14,-3-1-14,2 0 11,-1 0 4,3 1-11,0-4 13,-4 5-3,4-4-6,-2 0 0,-2 1 5,4 1 1,-4-3-7,4 2 5,0-2-3,-2-2 0,0 0 2,0 1 2,2-4 2,0 7-6,0-7 4,-1 4-2,1-4-3,0 0 12,-2 2 5,2-2 2,0 0 6,0 4-5,0-4 0,0 0 2,0 0-5,0 0-5,-7-7 1,7 7 3,-4-11-9,2 4 1,-2-4 6,1 1-4,0 0-2,2-2-5,0 0 6,0 0-1,1-1 0,0 2-6,0-1-1,0 1 4,0-2 3,0 2-3,0 1 2,0-1-7,0 2 8,1 0-7,0 2-5,0 1 5,1 0-3,-1 0 10,1 1-6,-2 1 2,0 0-7,1 0 0,-1 4 7,2-5-8,-2 5-2,1-4-1,-1 4 2,0 0 9,0-6-1,0 6-7,0 0 4,0 0-14,0 0 17,0 0 2,0 0-2,0 0-3,0 0 6,0 0-9,-1 19 7,-1-11 3,2-2 1,0 4-3,2 0-9,-2-1 6,0 3-3,0-1 5,1 0-4,0 0 2,-1 2 0,0-5 0,0 3-7,2-2 1,-2-4 3,1 2 2,-1-2 1,1 0 3,-1-1 0,0 0-1,2 1-1,-2-2-4,0-3 7,0 7-6,0-7 8,0 3-9,0-3 12,0 4-5,0-4 11,0 0 2,2 3 5,-2-3-3,0 0 0,0 0-8,0 0 3,5-12-11,-5 7 5,2-2 1,-1 1 4,1-3-3,0-1 0,0 1 0,1-1-8,-2 0 3,3 2 1,-4 0 2,2 2-4,0 2 1,-2-2-1,2 1-5,-2 2 5,0 3-3,0-3-2,0 3 7,0-7-7,0 7-3,0 0 1,0 0 3,0 0 0,0 0 0,-6 16-3,2-7 4,0 2 6,0 5-7,1-1 3,-3 0 1,3 2 1,0-5-5,0-2 1,2 2 0,-2-3-3,2 2 5,1-3 1,-2-1-2,2 0-2,-1-3 2,1 1 1,1 0-3,-1-2 3,0-3-7,0 5 5,0-5 13,0 3 2,0-3 11,2 3-8,-2-3 7,0 0-8,0 0 1,3-11-6,-2 0 4,0 1-8,1-1 2,-1-7 0,-1 4-1,0 0-3,1-4 2,1 3-6,-2-1 1,0 4 3,0 0-2,0 1-2,0 2-4,0 1 1,0 4-5,0-4-14,2 5-19,-2-3-17,1 5-21,-1 1-4,4-5 2,-4 5-3,9 0-24,-9 0-133,10 2-257,-4 2 114</inkml:trace>
  <inkml:trace contextRef="#ctx0" brushRef="#br0" timeOffset="164716.031">21618 15161 39,'0'0'70,"-5"-3"1,5 3-1,0 0-7,-2-6-2,2 6-3,-1-4 4,1 4-7,-1-4-9,1 4 6,-1-3-3,1 3 9,-2-7-3,1 3 1,1 4-9,-4-5 4,4 1 3,0 4-10,-1-5 4,-2 1 8,3 4 9,-2-4 2,0-1-2,2 5-9,-1-6-1,1 6-9,0 0-6,-2-4-4,2 4-4,0 0 0,0-3-8,0 3-2,0 0-7,0 0-1,0 0-1,0 0-1,0 0 1,0 0-1,-3 14 1,1-6-5,0-3 3,1 7-4,0-3 9,-2-1-9,1 4 2,-2-4-6,1 3-2,2-1 4,-2 1-5,2-5 4,-3 1 0,4-2-3,-2 0 1,-1 0-2,3 1 1,0-2 0,0-4 1,-2 5 2,2-5 0,-3 4 1,3-4-3,0 0 4,0 5-5,0-5 10,0 0 3,-4 3 2,4-3 2,0 0-4,0 0 1,0 0-6,0 0-3,-2-12 1,2 8-2,0-1 2,-2-2-2,2-2-6,0 0 4,0-1-8,-1 3 9,2-2-6,-1-2 7,-1 3-2,2 1 0,-2 0 4,2 3-3,-1-2-4,0 2 0,0 0-5,0 4 5,0-5-1,-1 1-1,1 4-4,0 0 3,0-5-1,0 5 2,0 0-2,0 0-1,0 0 5,0 0-6,-4 14 11,4-7-9,-1 0 2,0-1 1,-1 2 0,0-1 1,-1-2-4,3 1-3,0-1 4,-1-2 0,-2 3 8,3-3-6,0-3 5,0 5-2,0-5 2,0 3 1,0-3-3,0 0 3,0 0 4,0 6 0,0-6 8,0 0 5,0 0-2,0 0 3,0 0-9,0 0-2,0 0 2,0-17-4,3 7-4,-2 0 3,-1 1-2,0-2 2,3 2-3,-3-3 4,0 2 6,1 3 6,0 0 1,-1 2-4,2 0-1,-2 0-5,1 1 0,-1 0 0,0 4-3,0-7-4,0 7-2,0 0 0,-1-4-2,1 4-3,0 0-1,0 0-10,0 0-17,0 0-8,0 0-7,9 8-24,-7-4-20,2 1-23,-1 0-28,3 2-37,-5 0-103,4-2-302,-1-1 135</inkml:trace>
  <inkml:trace contextRef="#ctx0" brushRef="#br0" timeOffset="166066.0829">20163 15158 22,'0'0'51,"-3"-3"-9,3 3-10,-8 0 1,8 0 0,-8 0-10,8 0-3,-11-3-2,6 3 0,5 0-2,-12 3-5,5-3-4,1 3-4,-2-3-1,0 0-18,0 1-11,-2 1-21,2-1-52,-2 0 23</inkml:trace>
  <inkml:trace contextRef="#ctx0" brushRef="#br0" timeOffset="167394.4031">19876 15117 67,'-1'-4'131,"1"4"-20,0-5-2,0 5-9,1-5-2,-1 5-10,0 0-17,-1-6-5,1 6-4,0 0-11,0 0 1,0 0-11,1-2 0,-1 2-4,0 0-8,0 0-4,0 0 4,1 14-10,0-7 8,1-1 1,-1 4-5,1 1 1,-2-2 3,0 2-2,2 2-8,0-2 2,-1 3 2,2 1-1,0 1 6,-2-1-15,0-3 6,1 0-2,0 0-2,-2 0 3,0-2-4,2 0 4,0 0-3,-2-4 0,2-3-4,-2 5-1,0-2 6,2-2 9,-3 1 9,1-5 5,1 3 10,-1-3-2,3 3-3,-3-3-1,0 0-7,0 0-3,0 0-4,-4-15 0,4 4-9,-3 1 2,2-3-2,-2-4-1,-1 0-3,2-1-3,-1 1 3,2-3-2,-2 2-2,1-2-3,-2 1-3,1-1 1,1 4-1,0-1-5,-1 2 5,2-2-4,-2 7 2,1-1 0,0 3 3,1 1-2,1-3-3,-1 4-1,1 2 2,-3 0-3,3 4-7,0-5-1,0 5-3,0 0 4,0 0 2,0 0 2,0 0-2,7 19-1,-5-7 2,2 4 2,1 2 1,-1 1 1,3 4-4,-3-3 5,-1 5-1,3 0-2,-4-1 6,2-6-2,-2 0 0,3-1-7,-2-1 5,0 0 2,-3-6-1,2 3 1,0-3-1,-2-2 1,0-1-1,2-2 4,-1 0 1,0-1-4,-1-1 3,0-3 5,1 5 1,-1-5-5,0 0 0,0 0 2,0 0-1,0 0 3,0-17-3,0 8 2,2-2-7,-4-1-5,4-5 5,-2-3-2,2 3 5,0-1-1,0-2-2,-2 3 0,5 0-1,-3-1 0,1 2-1,-3 6 2,3-2 0,-1 1 0,-2 5-4,2-1 5,-2 1-7,2 2-5,-2-1-2,0 3 3,0 2-6,0 0 6,0 0-1,0 0 0,9 13 2,-5-3 0,-4 2-3,5 9 3,0 2 7,-5 3 1,4 0-4,-3 3 4,2 2-1,-2-2-2,-1-2 4,0-7-2,4 4 1,-4-5 3,1-2-3,-1-5-1,3 0 1,-3-2 10,0-1-15,1-1 7,-1-4 1,0 3 7,0-3 10,0-1 8,0-3-1,2 2-5,-2-2-2,0 0-2,0-10-6,0 0-2,0-1-3,2-3 2,-2-4-8,1-10-1,2 2 0,-1 3-3,3-5 4,-1 4-2,0-5-8,-1 5-1,-1 5-1,2-1 2,0 4 0,1-2-2,-3 11 5,1-5-2,-2 7 2,-1-3-8,2 4-8,-1 1-1,0 1 7,-1 2 1,0 0-1,0 0 4,8 9 3,-7 3 1,1 1 1,-2 6 3,0 6 0,0 1 2,0 3 4,0 1 0,0 0 7,-3 2-4,2-3 4,-1 1-4,-1-6-3,1-4 2,2-2 0,-1-1-1,0-5 4,-1 0-7,1-4 6,0-1 6,2-2 18,-2 0 5,-1-1 0,2-4 0,-1 2-1,1-2-5,0 0-4,0 0-5,0-19-1,1 8-3,1-6-5,-1-11-6,0-1 4,1-1-6,-1-3-10,4-14-3,-1 14-12,-1-14 1,0 14 4,4-2-1,-2 1 2,1 3 4,-2 3 0,-3 10-1,2 1 3,0 5 1,-3 3-2,0 2 3,1 6-1,-1 1 1,0 0 1,0 0 4,0 19 1,-1 0 9,-1 6 3,-2 4 3,-1 3-4,3 4 7,-2 11-3,0 1-1,-1 2 0,2-3 1,0-10-4,3-3 0,-2 1 1,1-3 0,0-3-3,1-4-3,-2-4 7,2-6-6,2-3 5,-2 0-1,0-6 6,0 3 8,-2-6 13,4 1 4,-2-4-3,0 0-2,0 0-14,4-14 0,2-4-15,-1-8-6,1 1-12,1-8 2,-1-18-6,1 0-8,1 1-1,-2 3 1,-1 10 1,-3-8 3,0 14 5,-1 4 1,1 8 1,-2 2 5,2 4-2,-2 2 0,0 4-4,2 1-18,-2 3 2,0 3 9,0 0 1,0 0 2,0 0 0,-2 16 1,2-3-1,0 7-18,2 4-36,1 4-32,2-1-44,-3 5-122,4 0-293,1 0 129</inkml:trace>
  <inkml:trace contextRef="#ctx0" brushRef="#br0" timeOffset="168616.6598">21621 15105 122,'-1'-5'120,"0"0"-7,1 1-13,-1 0-5,-2 0-9,3 4-2,-2-4-16,2 0-6,0 4-5,0 0-10,-2-5-2,2 5-10,0 0-3,0 0-6,0 0 2,0 0 3,0 17 2,-1-9-3,0 5 0,1 4 2,-1 2-6,-1 0 5,1 5 4,-2 2-6,1-6-1,2 4-2,-1-5-5,1 0 6,-2-1-6,0-1 1,2-2-3,-2 1-1,2-8-1,0 2 5,-1-3-7,1-1 5,-1-3 0,0 2 6,1 0 7,0-1 5,1-1 12,-1-3-4,0 0 4,0 0-7,0 0-4,0 0-5,-6-14-1,6 2-6,-2-4-2,2 0 0,-2-1-4,1-5-5,-1-2 3,1-1-5,1 0 1,-1 7-2,2-1-3,-2 2 5,1 0-7,-2 2 1,1 4 0,1 0-1,0 4-1,-1 1-2,-1-1-1,1 3-4,0 0 4,1 4-6,0 0 4,0 0-6,0 0 3,0 0-2,-1 20 5,-1-10 1,0 10-1,-1 0 1,1 6-2,2-1-1,-3 1 6,3 1-6,-2 2 3,-1-5 1,3 3 5,0-11-1,0 0-1,3-3 0,-6-4 2,6 2-2,-6-3 1,3-2 3,0-1-4,0 0 3,0 0 10,0-3 11,0 4 11,0-6 10,0 0-5,0 0-7,0 0-1,0 0-8,5-23-8,-2 5-7,-1-7 4,2-4-7,-1-3-4,-1 2-7,1-3 0,2 2-1,-2-1 3,0 1-4,1 4 8,-3 7-8,2 2 1,-2 6-2,0 2 3,1-1-4,-2 5-4,2-1 1,0 3-4,-2 0 4,0 4 1,2-1-8,-2 1-4,0 0-11,4 9-4,-1-2-9,-1 3-19,3 2-20,1 6-34,1 1-25,3 7-38,0-3-174,-5 3-379,3-1 167</inkml:trace>
  <inkml:trace contextRef="#ctx0" brushRef="#br0" timeOffset="171688.9799">9965 15867 90,'0'0'82,"0"0"-10,-6-2 1,6 2-16,-6 0 4,6 0 0,0 0-6,-6-3-1,6 3-3,0 0-9,-8 0-2,8 0 7,0 0 6,-5-3-6,5 3 4,-8-1-7,8 1-9,-9-1 0,9 1 2,-9 0-7,9 0 9,-14 0-7,6-2-1,-2 2-2,-3-1 4,1 0-1,0 1-7,-2-3 12,-2 3 5,0-2-10,-2-1-1,-1 2 0,0 0 17,-4-2 2,2 0-9,1 2 9,-3-2-3,3 1 0,-8 2-8,7-3-1,-7 3-6,5-2-3,5 2-3,-5-2 1,-4 4-7,5-1-3,2 1 1,-1 0-3,-7 3 0,0 0 1,1-1-4,7 1-2,0 2 0,0-2-4,1 2 2,4 0-1,-3-1-1,2 0-5,1 4 6,-2-3-3,4 2 1,-4 2-2,1 1 0,1-2-3,3-3 2,-3 4-2,0 1 3,0-1 0,-1 1 3,1 0-2,1-3-8,0 1 2,0 0 4,2-1 3,-2-1-5,0 4 9,0-1-6,-1 0 3,1 2-4,-4-2 6,4 4-2,-2-1 3,0-5-4,1 6 1,-3-3 0,0 6 5,1-6-1,-3 5 2,4-3 0,0-2 1,-3 0-4,4 3 2,-2-2-2,0-1-1,1 1-3,-4 2 1,5-3 0,0 0-2,2 0 0,4-2-2,-4 0 1,1 4 1,5-6-2,-1 2 2,2 1-2,-1-4-1,1 3 1,1 1-2,1-3 0,1 0 0,0 1 1,1 0 0,1 2-5,1-1 5,0 0 0,1 1-3,1 1 1,3 0 1,0-1-1,-1 3-22,1 0-2,3 1 7,1-1-2,1 1 5,-1-1-3,6-2 5,-2 3 8,-2-3-7,1 1 2,7 0 0,-5 0 5,2-1-9,1 1 11,0-1-4,-1-1 4,2 0-3,-2 0 4,3-2-4,0-1 3,3-1 1,-4 0 4,2 0 2,2-2-3,-4 0-1,4-2-2,-4 2-1,5-3 3,4 2 3,-7-4-3,9 1 1,-8-1-2,0 0-1,1 0 4,0 0-2,6-3 0,2 3-1,-3-4-1,0 2 5,4-1-1,-3 2 0,0 0-1,0-2 0,1 2 2,-1-5-6,0 1 11,2 0-10,-3-1 5,4 0-5,-1 0 0,0 1 5,0-1-3,0 1 5,-1-2-6,2 2 0,-3-1 0,-1-3-4,1 5 2,-2-4 3,3 2 6,-3 1-3,-5-2-3,5-1 0,-5 3-2,-1-3-2,0 1-2,1-2 1,-1 1 6,6-4-5,-8 5 5,1-3-8,0 1 3,0-2-2,0 1 2,-1-1 3,-3-2-2,2 0 1,0 1 2,-2 0-2,-1-1-1,-3-1 2,4 0 0,-4 1 0,0 0-1,-1 0 2,-1-3-5,-1 2 10,-4-2-9,2 4 6,-2-3-4,-1 4 8,2-5-6,-3 1-2,0 3 4,-2-4-4,0 5 7,0-5-8,-2-1 2,1 5-1,0 0 1,-1 2 5,-1-9 2,0 8-3,-2-5 5,2 4-10,1 0 10,-3-5 0,1 5-2,0 0 0,-1-1-1,0 3 3,-1-5-1,-1 2-5,2 2 9,-3-2-12,-1 2 10,6 0-1,-4 3 7,2 0 5,-5-2-5,0 3 1,1-1-2,0 0-3,-1 2 3,-2-1 0,2 1-1,-4-1-3,1 2 2,-2-2-2,-1 1-5,2 1 3,-3-1-3,0-1-3,0 0 11,-3 0-13,1 0 4,0-1-4,2 1 2,-5 0 1,4-1-15,-1-1-1,-5-3-16,6 4 8,-1 0-3,1-1-26,-2 2 1,5 2-10,2 3-7,0-1-26,3 1-25,-1 3-17,2 0-161,-3 2-317,2 2 141</inkml:trace>
  <inkml:trace contextRef="#ctx0" brushRef="#br0" timeOffset="173973.7604">8593 16695 25,'-6'-3'57,"2"1"-1,4 2-5,-6-3 3,3 1-7,3 2-4,-7-3-8,4 0-2,-1 1-4,0-1 7,0 1-3,4 2-6,-8-5-3,6 4-2,2 1 4,-8-4 12,8 3 9,-5-2-1,2-1 1,0 1-14,-1 0-1,1 0 6,1-1 2,-1 0 17,-1 0-8,0 0 3,-1-1-18,2 3 16,-1-5-2,1 2-2,-1 0-4,0 0 9,2 3-5,-2-5-1,1 4-1,0-1-3,0-1 1,1 0-1,-2 2 5,1 0-5,0 1 4,0-2-9,3 4 4,-6-3-4,6 3-3,-3-4-3,3 4-3,0 0-4,0 0-4,0 0-3,-4-1-2,4 1 0,0 0-3,0 0-3,0 0-3,0 0 2,0 0-2,0 0-2,-1 12 1,1-5 0,1 6 2,0-1-2,-1 2-3,5 5 4,-4-1-3,8 6-2,1 0 0,-4 3 2,-1 2 6,4 0-2,-1 4 1,-1 1-2,5-2 6,-3 2-5,1 1 3,0-1-4,2 0 1,-3-4 2,1 1-6,-3-2 1,4 1 0,-2-2 6,0-1-4,-4-9 29,0 8-3,3-7-2,-3-2-2,2 2-4,-3-3-2,-1-5-2,1 1-2,2-2 1,-2 1-5,-2-3-2,1-3 2,-2 2-1,2-5-4,-3 3 4,0-5-4,0 8 1,0-8 0,4 3 1,-4-3 8,0 0-6,2 5 10,-2-5 4,0 0 7,0 0-2,1 4 0,-1-4 2,0 0-5,0 0-2,0 0 1,0 0-5,0 0 1,0 0-2,0 0 0,0 0-1,0 0-5,0 0 0,0 0-2,0 0-2,0 0 3,0 4-3,0-4 3,0 0-5,0 0-5,0 0 8,0 0-9,0 0 3,0 0-2,0 0 2,0 0 0,0 0-3,0 0 3,0 0-5,0 0 1,0 0-8,0 0 7,0 0-8,0 0 8,0 0 2,0 0-2,0 0 1,0 0-1,0 0 0,0 0 0,0 0-1,0 0 0,0 0 2,0 0-5,0 0 4,0 0-5,0 0 3,0 0 2,0 0 0,0 0-1,0 0 3,0 0-4,0 0-1,0 0 2,0 0-1,0 0 1,0 0-1,0 0 2,12-12-3,-7 12 1,-5 0-1,0 0-1,13-1 1,-13 1-2,11-1 5,-6-1 0,2 4-2,-1-4-1,1 1 0,4 1 0,-3 0-1,2-2 4,3 2 1,-4-2-4,4 4 2,-3-2 0,2-2 2,0 4-2,1 0-1,-2-1 2,1 1-4,0-1 4,2 0-3,-2-1 1,1 3 5,1-3-2,-4 1-4,4 2 4,-1 1-5,1-3 2,-1 2 5,-3-1-5,3-2 2,0 4 1,0-3-2,0 5 1,1-5 0,-3 2-1,7-1 3,-4 0-5,0-2 2,0 2-11,3 2 14,-2-3-2,0 2 0,3-3 0,1 3-2,-4-3 0,2 0 3,0 1 0,2 0-1,-4 1 1,6-2-1,-2 1-1,-3-1-1,2 1 1,-5 0 0,1-1 0,-1 2 2,5-4-2,-6 4 3,8-2 0,-8 0-1,4 0 1,-3 0-4,4 0 3,-4 0-2,2 0 1,-3 0 1,2 0-6,-1-3 4,1 4 3,-1-2-2,0 1 0,-1 0 0,1-1-1,-1 0-8,2-1 9,0 1 1,0 0 0,-1-2-1,3 3 1,-3-4-5,0 0 5,-1 2-4,1 0 2,0 0-1,0-2 2,-1-2 2,3 4-3,-3-1 0,1-2 3,0 0-4,0 1 3,0 0-3,0 1 1,0-2 1,-1 2-1,-2-2 0,-1 3 1,3-2 0,-1 1-1,-5 1-9,6-1 13,-2-1-4,2 0 2,-1 2-3,-3-1-1,-2 1 5,4-4-1,-2 3 2,1-2 0,3 3-5,-2-2 3,-1 0 0,2-1-1,1 0 3,-1 1-5,6-4 3,-4 0-4,4 1 3,-4 1 1,4 1-3,-4 0 2,-3-2-1,3 4 4,-2-1-2,0-2 0,-1 2-1,0 0 0,0 0-4,-2 0 3,1-1-2,-2 2 4,0 1-1,-2-1-1,2-1-1,-2 0 0,1 3 2,1-4-2,-7 5 3,11-5-3,-5 2 2,0-1-1,1 1 1,-4-1-10,5 1 10,-3-1-1,1 1-9,-1-2 13,1 3-2,-2-1 3,1-1-3,0 0 1,0 0-3,-1 1-2,2-1 4,-3 1 0,3 0 3,-6 3-5,8-6 4,-5 4-3,-3 2 2,5-6 1,0 3-6,-5 3 5,3-4-2,-3 4 0,3-4 3,-3 4-2,3-5-1,-3 5-1,0 0 2,1-10 4,-1 10-3,0 0 6,0-7 7,0 7-1,0 0 0,-1-8-3,1 8-7,0-9 4,0 9 3,-3-9 1,3 3-3,-1-1 1,-2 0-1,2 0-3,0 0 6,-2 0-10,1-2 5,0-3-5,1 1-4,0-1 5,0-1-3,1-3 1,-3 1 1,1 3-3,1 2 6,0-4-3,0 2 1,0 0 0,-2-3-1,2 3-3,-2 2 2,2 0-1,-2-2 2,-2 0 0,1 2 2,1-2-3,0 0-2,-2 0 3,2 2 0,-1-2 3,1 1-4,-4 1-5,4-2 2,-2 2-3,0-2 3,0 1 2,0 0 2,0-3-6,0-2 6,-3 3-1,3-2-1,-3 0 0,3 3 1,0-4 0,1 5-2,-3-3 0,4 1 0,-3 2 1,5-1-2,-8-2 1,5 1 0,0 4 1,1-3 1,0 0-8,0 4 10,0-3-13,1 1 10,-1 5 0,0-3 0,0 1-3,3 7 3,-2-13 2,-2 6-3,4 7 0,0-10 0,0 10-2,-4-9 7,4 9-5,-3-9 0,3 9 6,0 0-12,-2-8 4,2 8 1,0 0 1,0 0 0,-6-7 0,6 7-2,0 0 0,0 0 3,0 0-2,0 0-3,-3-7-10,3 7-6,0 0-5,0 0-10,0 0-18,0 0-2,0 0-8,0 0-15,0 0-13,0 0-18,0 0-20,0 0-29,0 0-33,0 0-32,0 0-129,0 0-381,0 0 169</inkml:trace>
  <inkml:trace contextRef="#ctx0" brushRef="#br0" timeOffset="177929.8212">8339 16624 50,'-2'-1'67,"2"1"-7,-2-4-4,2 4-5,0 0-10,0 0 8,0 0-17,0-4 15,0 4-10,0 0-9,0 0 5,0 0-13,0 0 0,0 0 21,0 0-14,0 12 13,2-2-8,0 2-3,3 4 1,-1 7-1,3 5 4,1 0 1,1 2-3,0 1 0,0 1-6,3 0 7,-1 2-15,-4-1 14,2-3-9,-2 0-2,1-5-3,1-1 1,-3-7-2,0-2-6,-3-1-1,2-4 3,-4 0 1,4-1-6,-2-2 4,-2-2-3,0-2-2,0 2 6,1-1-2,-1-2 0,0 1-6,-1-3 4,0 0 1,0 0 0,0 0-28,-6 3-25,6-3 4,0 0-12,0 0-4,-15-6-2,10 4-9,2-1-1,0-1-4,-1 2 4,4 2 13,-3-6 0,0 2 4,0 2-2,2-3 12,-1 3 2,-1-3 16,1 2 7,-3 1 14,3-4 14,2 6 2,-4-6 15,1 2-5,1 1 18,2 3 6,0 0 2,-4-8 0,2 6-1,2 2-4,0 0-8,0 0-2,0 0-15,0 0 12,0 0-6,0 13-5,4-8 11,1 8 8,1 2 7,1-1-20,1 10 15,0-6-7,3 3-8,-3-2 5,1-1-11,0-2 2,-2 1-6,3-4-3,-6-2 4,2 0 5,1 0-8,-1-2 4,-1-3-9,0 2 2,-1-2 10,-3-3-10,2 2 0,-2-1 14,2 0 21,-3-4 5,0 4 37,0-4-7,0 0 11,0 0-2,0 0-12,0 0-6,0 0-13,-17-12-4,9 4-6,1-1-4,-1 1-7,-3-6-2,2-1-9,1 3 2,3 0-1,0 2-7,-2 1 6,2-3-11,3 4 0,-1-1-5,4 4 2,-2-2-7,2 0-3,2 2-5,0 0-14,3-3-13,4 2-20,-1 1-6,3 0-30,2 0-18,2 4-47,5 1-39,-8-2-129,6 4-342,0-1 151</inkml:trace>
  <inkml:trace contextRef="#ctx0" brushRef="#br0" timeOffset="179044.9083">10417 16133 51,'0'-4'110,"-1"-2"-15,-1 4-14,2 2 10,-3-5 1,3 5-7,-2-3-9,2 3-12,0 0-2,-3-4-17,3 4 3,0 0-11,0 0 3,0 0 2,0 0-3,8 19 23,-5-8-5,5 4-6,-2 6 1,7 2-3,-1 2 16,-1 3-1,2-3-6,0 1-5,0-1-4,-1 1-1,3-3-1,-7-5-29,1 0-4,0 1 1,2-5-4,-2 2 3,-4-6-7,-1 0 3,1-2 0,2-2-2,-6 0 4,3-1-4,-2 0-1,2 0 3,-4-1 7,1-2 17,1 1 8,-2-3 3,0 0-6,0 0-4,0 0-5,0 0-4,-13-17-5,5 8-7,3-1 4,-4-2-3,0-3 1,0 3-7,4 2 2,-1 1 1,3 0-4,-3-1 0,4 4-5,1 2-5,-4 1-3,2-2-7,3 5-3,0-4 0,0 4 3,0 0 2,8 12 2,-6-3 0,5 2-3,-4 3 5,3 3-1,1 1 0,0-1 4,2 0-2,-4 0 4,2-2-4,2 2 2,-4-5 0,1 1 1,-1-2 2,-1-2-6,2-1-2,-4 0 3,2-4-9,-4 0 7,4 0-1,-1 0 0,-2-2 4,-1-2 4,1 4 0,-1-4-3,0 0-1,0 0-1,0 0 1,-2-14 1,2 7 3,-2 1-1,1-1 1,-3 2-7,4-3 7,0 4-4,-2-3 4,2 2 0,0 1-4,-2 0 5,2-1-2,0 5-2,2-5-1,-2 5 0,2-4-6,-2 1 3,0 3-11,10-3-28,-3 1-4,-2 1-11,3 1-22,2-1-21,-2 1-9,2 0-24,-4 0-95,-6 0-249,12-4 111</inkml:trace>
  <inkml:trace contextRef="#ctx0" brushRef="#br0" timeOffset="179884.6889">9630 15649 56,'0'0'98,"-7"-8"-2,4 4-4,3 4 0,-4-7-10,4 7 4,-2-3-21,2 3 2,0 0-3,-4-4-8,4 4-8,0 0-5,0 0-6,0 0 0,0 0-1,-4 13 2,5-4-5,0 4-5,2 2 12,-1 0-10,1 2 7,0-1-8,3 1-5,-3-1 2,2-5-6,-1 1-1,1-2 2,-2 1-2,-1-5-6,2 1 3,0-2-6,-2 0-2,1 0 0,1-2 8,-4-3-3,2 4-1,-2-4 0,4 4-8,-4-4 7,0 0-2,0 0-3,0-16 2,0 6 2,-3-2-3,1-5 0,1 0 4,-3 1 1,-1-2-5,-4 2-2,4-4 2,-2 5 3,1 0 1,0 2-1,2 3 8,-1-1-3,-1 5 4,4-1-3,-1 1-2,1 2-4,0 0-3,2 4 0,0 0-5,0 0-8,0 0 13,0 0-3,0 0 2,2 22-6,2-11 9,0 4-6,2 2-4,-1 0 3,1-1 0,-1-3 1,0-3-5,1 1 1,-2-2 3,1 1 0,0-2 0,0-1-2,0 0-10,-3-2-13,4 0-15,-3 1-11,-1-1-20,3-3-15,-5-2-5,7 5-4,-5 0-1,-2-5 2,0 0-11,1 5-74,-1-5-191,0 0 85</inkml:trace>
  <inkml:trace contextRef="#ctx0" brushRef="#br0" timeOffset="180230.7981">9647 15959 48,'0'0'122,"0"0"-7,0 0-8,0 0-11,0 0-13,0 0-6,0 0-10,0 0-11,4 7 5,0-2 6,1 2-15,-1 1-1,0 1-3,2 0-3,-2 2-11,5-2 2,-4-1-9,1 1-1,1-1-3,-2-3 0,2 0 0,-5 1 1,5-1 0,-3-3 2,1 1-7,-2-1-6,-3-2 4,0 0 2,16-2-4,-16 2 2,11-7-6,-8 1 0,4-1-1,-1-3 0,-1-1-7,2 2 5,-2-1 1,-1 0 2,2 3-13,-5-1-16,3 1-15,-1 1-18,0 0-19,0 1-11,1 2-8,-4 3-7,6-4-13,-6 4-56,7-4-177,-7 4 78</inkml:trace>
  <inkml:trace contextRef="#ctx0" brushRef="#br0" timeOffset="180795.4768">8984 15797 56,'0'0'138,"-1"-7"-1,1 7-10,-4-6-14,4 6-13,0 0-14,-4-3-5,4 3-14,0 0-4,0 0-8,0 0-2,0 0 3,5 18-10,-2-6 1,-1 0 2,3 2-9,-1 2-2,1 0-3,1-1-11,0 0 1,-2-3 3,3 0-8,-3-3 1,2 3-5,0-4-3,-5 0 2,3-2 1,1-3-3,-4 5-1,1-4-5,0-2 0,1 3 4,-3-5 5,4 6 0,-4-6-3,0 0-7,0 0 5,0 0-5,0 0 3,0 0-7,-5-25 13,1 16-8,-2-3 0,-1-5-4,1 2 5,-1 2-5,-3-3-3,7 6 1,-2-1 3,1 2 10,3 2-2,-3 2-3,1 0 1,2 1 1,1 4-10,-1-5 4,1 5-5,0 0 0,0 0 5,0 0-5,0 0-1,2 17 3,5-6 4,-4 0-8,3 0-8,2 6-7,-1-4-14,1 2-16,1 1-10,3 2-13,-1-4 5,-6-2-27,6 0-13,-4-2-22,-1 1-73,-3-3-214,0-1 94</inkml:trace>
  <inkml:trace contextRef="#ctx0" brushRef="#br0" timeOffset="181064.7667">9048 16136 81,'0'0'104,"0"0"-8,0 0-14,0 0-6,0 0-8,0 0 2,0 0-2,0 0 7,1 7-3,-1-7-8,11 7 0,-5-5-9,-2 0 0,6 4-4,-5-5-9,2 0-1,-1 2-6,1-2-4,-7-1 1,16 3-8,-16-3 4,11 1-8,-11-1 7,9 1-20,-9-1 13,0 0-7,13-6 2,-9 3 4,-2-5-7,-2 8-4,5-13 7,-1 3-12,-3 0-5,2 1-2,-1 1-4,-1-3-12,2 5-13,0-1-13,-2 2-10,2-2-7,-3 7-10,10-6-7,-1 3-4,-1 2-3,2 1-67,-10 0-165,18 3 74</inkml:trace>
  <inkml:trace contextRef="#ctx0" brushRef="#br0" timeOffset="181943.4143">8815 16999 41,'-2'-7'147,"-1"2"-9,2 2-9,-3 1-13,4-3-15,-2 1-12,-1 1-11,3 3-10,0 0-4,0 0-8,0 0-7,0 0-2,0 0 1,9 14-6,-4-4-5,0 0 1,3 5-8,2 2 1,-3-1-3,3 1-6,-3-1 4,1 0-4,1-2-8,-2-1 2,-1-3 2,-1 1-8,1-4 2,-3 0-3,0-1 3,-1-2-5,0 1 3,1-2 2,-1 0-5,-2-3 3,4 5 1,-2-4 1,-2-1-2,0 0 2,0 0 0,0 0-8,0 0 1,-8-18-8,5 8-6,-2-3 3,0-1-1,-1 2 6,-1-3-1,2 6-1,0 1 5,1 0 1,2 2 4,-2 2-7,4 4-4,-5-5-2,5 5 6,0 0-7,0 0 2,0 0 6,-1 14-2,5-5 1,-2 6 3,2-1-4,1 3-8,1 1-6,-1 1-2,2 0-8,0-1-3,-3 0-7,1-3-12,0-1 13,-1 1-14,0-4-6,1 0 6,-2-2-4,-2-2 29,2-1 12,-2 0-6,-2 1 6,2-3-2,-2 1-3,-1-3 11,2-2 4,-2 4 6,2-4 3,0 0 3,0 0 12,0 0-1,-18-7-1,17 3 0,-2 0 16,0 0 8,0-1 12,3 0 0,0 5-2,-4-5 1,4 2-14,0 3-3,-5-4-7,5 4-4,0 0-3,0 0-7,0 0 3,0 0-7,0 0 0,0 0 4,0 0 3,16 9-2,-11-6 3,-2 2-8,1-1-2,1 0 1,-3-2-5,-2-2 1,7 5 2,-5-2-3,-2-3 7,8 6-8,-8-6-2,0 0 2,10-2-7,-10 2-16,7-7-7,-4 2-21,3-3-23,-1-2-17,1-1-28,4-4-27,-2 1-105,-3-1-262,2-2 116</inkml:trace>
  <inkml:trace contextRef="#ctx0" brushRef="#br0" timeOffset="182596.8177">9641 16767 19,'-3'-2'149,"3"2"-16,0 0-17,0 0-5,0 0 0,0 0-2,0 0-3,9 18 2,-1-6-15,-2 4-12,0 1-6,5 7 6,-1-2-19,0 2-5,2 2 0,-3-2-13,0-6-1,0-2-2,-2-1-6,1 0-7,-4-5-3,-1 1-4,4-1-2,-5-5 5,1 2-2,-2-2-4,1 0 1,-1-1-7,-1-4 9,4 5-9,-4-5 2,0 0-2,0 0-4,0 0-16,0 0 0,-21-12-2,12 6-1,-2-2 5,4-2-5,-2 2 6,-1-3 1,1 4-1,2-1 4,-1 1 2,3 2 2,0 0 3,1 2-4,4 3-1,-7-6-1,7 6-1,0 0-4,0 0 9,0 0-3,-7 12-1,7-5 3,1 1 0,-1 3 0,3-1 2,-2 2-1,0-2-2,1 2 2,3-2 1,-4-1 3,3 3-3,0-3-7,-4-1 6,1-3-2,3 2-8,-4-3 11,1 0-2,1 1 3,-2-3-1,0-2 7,2 6 9,-2-3 6,0-3 10,0 0-1,0 0 0,0 0-4,0 0 0,0 0-11,0 0 2,0 0-5,0 0-1,-2-17-5,2 17-1,2-11-16,-1 3-7,3 4-8,0-5-14,3 5-12,-1-2-17,4-2-26,-1 3-18,0-2-27,1 2-152,-3-2-310,2-1 138</inkml:trace>
  <inkml:trace contextRef="#ctx0" brushRef="#br0" timeOffset="183014.6982">10150 16641 22,'4'-7'175,"-4"7"-17,0 0-12,0 0-12,0 0-4,0 0-1,0 0-3,0 0 0,5 22-11,1-10-10,-2 3-4,2 1-11,-2-2-9,3 1-8,-3 1-2,5-2-5,-1 0-8,-2-4-8,1 3-3,-1-2-1,-3-2-4,-2-4 1,6 4-10,-3-4-3,0-1-4,0 0-1,-4-4-2,4 5 0,-4-5 1,0 0 0,0 0-5,6 0-1,-6 0 1,0 0-8,5-12 3,-4 6 0,-1 6 9,0-6 8,0 1-5,0 5-3,0 0-5,3-6-1,-3 6-5,3-4-2,-3 4-6,0 0 5,0 0-4,0 0 2,0 0 3,12 12-7,-5-3 1,-1 0-15,-1 2-17,3 0-17,0 0-10,-2 4-17,-1-6-3,1 3-32,0 3-29,-2-3-41,-3-1-146,1-2-349,-2 0 155</inkml:trace>
  <inkml:trace contextRef="#ctx0" brushRef="#br0" timeOffset="183268.9603">10240 17018 144,'-4'-4'166,"4"4"-7,0 0-6,-3-7-16,3 7-10,0 0-20,0 0-9,0 0-12,0 0-5,0 0 1,0 0 5,0 0-9,0 0 1,17 12-10,-12-5 1,0-3-5,3 2-6,0-2-6,-2 1-7,1-2-2,0 1-5,-3 1 2,1-4-9,-5-1-2,9 4 1,-3-1-6,-1 0-4,-5-3-4,0 0 5,15-6-6,-8 2-6,1-2-24,0-1-15,-1 1-18,-2-3-25,4 1-12,-2 0-34,-3 0-34,1 3-141,-4-1-318,2-1 140</inkml:trace>
  <inkml:trace contextRef="#ctx0" brushRef="#br0" timeOffset="188472.0317">11624 17680 88,'0'0'136,"-5"-3"-8,5 3-10,0 0-6,0 0-12,-4-3-14,4 3-4,0 0-17,0 0-4,0 0 2,0 0-9,0 0 9,0 0-16,0 0-6,0 0-5,0 0 2,25 3 7,-19-3-7,3 0-1,6 0 1,-4-3-4,8-1-2,3-1-5,-1 0-1,6-7 9,2 2-11,-2 0-4,3-2-3,-2 2-1,1-1-3,-5 0 2,-4 4-2,0 0 1,0-2-14,-1 4 8,-2-3 1,-3 1-12,0 6 14,-3-5-8,-2-1-8,1 3 16,-1-1-4,-2 2 6,0 1-11,-1 1 5,-6 1-2,5-4-5,-5 4 7,0 0-9,0 0 2,0 0 0,0 0 3,0 0-1,0 0-2,0 0-1,-19 12 3,10-5-5,-2 1 3,-3 1 0,-2-1-3,-1 2 1,2 3 4,-7 4-3,3-5-3,0 3 4,0 2 5,-1 2 10,6-5-4,-2 1-5,2 9-2,-1-3 4,5-4-4,3 8 5,-3 1-2,1-3-4,5 3 3,4 1 3,-2-8-6,8 6 1,-4 3-3,5-5 4,4 3-32,1-2 5,-5-7 0,7 6 10,-3-5-1,-1-2-5,5 0 9,2-4 3,-2 0-4,1-2-2,0 0 4,3-2 5,-4 0-3,-15-8 1,30 5-5,-30-5 8,37 4-1,-37-4 2,27 0 0,-27 0-16,0 0-22,37-4-3,-37 4-24,24-7-23,-24 7-17,22-10-25,-13 7-78,-4-2-225,5-2 99</inkml:trace>
  <inkml:trace contextRef="#ctx0" brushRef="#br0" timeOffset="188765.3187">12419 17727 48,'0'0'196,"-7"-4"-23,7 4-18,3-12-17,-3 12-11,7-13-7,0 5-14,3-1-17,3-3-5,1 3-6,2-1-21,1 1-6,1 1-29,1 0-23,0 0-21,0 3-47,0 1-52,-6 2-85,0 2-222,-13 0 99</inkml:trace>
  <inkml:trace contextRef="#ctx0" brushRef="#br0" timeOffset="188935.8762">12536 17854 1996,'-9'4'64,"-1"-1"75,3 0-61,7-3-32,-13 4-20,7-2-30,6-2-21,-7 3-8,7-3 14,0 0 3,0 0 4,0 0 2,0 0 3,0 0-1,0 0-2,45-15-23,-26 10-21,7-7-26,6 3-18,-4 0-39,1-3-164,-5 1-326,-6 4 145</inkml:trace>
  <inkml:trace contextRef="#ctx0" brushRef="#br0" timeOffset="192406.8233">12987 16905 2,'0'0'90,"-7"-2"9,1-3-2,3 5-5,-3-4-11,0 0-10,0 2-7,1-2 12,-2 1-2,2-1 12,-1 0 4,1 0-7,0 1-6,1-1-8,-1-1 0,-1 2-1,1 1 4,4-1-11,-1 0 5,2 3-19,-7-2-2,7 2 3,0 0-17,-5-2 0,5 2-3,0 0-8,0 0 5,1 10-5,3 1 2,3-1-10,0 12 8,2 6-1,3 0 1,-1 4-2,1 1 2,5 12-2,-8-12 0,8 10 3,-5-11-6,-4-1-1,6 1 34,-2-2-9,-2 0 0,0-3-5,1-1-2,-3-3-10,-1-5 4,-1-1 1,2-3-4,-5-4-2,1 0-3,-2-3-1,-1-2 2,1 2-5,-1-2 6,0-2 2,2 0 5,-3-3 4,2 7-1,-2-7 1,1 5-4,-1-5-1,0 0-8,0 0-29,0 0-17,-11-13-11,6 5-19,0-6-43,0-3-6,1-2-34,-4-7-37,2 0-147,-3-4-352,2 0 157</inkml:trace>
  <inkml:trace contextRef="#ctx0" brushRef="#br0" timeOffset="192747.9443">12860 16813 52,'0'0'136,"0"0"-15,-2-8-16,2 8-14,0 0-9,5-14 6,-5 14-23,12-9-6,-3 1-11,1 4-4,0 0-1,3 0-9,0 3-2,5 0 6,-1 2 5,1 4 0,-2 1 3,0 1-6,1 3 2,-5-1-5,1 1-4,-1 4 3,-3 1-1,-1 2-2,-3 0 4,-4-2 0,-1 2-9,-1 2-2,-3-5 2,-2 1-3,-1 1 0,-3-1-10,1-1 4,-5 1-6,6-7-2,-2 2-11,-2-3-25,4 2-4,-1-4-17,-2 0-9,6-3-22,5-2-30,-11 1-22,11-1-75,0 0-221,0 0 98</inkml:trace>
  <inkml:trace contextRef="#ctx0" brushRef="#br0" timeOffset="193833.3405">13083 17723 25,'0'0'84,"0"0"-4,-9 4 1,9-4-16,0 0-3,0 0 2,-4 5-10,4-5 6,-1 5-10,1-5 3,0 0-3,0 0 5,0 0-2,0 0-6,0 0 2,0 0-2,0 0 1,0 0-6,0 0 4,0 0-8,0 0-3,0 0-1,0 0 2,0 0 1,-9 0-3,9 0 1,0 0-9,0 0-1,0 0 5,0 0-6,0 0 10,0 0-14,0 0 5,0 0 0,0 0-8,0 0 3,0 0 2,0 0-5,0 0 5,-3 4-5,3-4-1,0 0 8,0 0-6,0 0 5,0 0 7,-7 3-6,7-3 5,0 0-1,0 0 6,0 0-3,0 0 1,-4 2 4,4-2-1,0 0 3,0 0-3,0 0 3,0 0-3,0 0 2,0 0 7,0 0-1,0 0-4,0 0 1,0 0-5,0 0 3,0 0 0,0 0-3,0 0 4,0 0-5,0 0 1,0 0-3,0 0-1,0 0-4,0 0 0,0 0 4,0 0-12,0 0 13,-5 1-4,5-1-2,0 0-2,0 0 2,0 0-3,0 0 1,0 0-2,0 0-15,0 0 12,0 0-7,0 0 4,0 0-5,0 0 3,16-10-2,-9 5-4,3 0 4,7-3-1,1-3 0,9-1-3,2-3 4,5-1-4,15-8 1,-3-1 0,4 0-6,3 3 5,3-6-2,2 2 1,-1 3 0,1-3 0,-3 5-1,-3-1 0,-4 2-1,-14 7-14,-4 0 14,-3 3-3,-6 4 0,-3 1-1,-5 2 2,-4 0-4,0 1 7,-3 2-6,1-3 2,-7 3-1,9 0-4,-9 0-3,7-4-6,-7 4-20,0 0-12,7-1-14,-7 1-11,0 0-21,0 0-13,0 0-15,0 0-37,9 7-12,-9-7-36,5 4-166,-5-4-398,0 0 176</inkml:trace>
  <inkml:trace contextRef="#ctx0" brushRef="#br0" timeOffset="197128.7437">13074 18080 40,'0'0'49,"0"0"5,0 0 6,0 0 9,0 0-7,0 0 22,0 0-28,0 0 13,0 0-18,0 0 2,0 0-1,0 0-10,0 0 2,0 0 0,0 0-3,0 0-6,0 0-3,0 0-5,0 0 5,0 0 10,0 0-33,0 0 19,0 0 3,0 0 2,0 0-3,0 0-4,0 0 12,0 0 0,0 0-1,0 0-2,0 0 0,0 0-1,0 0 1,-4-10-6,4 10 5,0 0 6,0 0 3,0 0 2,0 0-1,0 0 4,0 0-4,0 0 3,0 0-7,0 0-7,0 0 4,-2-6-6,2 6-6,0 0-3,-4-3 4,4 3 3,0 0-1,0 0-4,-5-4-3,5 4-1,0 0-2,0 0-7,0 0 2,0 0-4,0 0 3,0 0-4,0 0 2,-4 17 1,4-17-2,0 0-4,5 39 4,-4-23-1,4 2 1,-2 0-4,1-1 1,1 0 0,0 3-2,3-1 1,-3 0-4,0-2-2,-1-1 11,2 2-6,-1-3-2,-5-15 4,6 22-1,-1-9 0,-5-13-5,3 21-2,-3-21 6,6 13-1,-6-13-2,0 0 1,3 13-1,-3-13 5,0 0-3,0 0-2,0 0 3,0 0 4,7 16-7,-7-16-12,0 0-29,0 0-23,0 0-11,0 0-12,0 0-15,0 0-20,0 0-30,0 0-138,0 0-313,0 0 139</inkml:trace>
  <inkml:trace contextRef="#ctx0" brushRef="#br0" timeOffset="197565.267">13357 17925 126,'-5'-5'145,"5"5"-11,0 0-14,0 0 2,0 0-21,0 0-16,0 0 0,0 0-11,0 0-2,0 0-5,0 0-5,-6 17 9,8-6-8,-2 1 9,0 5-9,1 0 4,2 2-8,-1 0-7,3 1-7,1-1 2,0 0 0,-1-1-2,3-2-7,-5 2-3,7-2 7,-4-1-9,-6-15-8,9 22 0,-6-10-6,-3-12 6,13 18-3,-13-18-3,5 13-2,-5-13-2,0 0 1,5 15-5,-5-15-2,0 0 3,0 0-9,6 12-4,-6-12-17,0 0-28,0 0-23,0 0-22,0 0-47,0 0-167,0 0-330,0 0 146</inkml:trace>
  <inkml:trace contextRef="#ctx0" brushRef="#br0" timeOffset="197901.8022">13050 18079 1525,'-6'-4'82,"6"4"-3,-11-9-35,6 7-31,5 2-4,-7-6-1,7 6-3,-6-4 3,6 4-5,-1-7-1,1 7-4,0 0 7,0 0-4,9-12 3,-3 8-10,3-2 9,8-1-2,-1-3 0,4 1 0,3-4-2,1 0 3,2 0 1,-2 1 0,-2 4 3,-4-1-6,-1 1-3,0-2 1,1 3 9,-8 0-9,2 3 2,-2 1 7,-1-2-6,-2 3 0,-2-1 2,-5 3 2,11-5-7,-11 5-11,8-4 2,-8 4-14,10-4-18,-10 4 1,9-4-19,-9 4-15,9-3-23,-9 3-10,13-4-114,-13 4-241,13-4 107</inkml:trace>
  <inkml:trace contextRef="#ctx0" brushRef="#br0" timeOffset="198233.9222">13556 17818 117,'0'0'164,"-5"-6"-5,5 6-15,0 0-17,0 0-5,0 0-23,0 0-3,0 0-18,0 0 3,0 0-16,0 0 1,0 0 6,10 22-4,-6-12 3,5 7-7,-2 1 9,2 9-1,0-3 1,-1 1-6,2-1-3,-4 0-4,3 0-4,3-2-2,-3-2 8,-2-3-7,1-1-1,-3 0-11,3 0-1,-8-16-3,11 22-3,-4-10-4,-7-12-10,5 13 3,-5-13-2,0 0 0,8 15-7,-8-15-1,0 0-4,0 0-13,5 13-26,-5-13-25,0 0-30,0 0-38,0 0-43,0 0-197,0 0-389,-21-32 173</inkml:trace>
  <inkml:trace contextRef="#ctx0" brushRef="#br0" timeOffset="198745.5819">13829 17844 76,'0'0'79,"0"0"-16,0 0-3,0 0-1,0 0-15,0 0-8,0 0-22,0 0-18,0 0-38,0 0-23,0 0-69,0 0 31</inkml:trace>
  <inkml:trace contextRef="#ctx0" brushRef="#br0" timeOffset="199181.9013">13610 17830 60,'0'0'120,"0"0"-10,9-10-18,-9 10 4,9-5-7,-9 5-17,16-7-9,-7 1 3,1 2-10,0 1-8,-1 1 2,3 0-4,1-3-1,-3 3-8,0-1-1,-10 3-11,22 0-10,-22 0 29,22 2-1,-12-1-7,3 3 4,-4 1 0,0 0-7,1 3-2,-1 1-8,0-2 6,-1 3-8,1 5 7,0-1-5,2 2-3,-3-2 4,-4 1 2,3 0-3,-5 1-3,5 0-6,-4 0-1,-3 1-2,-1-1 2,-4 0 3,1-1-2,-1-1-2,0 3-1,-6-3-3,0-1-3,2 0 0,-3-2-13,0 1 5,-1 0-12,13-12-4,-20 17 3,8-9 0,12-8-22,-20 13 7,20-13-2,-15 14-11,15-14-2,-12 8-14,12-8-19,0 0-23,-13 12-21,13-12-64,0 0-202,0 0 89</inkml:trace>
  <inkml:trace contextRef="#ctx0" brushRef="#br0" timeOffset="199624.2114">14029 17687 38,'0'0'210,"0"0"-15,-7-7-8,7 7-19,0 0-17,0 0-19,0 0-11,0 0-14,0 0 0,0 0-9,0 0-8,0 0-5,23 18 5,-14-8-14,1-2-4,1 3 4,-1 2-3,7-1-5,-5-1-9,2 0-3,-1-1-6,1 4-1,0-2-3,-1-2-6,-4-1-3,1-1-4,0-1 0,1 2-4,-5-1-7,1-4-2,0 4 0,-1-6 0,0 2-10,-4 0-15,3 0-8,-5-4-10,8 7-9,-8-7-12,6 1-13,-6-1-22,0 0-42,0 0-65,0 0-166,0 0-380,0 0 168</inkml:trace>
  <inkml:trace contextRef="#ctx0" brushRef="#br0" timeOffset="199900.4735">14164 17566 145,'0'0'139,"0"0"-15,0 0-5,0 0-14,0 0-3,0 0-3,0 0-9,1 29-10,-1-20-11,0 8-1,0 1-10,-1 0-6,0 2-6,0-1-3,-1 1-19,-2 6 6,1-6 1,0 4-2,-2 2 1,1-8-10,-2 0 5,5 0-3,-2-1-7,-2-1-15,3-4-21,2-2-17,0 0-20,0-3-26,0 0-49,2-4-73,-2-3-222,0 0 99</inkml:trace>
  <inkml:trace contextRef="#ctx0" brushRef="#br0" timeOffset="200494.9064">14371 17433 43,'-2'-8'177,"-2"3"-12,-1-4-7,-2 2 3,6-2-5,-2 4-3,3 5-14,-5-11-13,4 6-11,1 5-5,-3-6 0,3 6-9,-3-7-3,3 7-1,-2-6-6,2 6-5,0 0-7,-4-5-13,4 5-7,0 0-8,0 0-4,0 0-6,0 0-4,0 0 0,0 0-1,0 0-3,4 22 2,-1-15 11,-1 5 2,2 1-6,4 3 3,1 1 4,-1-2-6,3 4 5,-3-1 0,6 5 0,-4 0-1,1 0-1,0 1-12,-3-4 12,3 3-8,0 0-2,-4-6 1,1 0-10,2 0-1,-2 0 3,0 3-5,1-9-3,-4 1-14,3-1 16,-1-1-2,-1-2-7,0 1-2,-2-3 4,1 1-8,0-2-1,-1-1 3,1-1 0,2-1-6,-1 1-1,-6-3-1,13-3-9,-2 1-13,0-3-20,4-3 5,0-3-19,-1 4-15,-2-1-19,1-4-23,-3 7-27,1-4-20,-2-2-46,-4 2-238,4 0-478,-4 4 212</inkml:trace>
  <inkml:trace contextRef="#ctx0" brushRef="#br0" timeOffset="200751.1286">14399 17573 175,'0'0'221,"-8"-4"-13,8 4-7,0 0-15,0 0-13,-7-6-17,7 6-13,0 0-15,0 0-14,13-7-10,-3 0-13,5-1-24,5-2-27,5-4-46,4-1-39,2-1-76,-3-1-186,4 0-330,-3-6 146</inkml:trace>
  <inkml:trace contextRef="#ctx0" brushRef="#br0" timeOffset="203117.8059">11700 15808 47,'0'0'105,"8"0"3,-8 0-4,8 0-1,-8 0-2,13-6-16,-2 3 3,7-1-3,0-4 3,8-1-11,3-2-1,2 0-11,2 0-1,6-1-14,-4 1 5,-2-2-23,0 4 8,-2 0-26,-2 1-21,-8 4-2,-1 2-25,-1 1-17,-6 1-13,-1 2-10,-2 1-21,-5 3-81,-5 2-190,-1 0 84</inkml:trace>
  <inkml:trace contextRef="#ctx0" brushRef="#br0" timeOffset="203301.3129">11869 16015 9,'-4'4'100,"4"-4"-11,0 0-6,0 0-11,-2 5-16,2-5 9,0 0 11,10 3-7,-4-3 18,1 0-11,1 0-5,5-2-18,0-1-24,6 0-16,2-1-27,-2 0-24,-1-2-33,-5 4-67,-3-3-149,0 2 67</inkml:trace>
  <inkml:trace contextRef="#ctx0" brushRef="#br0" timeOffset="204131.8332">10912 15833 67,'-3'-4'96,"3"4"-20,0 0-7,0 0-5,0 0 18,0 0-10,6 16-2,-1-4-6,-3 1 5,2 3 2,2 3-4,0 1-5,-1 3 11,2 1-22,-4-3 6,7 5-12,-7-7 3,1 6-10,1 2 9,-5-11-7,0 5-6,1-4 0,-1-1-9,-1 1 5,1-5-6,0-1-1,-4-2-2,3 0-3,-3-2 4,4 1-4,-4-3 2,0 0-1,2 0 5,-2-3-3,4-2-8,-9 0 2,9 0 0,-12-7-2,4 1 3,-2-6-9,0-2 3,-1-1-3,2 1 3,-1-3 1,1 0-7,1-2-1,-2 1 1,4-2-1,-2 4 1,1-1-10,-1 2 12,4 3 0,-2 2 1,1 1-6,-1-3 1,2 5 5,1-3-2,0 5 3,0-1 7,2 0 6,-1 3-11,0 0 10,-1-2-7,0 4 1,3 1-2,0-6-4,0 6 3,0 0-2,0-4-4,0 4-6,0 0 5,0-4 2,0 4-2,0 0-1,0 0-2,10-3 4,-6 0-2,2 1 0,2 0 9,9-3 17,0 0-3,4-4 4,4-4 0,6-4 1,14-7-3,0-2 1,7-3 1,-2 4-3,1-7 3,3 4-5,-4 1 7,0 3-8,-15 7-2,-3 1-3,-3 3 0,-3 1-6,-9 1-1,-2 5 2,-6 1-1,3 1-1,-7 1 0,1-1-1,0 1-3,-3 2-1,-3 1 3,8-1-6,-8 1 4,0 0-4,3-4 0,-3 4-1,0 0-3,0 0-4,0 0-10,0 0-17,0 0-14,0 0-20,0 0-24,-13 8-21,12-3-26,1-1-26,-1 4-158,-3-3-347,3 2 153</inkml:trace>
  <inkml:trace contextRef="#ctx0" brushRef="#br0" timeOffset="206354.8528">13199 13927 16,'-3'-4'65,"-3"-1"-9,3 1-7,-5-1-4,2 0-5,-2-2-3,-2-1-5,1-1-8,-7 0 1,2-1-3,-1 0 8,0 3-7,-2-3-4,1 5 0,0-4-3,-2 1-2,2 1 1,-4-2 0,4 3-6,-3 0 5,0-1-5,1 2-1,-3 0-2,1 0-3,-1 0 5,0 3 0,-1-3-8,1 1 5,-2 0-1,-3-1 0,4 2 6,3-1-8,-3 3 4,2 0-4,0-2-5,0 1 3,0 2 3,1-1-2,0 1-3,0 0 7,-1 0-5,-2 1 0,0 1 0,2 3-1,-7-2 2,4-2-2,-4 8 0,-1-2 3,3 0 0,-3 0-2,0 3-3,0-1 3,2 4 1,-3-1-4,1 3 1,0-4 1,-1 5-1,1 0 2,-2-2-1,1 2-1,0-3-1,1 2 1,-1-1 4,3 0-6,0 2 2,-1-2 1,2 0 0,0 1 1,0 0-2,-1 1 3,4 4-5,-1-3 6,-1 0-7,3 0 3,-1 2 3,-1 0-10,1 0 8,-1 2-4,3-3 5,-3 4 1,0-1-3,-2-3 4,4 2-8,-2-1 12,1 0-3,3-2-3,-3 2 3,3-1-7,0-2 8,2-3-8,-5 4-3,7 4 8,-2-8-4,-1 5 7,5-3-4,-6 4 7,2 2-7,0-1 0,2 5 7,-3-4-7,4 4 5,-4-1-4,3 2 5,-6 1 3,8 1-2,-5 0 3,6 0-3,-7-1 0,6 2-5,-3-2 6,4-1 0,0-1-6,3 1 5,0-1-5,4-1 7,0-5-8,0 3 8,3-2-12,-1-2 13,0 7-5,2 0 1,0-5 3,1 5 1,0-5-1,2 5 0,0 1-1,-2-1 6,2 4-3,-1 1 0,0-3-1,1 4 4,-1-2-11,4-3 1,-1 1 6,-1 2 5,2-4-8,0 1 6,-1-6-6,0 3 1,0-6-1,2 4 1,-1-2-5,0-1-1,1 2 3,0-3-4,2 0 6,-1 0 5,1 2-5,2-2-4,-1 0 3,-2-2 2,-2 4 1,6 0-3,-4-1-3,1 0 13,1 5 3,-2-4-9,0 0-2,-1-1-7,2 8 11,0-7-4,-2 5 3,-1-7-4,4 8-1,1 0 2,-2-1-3,-2-6-3,1-1 1,3-2-1,-2 4 1,1 0 1,0 3 7,-1-4 24,1-2-17,-2 1 2,4 2-7,-2-2 4,-2 0 2,0 2-12,3-2 3,0 1 3,-1-1-8,4 5 5,-5-4-23,4 7-2,-3-8 3,3 5 16,-1-4-11,-2-2-3,0 3 4,1-3 3,0 1 2,4 5-10,-1-7 8,0 2 0,-1-3-4,1 2 8,5 3 10,-3-5-13,0 0 7,6 4-19,-3-5 14,4 2-2,2 1 2,-1-3 3,-4-3-1,10 4-3,-3-2 0,5 0 6,1-2-10,5 0 8,-7 2 6,5 1-9,-1 0 10,4 2-13,-4 1 3,-3-3 5,6-1-3,-5 3-1,0-4-3,0 0 1,-4-2-1,-3 1 1,7-5 2,-5 3 5,-5-2-9,9-3 4,-5 4-2,2-6-3,0-1 8,3 1-4,-1-2 5,1-2-1,1-2-2,0 0 9,0-3-6,4 1-2,-1-4-2,-1 2 7,3-4-6,-2 2 13,1-5-18,12-3 6,-15 4 1,2 1-3,1-1 2,-3 0 3,3-3-7,0 2 4,9-6 1,-11 5-3,-1 1 3,1-1 0,-2-3 6,0 1-6,1 2 2,-1-3-4,-1 2 4,0 1-1,0-3-5,-4 2 0,0-2 3,3 1 3,-4-1-1,0 2 5,1-4 0,-2 4 0,-2-5 1,1 2-1,1-1-5,-5 1 4,1-1 6,-1-2-8,0 0 5,1 2-11,-3-5 12,0-2-18,-1 1 13,-2 1 3,0-3 2,3-2-4,-4 1-3,1 0 1,-2 0 2,1-1-2,-2 1 6,-1-2-3,-3-2-3,2-11-1,-4 12 2,-3 0 1,-4-17-6,1 6 7,1-2-2,-6-1-1,-1-3-4,-3 0 3,-5-3 1,1 4-3,-4-4 1,2 0-1,-5-2 3,2 2 2,-4-1 4,-1-1 14,0 2 4,-1-2 2,-3 4-5,0 1 1,-4 0-3,-1 1 5,0-1-4,0 5 4,2-3 0,2 6-2,-3-1-4,5 5-7,-6-2 1,2 3 0,7 11-5,-8-12-5,8 13 4,0-3-2,-1 0-1,0 2 0,-2 1-3,1-1-2,-2 3 0,-1 3-2,0-1 1,1 2-5,-4 0-5,-3 3-13,2 0-2,-2 1-12,-1 3-2,-1-1-10,0 4-4,-4 0-22,2 2-5,1 0-11,0 4-36,1 2-17,-1-1-108,1 2-269,1 1 118</inkml:trace>
  <inkml:trace contextRef="#ctx0" brushRef="#br0" timeOffset="207973.0553">14077 16634 122,'-4'-5'108,"-5"-1"-6,4 2-6,-5-3-15,2 2 6,-4 0-13,-2 1 2,2-1-9,-7-2 7,-1 5-3,1-3-13,-5 0 1,-1 3-9,-5 0-5,-2 1 1,1 0-7,-1-1 4,-8 2-6,3 2-4,1-1-2,0 0 3,-3 1 0,3 0 2,-1 5-2,-3-4-3,7 1 0,-7 2-4,5-2-8,-5 1 8,4 0-11,0 2-1,-2 0 1,-1 0 2,2 0-6,-13 3 7,11-3-8,3 3 5,-14 1-7,18-1-3,-8 2-1,2-1 2,3 3-1,-1-1 2,1 4-1,3-3-6,-2 2 1,2-2 1,3 3 0,0 1 6,4-2-6,0 1 6,0 3-3,2 0 2,1 1-6,1 0-1,1 0 3,-2 1-1,0-3-4,4 4 5,-3-5-1,0 4-2,2-1-2,-1 1 1,-1 0 2,2-1-1,-2 3 0,0-3-4,1 2 5,-2-1-4,-2 5 9,-2-6-3,3 2 3,0 0 2,0-1-1,-4-3-1,8 3 4,-2-2-3,2-3-1,5-3 6,-6 6-5,2-2-5,6-4 8,-1 0-3,0 2 2,6-1-5,-2 3-2,3-5 4,1 4-3,-1-2-1,5 2 2,0 0 5,0 3-8,2-1 7,0 0-9,6 5 5,0 2 31,0-2-8,3-1 2,0 1-5,3 0 1,3-2-6,-2-1 0,3-1-32,-3 3-3,9-2 0,-4 1 15,-1-1-11,5-2 5,-2 3 4,0 0-2,4-5-1,0 6 5,-2-3-5,-1-3 2,3 0 34,1 3-9,3 0 4,-3 1-3,0-3-7,-1 2 3,2-3-2,-3 0-3,-2 0-7,3-2 7,-3 2-1,1-3-3,3 1-3,-9-3 0,9 1 3,-1 2-2,-6-4-3,4 3 2,-7-1-2,3-6-3,-1 3 1,1-1-5,1-1 8,-2-2-3,2 1 5,0 1-3,6 1 0,1-4 1,0 2-5,-7-1-1,3-4 1,-23-2-1,50 7 5,-21-2-11,-1-3 10,3 1-1,1 0 1,0-3-6,1 0 4,5 0 0,1-3 2,1 0 2,11-4-3,-13 2 0,13-2 1,3-3-3,1 0 2,-3 1-1,2-1 4,4 0-3,-5-3 0,3 2-2,-2-2 3,-1 0 2,1-1 0,-5 2-8,1-4 8,-17 6-4,17-3 1,-12 0-7,-2 1 8,1 0-2,11-5 0,-12 3 0,14-4 1,-2 0 0,0-2 1,-12 5 2,9-6-4,-9 4 2,12-7-2,-2 2 4,-2 1-4,2-4 0,-1-3-1,-9 10 6,9-4-8,-13 3 1,-2 0-1,2 0 1,-1 2 6,-3 0-1,-3 2-7,0-5 2,-5 6-4,1-3 8,-6 3-7,-2 0 0,-2-2 0,3 2-6,-5-1 11,4-1-5,-3-9 1,-1-1 4,-4 6-5,9-7 6,-5 3-3,3-2-3,-2-1 0,-7-2-1,0 0-1,-3 2-6,-3-2 1,-3 1 1,-1-1 2,-2 2 0,5-5-1,-10 5-3,0-3 8,-2 3 0,-1-2 0,-4 0-2,3 0 2,-3-1-2,-2 3 6,-10-11-3,2 2-4,-1 0 3,6 7 7,-6-10-5,-6 2-1,1-4-1,-3 5 4,3 0 0,-8-1-1,0 1-1,4 0 1,-9 0 1,5 0 0,-8-2 3,1 3-1,-2 0-3,-19-11 0,22 16 0,-6 4 2,0 4-1,-5 2-4,-25 0-1,23 9 2,-4 6-7,-26 0-25,28 6-21,-31 8-2,5 7-30,30 1-35,-28 7-54,0 5-149,5 8-352,25-10 156</inkml:trace>
  <inkml:trace contextRef="#ctx0" brushRef="#br0" timeOffset="212667.3432">11642 17599 26,'0'0'35,"-6"3"-1,3 1-3,3-4-5,-5 5-3,0-2 0,1 2-3,0-1-1,0-1 5,4-3-4,-5 5 3,1-2-5,0 1 0,4-4 2,-7 7 10,4-4-12,3-3-2,-5 4 0,5-4-4,-7 5-3,7-5 3,-2 4-4,2-4 2,0 0 1,-4 2 0,4-2 0,0 0-3,0 0 4,0 0-6,-5 4 6,5-4-3,0 0 2,0 0-2,0 0 1,0 0-2,-4 3 3,4-3 0,0 0 7,0 0-3,-4 4 2,4-4 10,0 0-2,-5 3 1,5-3-5,0 0 2,0 0-5,0 0 0,-6 3 0,6-3 3,0 0 2,0 0-7,-5 2-3,5-2 1,0 0-4,-6 3 7,6-3 4,0 0-5,0 0-2,0 0-4,0 0 3,0 0 7,0 0-3,0 0 1,0 0 4,0 0 1,0 0 0,0 0 2,0 0 2,0 0-4,0 0 5,0 0-2,0 0-6,0 0 6,0 0-2,0 0 8,0 0-1,0 0-10,0 0 6,0 0-8,0 0 11,0 0-6,0 0 3,-4 4-11,4-4 4,0 0-13,0 0 7,0 0 1,0 0-10,0 0 1,0 0 9,0 0-7,0 0 0,0 0-3,0 0 2,0 0-6,0 0 3,0 0 1,0 0-2,0 0 0,0 0 12,0 0-14,0 0 3,0 0-3,0 0-3,0 0 5,0 0-2,0 0 1,0 0-2,0 0 5,0 0 4,0 0 3,0 0 10,0 0-6,0 0 2,0 0 2,16 1-5,-16-1-5,0 0 1,8 0 7,-8 0 2,9 1 2,-9-1 6,10 0 1,-10 0-8,10 0 0,-10 0 2,11-1-8,-11 1-1,15-3 3,-8 3-2,0-1 1,5 0 0,-6-2 0,1 2-5,3 0 3,1-2-4,-3 0-6,4 2 5,-3-3-1,0 0 6,-1 4-9,2-5 1,-1 1 0,1 1 1,3 0-1,-5-2 3,2 2-2,4-1-3,-2 0 5,0 1-6,-2-2 2,2 0 0,1 3-15,-6-3 12,2 2 1,-1 0 0,0-1 4,1 4-3,0-5-1,3 1-1,-3 0 3,0 0-2,1 1 1,-3-1-4,-1 1 1,6 0-3,-5-1 3,1 3-1,-1-5-2,0 4 4,-1-1-3,1 3 2,-1-2 2,1 0 0,0-1 0,0 1-3,-7 2 2,10-5 0,-6 2-4,5 2 6,-9 1-5,9-4 2,-4 3 1,-5 1-2,11-4 0,-4 2 4,-7 2-8,7-5 6,-2 5-1,-5 0-3,10-5 4,-6 3-1,2-2-1,-6 4 3,12-3-2,-7 0-4,3 2 7,-8 1-4,10-4 2,-4 3 3,-6 1-4,10-3-4,-10 3 4,9-1-1,-9 1-1,6-2 2,-6 2 1,0 0-1,6-3 1,-6 3-2,0 0 5,0 0-3,0 0 2,0 0 2,6-3-3,-6 3-3,0 0 2,0 0 2,0 0 1,0 0-4,0 0 0,0 0 0,0 0 1,0 0-3,-21 8 0,15-7 3,-1 3 0,1 0-2,0 0 5,-5 1-5,5-1-4,-1 0 2,-1 2 2,-2 1-2,0 1 1,3-3 1,-2 4 0,-1-4-3,1 5 2,1-4 0,-2 2-2,0 1 2,2-1-2,-4 0 1,5-1 2,-1 0-3,-1 0 2,-1-1-6,2 3 5,-1-1 0,0-2 6,-1 1-2,2 1-1,2-3-2,-5 2 0,5-2-3,-3 2 6,6-2-2,-6-3 0,6 2 0,-5 0-4,5 0 7,-3 0-4,4-1-1,2-3-2,-8 9 7,6-8-4,2-1 0,-4 8 0,1-4-3,1 1 3,1-1 1,1-4 4,-4 8-5,1 0 1,3-3-3,-1 2 2,0 2-2,1 1-1,-3 0 5,3 2-3,0 0-4,3 3 6,-3 1-3,0 1 1,1 0 0,3 0 4,-4 2-35,4-1 3,-1 0 2,0 0 3,1-2 4,-2 2 1,5 0 8,-4 0-3,-1-2 7,5-2-3,-7-14-3,12 25 2,-4-14 1,-8-11 6,9 19 0,-9-19-2,6 17 2,-6-17-1,6 16 3,-6-16-3,11 13 1,-11-13 3,9 13 1,-9-13-2,10 8 4,-10-8 0,12 15-6,-12-15-4,16 12 7,-16-12 2,18 12 32,-18-12-4,19 10-2,-19-10-4,19 12-2,-19-12-1,22 7 0,-22-7-2,20 8-6,-20-8 2,21 5-1,-21-5 0,0 0-1,29 4-5,-29-4 0,0 0 5,23 3-5,-23-3 0,0 0-5,0 0 4,0 0 1,28 2 0,-28-2-2,0 0-2,0 0 5,0 0 0,0 0-1,0 0-6,0 0 2,0 0-2,0 0 0,0 0 11,26 3-16,-26-3 8,0 0 3,0 0 0,0 0-3,0 0-1,0 0 2,0 0-2,0 0-6,0 0-15,0 0-17,0 0-23,0 0-15,0 0 0,0 0-13,0 0-24,0 0-47,0 0-140,4-23-323,-4 23 144</inkml:trace>
  <inkml:trace contextRef="#ctx0" brushRef="#br0" timeOffset="217976.1672">12849 16864 45,'0'0'68,"0"0"0,2-2-6,-2 2-1,0 0-17,3-5-3,-3 5 12,0 0-11,2-3 5,-2 3-6,0 0 6,0 0-5,0 0 4,0 0-1,0 0 8,0 0-11,0 0 7,0 0-2,0 0 5,0 0-11,0 0 7,0 0-10,0 0 11,0 0-12,0 0-4,0 0 5,-6-5-1,6 5-6,0 0 21,0 0-23,0 0-3,0 0 4,0 0-3,0 0-1,-5-2 0,5 2-2,0 0-1,0 0 0,0 0 0,0 0-4,0 0 4,0 0-1,-2-3-2,2 3 3,0 0-4,0 0-3,0 0 1,0 0-2,0 0-4,0 0 3,0 0-3,0 0 1,0 0-3,0 0 1,0 0 2,0 0-10,0 0 1,0 0 0,0 0-3,0 0 0,0 0-1,0 0 7,0 0-7,-5 10 4,5-10 2,0 12-3,1-4 0,-1 2-3,1 1 4,3 0-1,-3 3 8,2 2-6,-1 1-4,1 0 0,1 0 3,-1 0 3,2 0-3,0 1 4,1-1-1,-1 0 2,0 0-4,0-3 0,1-2-2,0 2 5,-1 1 3,3-1 2,-3 0 9,3-4-15,-2 5 7,-2-6-4,1 3-1,-1-4-1,-1 5 1,1-5 0,3 2-1,0 0 3,-5-1-2,5-1 3,-5-1-6,3 3 2,1-1-3,-1-1 8,-2-1-4,1 1-4,-1-1-2,1-1 4,-3 2 0,3-2 0,0-2 0,0 3-3,-2-2-3,2-1 5,0 4-5,-2-6 5,0 3-3,-1 2 1,2-2-2,0-2 0,-1-1 1,-2-2 9,5 10-8,-1-6-3,-3-2 0,-1-2 3,1 6-3,-1-6-1,4 5 4,-4-5-1,3 5-1,-3-5-4,2 4 7,-2-4-1,3 3-2,-3-3 0,0 0 1,0 0-5,0 0 6,0 0 3,1 6 0,-1-6-3,0 0 1,0 0 3,0 0-1,0 0-1,0 0 7,0 0-2,0 0 8,0 0 0,0 0-2,0 0 3,0 0-3,0 0 4,0 0-3,0 0-3,0 0 4,0 0-4,0 0 0,0 0 2,0 0-1,0 0 2,0 0-2,0 0-3,0 0-5,0 0 1,0 0 1,0 0-2,0 0 0,0 0 1,0 0-2,-15-13 1,11 8-6,0 0 2,1-1 1,-3 1 0,1 1-1,-3-5-1,2 2 4,-2-3-6,3 3-2,-4-3 4,1-5-4,0 5 2,1-4-1,-2 1-1,-1-1 2,1-2-3,-1 1 3,-1 0 0,2 0 0,0 0-5,0-1 1,1 0 0,-1 2 2,3-1-2,-3 3-5,0-1 3,3 1-2,0 0 2,0 2 0,0 1-2,1-6 2,-1 3-2,1 5 0,1-5 0,-1 2 1,2 0-1,-3 1 11,3-6-9,-3 5 2,3 1-6,-1 0 3,1 0 2,0-2-5,-1 1 2,1 6 5,3 4 1,-2-14 0,0 6-3,2 0 3,0 8 0,-4-12-3,0 6 0,4 6 6,0-11-3,0 11 0,0-9 2,0 9-3,2-9 1,-2 9-2,0 0 1,4-8-2,-4 8 2,0 0-1,0-7 1,0 7 3,0 0 1,6-8 2,-6 8-2,9-3-1,-5-1-3,-4 4 3,13-7-2,-7 5-2,-6 2 7,14-5-6,-9 1 1,2 0 5,0 2-2,-7 2-1,13-5 0,-5 2 2,-2-1 0,2 1 0,-8 3-7,18 0 7,-9-3 0,-9 3 0,16-1 0,-6-2 1,-10 3-2,18 0 3,-18 0-3,16 3-4,-6-2 10,-10-1-8,16 3-1,-10-3 3,2 5 1,1-3-5,-9-2 3,12 5 0,-5-2-2,3 2 4,-7-1 0,5-2-4,-8-2 5,10 6-4,-5-1 3,-1 1 1,-1-2-1,2 0 5,-5-4-6,8 10 4,-8-6-3,0-4-1,10 10 2,-9-5-1,3 0 2,-4-5 1,4 10 3,-3-6-1,-1-4-3,3 12 3,-2-8-2,-1-4 0,1 9 0,-1-9 0,0 9 1,0-9-2,-2 12 3,-1-7 2,2 2-3,-3 1-3,0-1 5,0 0 1,-5 2-4,3-1 0,-2 0-1,0-2-3,-2-1 6,4 2 0,-3-3-4,0 1 1,0 0-2,-2-1 5,4 3-5,-2-4 1,3 1 1,-1 3-2,0-4-9,7-3 13,-12 5-5,12-5 3,-6 5-2,6-5-1,-8 4-1,8-4 3,0 0-4,-5 4 6,5-4-6,0 0 5,-7 1-4,7-1 0,0 0-2,-8 4 1,8-4 7,0 0-9,0 0 3,-4 5 0,4-5 3,0 0 0,0 0 0,0 0 0,0 0-7,0 0 6,0 0-8,0 0 7,0 0 1,0 0-1,0 0 0,0 0-2,0 0 0,0 0 2,0 0-4,0 0 5,0 0-3,0 0 0,0 0 0,0 0 0,0 0-1,0 0 4,0 0-3,0 0 1,0 0 4,29-9-4,-24 7 0,3-2 1,2-2 5,-5 4-5,4-1 2,2-2-5,-2-2 7,-2 5-8,1-2 0,-1 0 3,1-3-3,0 5 4,-2-3 1,0 0-5,1 1 3,-3-1 0,1 0 3,-1 2-6,0-2 2,0-1 0,1 0 0,-3 1 2,1-2-2,-3 0 2,1 0-2,-1 0 0,0-1-1,0 0-6,0-1-2,0-1 1,-1 1-1,-2-3 2,1 4-1,-3-3-1,2 3 1,-2-2 4,2 3 2,-2-2-4,0 1 3,1 3-1,-2-2 1,2 2 3,-1 0-2,1-2-1,-1 3-1,-2-1 2,1-1 1,-2-1 0,2 0 0,0 5 2,1-3-5,5 5 4,-14-10-2,8 8 3,1-3-4,-3 3 2,2-3 1,0 1-3,6 4 0,-13-3 4,13 3-7,-13-3 2,13 3 4,-12-5-2,12 5 0,-12-1-5,12 1 3,0 0 1,-19 1-1,12 2-1,7-3 1,-15 4 2,7-3-1,8-1 2,-17 7 2,6-2-6,2-3 6,1 3 1,-1 0-6,0-1 3,-1 4 1,1-6 0,1 1 4,8-3-6,-12 5 3,12-5 0,-11 7-4,6-5 3,5-2-2,-8 5 0,8-5 0,0 0 3,-8 7-4,8-7 4,0 0-2,-7 7 0,7-7 1,0 7-1,0-7 0,0 0-2,4 15 4,-4-15-3,1 10 3,1-3-2,1 0 4,1 3-3,0-4 0,-1 3-1,0-2 2,1 0 1,-1 3 0,2-1 0,-2 1-1,2-3 0,-3 1 4,1 1-7,3 0 5,-2-1-4,-2 0 1,5 1 2,-4-1-3,2 3 0,-3-3 4,1 2-1,3-2-2,-3 0 3,1 2 1,1 0-1,0 0 1,2-1-3,-2 0-1,0 2 6,-1-2-4,1 5 3,1-4 3,0 0-4,0 2 4,0 0-5,1 0 5,-1 0-5,-1-2 4,2 1-2,-2-2-2,1 3 1,0-3-2,0 0 5,0 2-5,-2-1 2,4-3 1,-2 2 0,-2 0-3,-2-3 3,3 2 3,0-2-5,-1-1 3,0 0-3,-2 2 2,2-4-8,0 2 10,-2 0-5,1 0 5,-1-1-2,2 1 1,-3-3-4,-1-2 2,6 7 3,-2-2-6,-4-5-1,5 4 4,-5-4-4,3 4 5,-3-4-3,4 5 8,-2 0-12,-2-5 6,5 4 1,-5-4-3,4 5-2,-4-5-1,1 7 2,3-4 1,-4-3-1,4 4 1,-4-4-6,5 6 6,-4-2 1,-1-4-3,4 4 4,-1 0-2,-3-4-1,0 0 3,2 4-3,-2-4 2,3 3 8,-3-3-10,0 0 2,4 6-1,-4-6 1,1 4 0,-1-4-3,0 0 6,0 0-7,0 0 6,1 4-2,-1-4 3,0 0 2,0 0 3,3 5 3,-3-5-4,0 0 0,0 0 3,0 0-3,0 0 3,0 0-2,1 5 1,-1-5 2,0 0-5,0 0 2,0 0 0,0 0-1,0 0-6,0 0 6,0 0 1,0 0-2,0 0 1,0 0-3,0 0-2,2 3 3,-2-3-9,0 0 9,0 0-6,0 0 7,0 0-12,0 0 10,0 0 4,0 0-5,0 0 1,0 0 1,0 0-4,0 0-1,0 0 5,0 0-2,0 0-2,0 0 0,0 0 2,0 0-5,2 2 3,-2-2 0,0 0 1,0 0-2,0 0-2,0 0 4,0 0-3,0 0 1,0 0 3,0 0-3,0 0 4,0 0-3,0 0-2,0 0 0,0 0 2,0 0 3,0 0-6,0 0 0,0 0 5,0 0-5,0 0 4,0 0 1,0 0-1,0 0-2,0 0 2,0 0 3,0 0-3,0 0 0,0 0-4,0 0 2,0 0-2,0 0 1,0 0-1,0 0 2,0 0 3,0 0-3,0 0-2,0 0 2,0 0 0,0 0 0,0 0-2,0 0 2,0 0-1,0 0 1,0 0-1,0 0-2,0 0 5,0 0-3,0 0 2,0 0-4,0 0 7,0 0-5,0 0-3,0 0 4,0 0-2,0 0-4,0 0 8,0 0-15,0 0 13,0 0-2,0 0 2,0 0-8,0 0 8,0 0-3,0 0 6,0 0-7,0 0 2,0 0-2,0 0 4,0 0-3,0 0 2,0 0 0,0 0-2,0 0 4,0 0-3,0 0 0,0 0 2,0 0-1,0 0 3,0 0-5,0 0 1,0 0 0,0 0 0,0 0 3,0 0-3,0 0 0,0 0-2,0 0 4,0 0 1,0 0-3,0 0 2,0 0-1,0 0 1,0 0-2,0 0-1,0 0 1,0 0-10,0 0 9,0 0 4,0 0-2,0 0-1,0 0 0,0 0 1,0 0-1,0 0-1,0 0-1,0 0 2,0 0 4,0 0-4,0 0 1,0 0-10,0 0 9,0 0 3,0 0-3,0 0 0,0 0 0,0 0 0,0 0 5,0 0-4,0 0 2,0 0-3,0 0-1,0 0-1,0 0-1,0 0 3,0 0 0,0 0 0,0 0-2,0 0 0,0 0 1,0 0 2,0 0-4,0 0-2,0 0 1,0 0 0,0 0-8,0 0-3,0 0 6,0 0-3,0 0 2,0 0-4,0 0 2,0 0-2,0 0 0,0 0 4,0 0-6,0 0-1,0 0 3,0 0-3,0 0-1,0 0 8,0 0-4,0 0 3,0 0-1,0 0 7,0 0-9,0 0 13,0 0-4,0 0 8,0 0-6,0 0 1,0 0-4,0 0 2,0 0 3,0 0-2,0 0 4,0 0 0,0 0-3,0 0 2,0 0-3,0 0 3,0 0-3,0 0 1,0 0 6,0 0-6,0 0 6,0 0-8,0 0 2,0 0 0,0 0 0,0 0 2,0 0 0,0 0-3,0 0-2,0 0 2,0 0 1,0 0 1,0 0 1,0 0 1,0 0-4,0 0 2,0 0 0,0 0-1,0 0-1,0 0 1,0 0-1,0 0 2,0 0 0,0 0 1,0 0 0,0 0-7,0 0 9,0 0-6,0 0 5,0 0 0,0 0-6,0 0 5,0 0 1,0 0-2,0 0 1,0 0 1,0 0 3,0 0-5,0 0-1,0 0 4,0 0-4,0 0 4,0 0-4,0 0 2,0 0-1,0 0-3,0 0 4,0 0-2,0 0 1,0 0-2,0 0 3,0 0 0,0 0-3,0 0 3,0 0 4,0 0-5,0 0 1,0 0-3,0 0 5,0 0-3,0 0 2,0 0 3,0 0-3,0 0 1,0 0-3,0 0 5,0 0-9,0 0 6,0 0-8,0 0 8,0 0 1,0 0-3,0 0 2,0 0 0,0 0 1,0 0-2,0 0-5,0 0 6,0 0-4,0 0 5,0 0-3,0 0 1,0 0-2,0 0-1,0 0 2,0 0-3,0 0-1,0 0 3,0 0-5,0 0 5,0 0-6,0 0-2,0 0 2,0 0 2,0 0-3,0 0 2,0 0-1,0 0 2,0 0-2,0 0 1,0 0-1,0 0-1,0 0-5,0 0 6,0 0-5,0 0 2,0 0 1,0 0-4,0 0 8,0 0-7,0 0 5,0 0-5,0 0 3,0 0 0,0 0 3,0 0-1,0 0-2,0 0 0,0 0 7,0 0-5,0 0 4,0 0-3,0 0 4,0 0 0,0 0 1,0 0-2,0 0 1,0 0 1,0 0-2,0 0 2,0 0 2,0 0-3,0 0 3,0 0 1,0 0-2,0 0-1,0 0-4,0 0 6,0 0-2,0 0 7,0 0-6,0 0-2,0 0 4,0 0-11,0 0 13,0 0-5,0 0 2,0 0 1,0 0-4,0 0 8,0 0-2,0 0-6,0 0 4,0 0-2,0 0-2,0 0 3,0 0 0,0 0-2,0 0 3,0 0-3,0 0 0,0 0 5,0 0 0,0 0-4,0 0 6,0 0-10,0 0 8,0 0-5,0 0 0,0 0 4,0 0-2,0 0 1,0 0-3,0 0 1,0 0 1,0 0 1,0 0 3,0 0-2,0 0 1,0 0-1,0 0-2,0 0 1,0 0-1,0 0 5,0 0-5,0 0 1,0 0-3,0 0 0,0 0 0,0 0 0,0 0 4,0 0 0,0 0-3,0 0 2,0 0 1,0 0-2,0 0-1,0 0 2,0 0 0,0 0-2,0 0-2,0 0 2,0 0 5,0 0-5,0 0 4,0 0 0,0 0-4,0 0 1,0 0 2,0 0-6,0 0 6,0 0 1,0 0-2,0 0-5,0 0 8,0 0-5,0 0 2,0 0-11,0 0 12,0 0 2,0 0-4,0 0 3,0 0 0,0 0 1,0 0 3,0 0-8,0 0 3,0 0-1,0 0 2,0 0-1,0 0 2,0 0-7,0 0 1,0 0 4,0 0-2,0 0 3,0 0-2,0 0-1,0 0 0,0 0-1,0 0 1,0 0-1,0 0 0,0 0 3,0 0-1,0 0-10,0 0 8,0 0 2,0 0 0,0 0 0,0 0-1,0 0 2,0 0-1,0 0 2,0 0-7,0 0-1,0 0 3,0 0 5,0 0 3,0 0-5,0 0 0,0 0-2,0 0 0,0 0 0,0 0 1,0 0 3,0 0-3,0 0-2,0 0 3,0 0-1,0 0-1,0 0 0,0 0 5,0 0-6,0 0 3,0 0-3,0 0-5,0 0 5,0 0 5,0 0-1,0 0-7,0 0 5,0 0 1,0 0 0,0 0 0,0 0-1,0 0-10,0 0 10,0 0-1,0 0 2,0 0-8,0 0 7,0 0-3,0 0-7,0 0-3,0 0-5,0 0 0,0 0-8,0 0-3,0 0-21,0 0-28,0 0-19,0 0-15,-4-15-6,8 10-3,-2-4-6,2-1-121,-1-3-268,-1-4 119</inkml:trace>
  <inkml:trace contextRef="#ctx0" brushRef="#br0" timeOffset="226085.5066">11872 15192 54,'-3'-5'69,"-1"4"5,4 1-14,-7-4 1,2 3-12,-2 0 0,0-2-5,0 1-7,-1-1 1,1 1-5,-4 0 7,3-1-4,-1 1 8,0 1-9,-5 0 3,5-1-8,-2 1-3,0-2-3,-1-1 4,-1 1-1,-4 2-5,2-1-1,2 1-10,-3 1 9,-3-3-6,4 3-8,-2-3 5,-2 2-1,-3-2 0,0 2-10,3 0 2,-3-1 1,-7 4 1,3-2 6,4 1 3,0-1-9,0 0-7,1 0 13,1 1-11,1-1-2,1 1 2,-1 2-1,-3 0-1,5-1 4,-3 0-7,-3 1 7,3 0-2,-6 4 5,-2-3-5,7-2 3,-7 4-7,-1 1 0,3-2-1,4 3 4,-6-1 12,5-2-8,-3 1 2,-1 2-1,8-3-2,-3 2 2,-4-2-4,5 3-2,1-2 0,-6 4 0,6-4 5,-1 1-6,1-1 3,-4 4 3,-5-1-7,8-2-1,1 3 7,-4 3 0,-3-1-5,1 0 1,-1 1-2,3 0 18,0 3-18,0-2 2,0 2 5,0-1-2,4 0-2,-1 2-9,5-4 15,0 1-6,-1 0 7,3-2 1,0 3-2,3-1 2,-2 1-12,1-1 9,2 1-14,1 2 11,-1-2-3,2 1 9,1 0-10,1-1 10,-2 2-5,2 1 1,-1-2-5,2 1 1,1 1 8,-4 6-2,2-5 0,5 2 0,-5 0 5,2-3 5,2 8-8,-2-6 4,0 0 1,2 4-1,1-5 7,-2 3-1,3 1-4,0-3 0,3 7 2,-3-3 1,1 4-3,1-2 5,5-1 3,0 0-9,-4-5 0,2 6 5,2-1 3,1-1-10,-5 1-2,5-2 10,-1 1-10,-1-6 3,0 1 21,-1 2 1,3-4-2,1 2-2,-1-1-6,0 0-2,2 0 1,0-1-3,-1 0-1,2-2 2,-4 1-6,6 1 4,-3-2-28,2 1 4,-2-3 0,2 0 3,-1 0-1,1-1 1,-2 0 0,1-4 3,-1 4-3,3-3 0,-4-1-2,2 1 2,-1-1-9,1 0 13,3 1 0,-2-4-2,3 4-1,-3-4 3,4 2 2,-2-3 0,3 2-1,0-1 10,-3-1-8,5 1-1,-6-2 1,6 2-4,-6-3 2,6 1-6,-4 1 8,0-4-2,4 2-9,-6 0 7,5-1 1,-1 1 6,-2-1-4,-2 0-2,1 0 0,3-1 0,-5 2 3,4-2-4,1 0 3,-5-2-3,7 2 7,-7-1-4,7-1-2,-6 2-3,0-4 5,0 1 2,2 1 3,4-3-5,0 3 0,-1-5 1,2-1 0,1 3-2,-2-3 4,0-1-5,3 2-1,-3-2-1,5-1 1,-7 2 2,2 1 3,1-4-3,-2 3 11,-2-1-17,3 0 2,0-2 4,-3 1-3,3 1 4,-3-3 0,-1 2-1,0-1 2,-1 1 0,-1-1-5,2 2 3,-1-3-1,-2 2 1,-1-1 0,3-2-1,-1 3 2,0 0 2,-3-3-9,1 1 7,0 0 5,2-1-6,-1-1 4,-3-2-2,2 2 3,2 2-6,-5-3 2,3 0-2,-2 1-5,0-1 12,-1-1-8,1 1 2,-4-1 1,2 2-2,-1-2-2,-1-1 6,-1-1-6,6 1 4,-6 1-5,1-2 4,2 0 3,-1 1-3,2-3 2,1-1-4,-1 1 2,0 2-4,1-2 4,3-2 2,2-2 0,-3 2-1,6-2 1,-4 0 2,3-3-3,-2 6 2,4-3-5,-4-1 0,3 4 2,-2-4 2,-1 1 1,-2-1-3,-3 3 2,2 4-5,-5-1 0,-1-3 9,3 2-7,-6 3 1,3-2 3,-3 1-3,-4 0 3,0 0 1,-1 0-7,1 1 4,-2-1 1,-2-1 4,-5-4 5,-3 1-10,1-3 1,-2 3 1,-4 0 4,0-2-4,0 3 2,-4 1-4,-2 0-1,1-2-3,-1 4 0,-1-2-10,-1 1-4,-3 1-1,5 0-23,0 0-18,-2 4-6,1-1-22,3 1-20,7 1-121,-7-3-243,6 6 107</inkml:trace>
  <inkml:trace contextRef="#ctx0" brushRef="#br0" timeOffset="229155.1108">12449 17467 58,'0'-5'69,"-1"-1"-1,2-1-7,-1 2 8,-1-2-7,-1 2 1,-1-2-11,-1 2-7,4-4-1,-4 4-9,2-2 3,-3-1-6,-2 3-1,1-4-5,-1 4-1,1-6-6,-2 2 3,-2 0-2,1-1-8,-2-4 9,1 0-4,-5 3-7,4-3 0,-3 1 2,1 2-6,0-4 0,-2 3 5,0 2 4,1-1-14,-3 3-1,2-2 0,-3 3 2,2 0 0,-4 0-4,3 4 9,-1-2-6,-1 0 2,1 1-3,-2 1-5,1 1 7,2 0-4,-2 1 2,1 1-8,-2-2 14,1 4-10,-2 0 9,-1-1 0,1 4-8,4-2 5,-3 1-5,0 1 4,1-1 1,-1 1-5,1 1 6,1-1-3,0 2-1,-1 0 0,3 1-4,-1 1 6,2 0 0,-4 3 5,2-3-4,-4 7 4,5-3-5,0 0 2,-2 1 1,4 1 4,-6 2-1,2 0 3,-1 1-6,4-4 1,-2-1 0,4 3 4,-3-3 2,0 3 7,1-4-5,-7 5 1,10-3 3,-3 1 3,3-1-2,-2-2-1,-4 8 4,7-6-1,-3 5 2,4-4-5,-6 6 0,6-4 5,-1-2 3,1 3-12,0-1 9,1 2 3,-1 0-6,3 5 2,-2-5-5,1 3 13,0 4-18,2-3 5,0-4 2,3 7 0,0-8-6,-5 10-45,5-4 16,2-1 3,-3 3 5,3-2 9,1-2-10,-2-2 6,2 5 4,2-5-1,1-1 3,3 6 0,-2-6 1,0 1-2,2-1 0,-1 1-1,5 5 0,-5-5 2,3-3 5,1 6 6,0-4-9,-1-3-1,1 4 3,-2-3-3,1 1-9,4 5 11,-3-6 28,0 0 4,1-2-5,-2-1 1,-1 0-5,3 1 1,-10-15-4,10 22 0,-5-12-9,-5-10 1,10 20-2,-10-20-1,13 16 2,-4-6-2,-9-10-1,17 14-2,-17-14 1,16 16-35,-8-8-1,-8-8 5,19 14 0,-9-6 10,-10-8 1,23 15-1,-11-6 3,-12-9-2,16 12 0,-16-12 11,22 11-12,-10-3 4,-12-8 3,17 14 1,-17-14 1,25 13 2,-15-5-2,-10-8-3,22 9 5,-22-9 1,22 10 1,-22-10-4,22 10 0,-22-10 1,23 6 4,-23-6-1,25 5-1,-25-5-2,26 6 9,-26-6-5,25 2-4,-25-2 3,32 2-1,-32-2 0,35-3-3,-35 3 4,23-4 0,-23 4 3,27-5-6,-27 5 5,29-8-3,-29 8-1,25-8 5,-6 0 4,-19 8-11,31-14 3,-12 4 0,-1-1-1,1 1-1,3-5 4,3 0-3,-4-2-2,4 2 4,-5-2 1,1-1 0,2 0-2,-2-2 0,-1-3 1,2 2 1,-2 3-4,2-4-7,-2-2 14,-4 2-3,4 2-4,-3-1 1,0-1-2,0 0-1,-2 1 7,1-4-1,-3 4 1,0-1-1,-1 0-11,1-3 7,-3 1 7,2-1-4,-4 0 2,3 0-12,-5-1 7,2-3 6,0 2-4,-1 1-3,-2-3-3,-1 0 6,2 0 1,-3-1 3,-1 3-6,-2 0 4,0-1-2,-2-1-2,-1 0 1,-1 3 3,-4-3 0,1 2-10,-4-1 5,3 2 3,-3-2 1,-3-1-3,0 0-3,-4 2 4,0-1-1,0-2-4,-3 0-2,-2 0 9,-2 3-1,1-4-3,0 6-1,-2-1 1,1 3-7,-2 0-19,-3 1-9,7 3 1,-4 2-31,2 3-8,6 5-3,1 1-33,0 2-33,5 6-86,-1-3-246,14 3 108</inkml:trace>
  <inkml:trace contextRef="#ctx0" brushRef="#br0" timeOffset="235727.7123">13038 14334 12,'-1'-4'43,"1"4"0,0 0-5,0 0-3,0 0-7,0 0-2,0-6-5,0 6-1,0 0-1,0 0 1,0-4-7,0 4 1,0-4 4,0 4-8,1-5-1,-1 1 4,3-1-5,0-1 2,-1 2-5,-1-1 2,7-3-6,-4 2 7,2-2-4,0-2 1,1 2-2,2-1-1,-4 0-1,4-3 1,-3 2-1,6-4 2,-6 4-9,5-3 0,0 1 3,0-1 1,2 0-4,-3 1-7,1 0 4,-2 0 3,0 5 3,2-2 3,-4 0-3,4 0 6,-5 1 1,1 1-2,1-1 2,-2 4-2,-1 2 1,0-5 5,-1 3-2,-2 3 6,1-2-6,0 1 0,-3 2 0,2-4 0,-2 4 0,2-3 3,-2 3-1,0 0-2,0 0 0,0 0-4,7-2 3,-7 2 1,0 0 1,0 0-3,0 0 2,0 0-4,0 0 0,-10 9 3,6-4-3,-1-2 4,-2 6-1,-4-3 1,-1 9 5,-3-2-1,-5 5 2,-1 2 3,-4 0 4,-3 1-2,3 3 0,-13 6 6,-2 1-6,12-5 2,-11 4-3,0-1-1,10-7-1,-14 8 0,13-7-3,-1 0 0,2 0 1,-2-3 2,5 1-6,-2-2-2,7-2-1,1 3 2,3-7 1,4-2 4,2 1-13,1-4 7,0 0 2,4-2-2,-1-2-3,1 2 4,3-4-6,-3 3 2,5-2-2,-1 1 2,-2-4 2,2 4-3,2-4-1,-4 4 6,1-3 1,3-1-10,0 0 11,0 0-6,-5 4 2,5-4-2,0 0 2,0 0-2,0 0-2,0 0 8,0 0-5,0 0 1,0 0 7,0 0-9,6-11-5,-6 11 0,6-5 1,-3 1 2,2 2-5,2-8 1,-2 5-3,3 0-16,1-2 2,1-3 1,1 2 7,-2-2-10,4 1-4,1-1 7,2-1 2,-2-3-10,2 3 3,-2 1 2,2-1-1,0 1 6,0 1 8,-6 1-13,2-4 12,-2 4 0,3 1 0,-4 0 6,-1 0-7,2 0 4,-2-1-1,-2 1 4,0 1 3,-1 2 2,-2-3 6,0 0-6,0 3 2,-1-2 0,-1 1-1,-1 3-1,0-3 1,0 5 7,-1-6 2,1 2-6,0 4 7,-5-4-4,5 4-3,-2-3 3,2 3-5,0 0 1,0 0 0,-10 0-1,10 0 2,-6 5-3,2-3 1,-3 5 2,2-1-1,-4 3 0,-3 1 8,1 2-6,-4 3 1,5-1 2,-5 1 5,-3 6-2,-2-2-3,1 1 2,4-1 0,2-4 0,-5 6 0,4-6-6,3 1 1,-2-5 5,0 3-7,5-3 1,2-2 7,-2 0-5,0-2-1,2 1 3,0-3 2,5-1 0,-5-1-1,4 2 5,1-4-4,-4 3 10,3-2 3,2-2 3,-3 2 4,3-2 7,0 0-5,0 0-1,0 0-14,0 0 3,0 0 0,3-14-9,4 7 2,0-2 0,1 3-5,-1-3 8,5 2-1,-2-3-2,3 0-3,3 1 3,0 1 0,3-1-2,7-4-5,-1 4 5,4-1-5,-5 3 3,-5 2 0,10-3 2,-7 4-8,6 0 3,-1-2-3,-6 4-1,-4 0 5,4 2-6,-5-1-10,2 1-9,-6 0-5,3-2-13,-1 2-5,-3 2-1,1-1-14,-1 0-13,1 0-8,-2 1-12,1-2-78,-1 0-181,0-2 80</inkml:trace>
  <inkml:trace contextRef="#ctx0" brushRef="#br0" timeOffset="244977.7787">12429 14343 17,'0'11'45,"0"-3"6,0 6-7,0-2-2,0 3-8,2-3 4,0 5 1,-1 0 0,2 0-3,-2 1 1,4 7-3,0 1 5,0 0-3,-1-1-7,1-2-2,-1 4-9,-1 1 1,2 1 3,0 1-2,-4 1-8,3-2-1,0 3 9,-3 1-3,3 2-14,0-2 17,-2-2-2,2 1-8,0 1 12,3-3-11,-4 1-1,1-4 2,0 2-5,0-3-1,1 0-3,0-8-2,-5 2 1,3-6 2,-1 3-4,0-5 4,0 1 0,2-2 3,-4-3-2,2 0-6,-2-1 3,0-2-4,1 3 4,-1-3 5,2-1-6,0-2 1,-2-2 3,-2 8-9,0-5 3,6 0 3,-4-3 11,0 0-19,0 0 4,0 0-13,0 0-15,-11 0-6,11 0-16,-6-7-75,3 0-137,-4 1 60</inkml:trace>
  <inkml:trace contextRef="#ctx0" brushRef="#br0" timeOffset="245500.1243">12291 14304 44,'3'-7'52,"-1"0"-6,0 1-1,4-3-4,-3 2-5,3-3 4,-3 3-9,5-1 0,-3 0 5,2 2-8,2-4 8,-2 3-12,3-1 4,-1-1-12,0 1 4,5 0 0,-3 0-5,3-1 3,1 1 10,-3 3-14,0-2-6,-1 4-1,1 1-1,0 1 16,-1 1-16,-1 0 4,1 1 4,-2 4-2,-1 2-3,2 1-3,-5 3 2,2-1-4,-1 0-6,-2 3 15,2 3 1,-3 0-6,-3-5 0,4 2-1,-2 0-3,0-1 5,0 0-5,-2-2 2,0 2-6,0 0-2,0-3 5,0 1-2,0-1 7,-4 1-3,2 0-5,-2 0 11,-1 0-9,-3 1 2,-1 2-1,0-4-3,-3 3 5,1 1 12,-2-5-15,1 0 5,2 1-10,-4 2-1,3-4-9,0 0-12,2-3-17,-1 0-24,5-2-59,0 2-134,1-3 60</inkml:trace>
  <inkml:trace contextRef="#ctx0" brushRef="#br0" timeOffset="248501.4338">13842 18065 43,'0'0'50,"0"0"6,0 0-16,0 0 6,0 0-11,0 0-7,0 0 10,0 0-15,0 0 8,0 0-13,0 0 16,0 0-6,0 0 0,8 15-3,-8-15 6,0 0-2,6 1-1,-6-1-1,1 9 7,3-5-5,-4-4 5,5 7-4,-5-7 7,0 0 5,0 0 4,13 25-10,-13-25 8,6 16-6,-6-16-8,12 19 1,-8-10 8,-4-9-1,11 24 0,-4-14 1,1 5 2,0-1-5,-1 0 9,-7-14 6,13 25-4,-8-13-5,2 2 12,0 1-5,-7-15-4,10 22 5,-5-10-5,0 0-2,-5-12 4,11 21 1,-6-11-5,-5-10 0,9 15-2,-9-15-2,0 0-5,7 16 1,-7-16 0,0 0-3,6 14-2,-6-14 2,0 0-6,0 0-1,0 0-1,7 16 4,-7-16-4,0 0 5,0 0 5,0 0 4,0 0 29,0 0-4,0 0-9,0 0 5,0 0-4,0 0-4,0 0-1,0 0-10,0 0-3,0 0 0,0 0-6,0 0-11,0 0 5,31-49 0,-22 25 0,5-5-8,-2-2-6,5-15-17,1-2-19,2-6-23,14-19-16,-9 20-27,10-23-27,-7 23-20,6 3-22,-1 5-54,-4 5-164,0 1-408,-10 11 182</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34:25.456"/>
    </inkml:context>
    <inkml:brush xml:id="br0">
      <inkml:brushProperty name="width" value="0.05292" units="cm"/>
      <inkml:brushProperty name="height" value="0.05292" units="cm"/>
      <inkml:brushProperty name="color" value="#FFFF00"/>
    </inkml:brush>
  </inkml:definitions>
  <inkml:trace contextRef="#ctx0" brushRef="#br0">6505 6393 5,'0'-4'143,"-3"1"0,1-1-10,2 4-11,0-6-4,0 6-14,0-6-4,0 6-12,-5-4-3,3 1 0,1-1-7,1 4-7,-2-5 2,2 5-3,-3-4 3,3 4-5,-3-5-4,3 5-1,0 0-2,-1-3-9,1 3-5,0 0 2,0 0-10,0 0-8,0 0 1,0 0-6,-11 8-1,7-3-8,-1 3 6,-4 6 0,0 2 5,-1 1 0,-3 5 4,-1 5 1,0-4-4,1 6 1,-4-3-12,2 0 3,-3 1 2,0-1-4,2-1 3,-2 1-1,0-5-8,-1 1 5,8-5-2,-3-2-2,2-3-1,4-2 1,-5 0 1,4-3-2,3 1-2,2-3 3,-2-1-1,1-2 3,3 3 5,0 0-5,2-5-2,0 0-3,0 0 2,0 0-7,0-15-3,2 4-3,2 1-6,5-8-3,0 0-7,1-7 0,4-1-5,2 4-10,-1-3 3,-2-3-5,6 4 2,-3-3 0,1 3-2,-3-1-3,1 1 3,-3 1 4,3 1 4,-6 4-4,0 2 8,1-2-5,-3 1 7,-1 2-6,1 0 7,-2 4 4,0-1 3,-2 1 0,-1 0-3,2 2 5,-4 2 3,3 2-7,-1-2 5,-2 2 3,0 0 1,0 0-3,0 5 0,1-5 7,-1 5-3,0 0 0,-1-5-4,1 5 0,0 0 1,0 0-2,0 0 8,0 0-3,0 0 0,0 0-2,0 15 7,1-7-12,-1 0 11,2-2-1,0 4 3,1 1 0,2-1 5,0 3 1,1 1 0,2-1-3,1 3 1,1 1 4,0-3 2,2 1-3,2 2 5,-3-1-2,5 6 3,1-2-3,4 0-2,-6-6-1,6 3 3,-1 1-4,2-3 2,-9-1-1,2 0-4,-4-2 0,2 0 1,-1-3-3,-5 0 2,1-4 3,-4 2-4,2-2-2,-2 0 3,-2-2 0,2-1 7,-1 2 12,0-1 3,-3-3 8,0 3-4,0-3-1,0 0-4,0 0 0,0 0-2,0 0-6,0 0 2,-15-4 0,9 1 3,-2 0-3,2 2-4,-3-3 1,0 2-4,-2 2-1,2-2-3,-5 0 2,0 1-2,0 2-1,-7-1-3,2 2 3,-1 2-2,-1-1-1,-7 2 0,0 2 1,-1-1-1,2-1-2,-2 2-3,-1 2 3,0-3-1,1 1 0,1-1-2,0 4-1,6-6 1,3 1 0,2 2 3,1-5-5,2 1-6,2 0-7,2 1-7,1-1-14,1-1-15,6 1-17,2-3-15,-7 3 2,7-3-18,0 0-20,0 0-27,0 0-45,0 0-121,17-12-337,-4 6 150</inkml:trace>
  <inkml:trace contextRef="#ctx0" brushRef="#br0" timeOffset="478.7513">7065 6210 13,'0'-3'207,"0"3"-10,0-4-11,0 4-7,0 0-10,0-5-2,0 5-10,0 0-14,1-5-18,-1 5-13,0 0-11,0 0-7,0 0-14,0 0-5,0 0-5,0 0-8,5 14 8,-1-4 7,-1-1-10,-1 3 6,-2 5-7,4 3 1,-3 4 21,2 4-4,2 0-10,-5 1-3,4 0-3,-1-1-12,2 1 2,-3-4-9,1 0-8,-3-4 3,2-3-6,2 1-1,1-2-5,-1-1-1,-1 0-3,1-3-6,-2-3 9,1 1-17,1-2 3,-1-1-1,-1-4-2,2 1 0,0 0-2,0-2-1,2 1 2,-1-3-8,4 2 3,-2-2-1,0-1-11,5 0-9,-2-2-16,-1 2-13,0 0-19,-2 0-25,4-2-28,-2 1-38,0 1-30,0-4-54,-2 3-202,5 0-473,-3-3 211</inkml:trace>
  <inkml:trace contextRef="#ctx0" brushRef="#br0" timeOffset="784.9449">7617 6445 180,'-2'-5'287,"0"1"-28,-2 1-20,4 0-19,0 3-13,-3-5-18,3 5-8,-1-3-13,1 3-10,0 0-9,5-4-7,-5 4 1,12 0-10,-2-2 0,4 2-9,4 0-17,2 0-7,0-2-4,0-1-14,2 5-9,-2-4-11,-1 1-3,-1 0-6,-1 2-16,-3 0-23,-1-1-17,-2-1-27,2 1-23,-3 0-24,-3 0-35,1 1-25,-1-1-28,-1 0-32,1 2-37,-4-1-198,-3-1-467,0 0 208</inkml:trace>
  <inkml:trace contextRef="#ctx0" brushRef="#br0" timeOffset="939.5208">7813 6496 116,'-9'7'223,"1"-3"-18,0 2-20,-1 1-13,-1-2-9,5-1-8,1 1-3,0 0-8,1 0-12,1 0-11,2 0-11,2-1-6,1-1-11,5 0-9,4 0-5,0 0-9,0-2-16,8 0-18,0 0-33,1-1-36,-1 1-40,3-1-46,5-1-68,-7-1-145,0 1-359,-3-2 159</inkml:trace>
  <inkml:trace contextRef="#ctx0" brushRef="#br0" timeOffset="1949.5312">8341 6160 6,'3'-3'174,"-3"3"-7,0 0-10,0 0-4,-3-5-16,3 5-10,0-5-4,0 5-5,0-6 3,0 6-5,0 0-2,3-5-5,-3 5-3,0-5-4,0 5-9,0 0-6,0-3-6,0 3-6,0 0-12,4-3-6,-4 3-10,0 0-2,0 0 1,5 12 22,0-4-1,-1 1-5,5 8-3,-4 3 0,5 6-8,-5 3 2,1 2-2,-4 1-6,1 1-2,1-3-4,1 1-1,-3-4-6,-1 0-3,3-7-2,-4-2-3,4 0 0,-4-2-6,3-1-2,-3-5-1,0-1 1,0-1-4,0-2 1,0-1 0,0 1-4,2-4 0,-2 3 2,0-2 1,0-3-1,0 6-2,0-6 2,0 0-4,-5 3-8,5-3-18,0 0-13,-6-9-19,-2 4-24,2 0-23,3-5-29,-1 3-31,-1-5-21,-2-1-26,0-1-201,-6-1-439,8 1 195</inkml:trace>
  <inkml:trace contextRef="#ctx0" brushRef="#br0" timeOffset="2232.7749">8290 6260 70,'0'-11'169,"-1"5"-16,1 0-14,1 0-8,0 0-8,0 1-8,0 1 15,2-3-5,2 1-13,-1 2-9,3-3-4,2 1 4,0-2-3,2 4-1,6-1-9,-2-2-3,-1 4 2,5 1-9,0-1-3,-1 3-1,-5 0-7,2 3-8,-2 0-6,0 1-2,0 3-7,-3-1-2,-1 1-4,-2 2-1,1 1 0,-1-1-4,-3 1 1,-3 0-6,-1 1 1,-3 0-4,1-1-2,-7 1-3,1-1-4,-6 2-2,2-2-3,-4 0-1,4-3-6,1 0-10,-5 3-17,0-6-22,2 0-16,4 0-8,-1-3-29,-1 0-28,8 2-25,-5-3-29,3 1-197,6-1-406,-8 0 181</inkml:trace>
  <inkml:trace contextRef="#ctx0" brushRef="#br0" timeOffset="2694.5393">8854 6203 118,'0'-3'197,"-4"-1"-5,2-1 2,-1 2 0,2-1-10,0 1-10,-1-1-10,2 4-7,-4-6-10,1 5-10,3 1-13,0 0-9,-3-6-11,3 6-9,0 0-10,0 0-8,0 0-3,0 0-8,0 0 8,0 0 4,1 20 5,-1-9 7,2 4-4,-2 4-3,3 1-8,-6 6-3,3-6-6,-2 6 0,2 3-6,-1-3-11,-1-2 2,0-3-3,2-4-9,0 2 1,0-5-7,-2 3 0,4-5 4,-2-1-14,0-2-1,2-3-2,0 2 0,-2-3-6,1 0 3,4 1-1,-1-2 0,3 0 1,0-1-6,7 0-2,-3-2-3,2-1 6,8-1-6,-1-2-2,1 0 10,9-4-23,0 2-6,3-2-8,-1 0-13,-5-1-15,3 1-19,-2 3-23,0-2-14,-7 3-25,-3 2-32,0-2-19,-4 3-33,-2 0-62,-4 0-158,-3 0-471,-5 0 209</inkml:trace>
  <inkml:trace contextRef="#ctx0" brushRef="#br0" timeOffset="3094.1448">8452 6956 304,'-5'-2'283,"5"2"-29,-4-1-19,4 1-32,0 0-15,0 0-7,0 0-3,0 0-12,26 0-11,-7 0-8,12 1-14,2 1-12,4-4-11,18 4-11,4-8-10,0 1-5,1 3-10,6-8 0,-2 1 1,27-5-7,-27 7-2,1-6-11,0 3-7,-8 3 1,-5-3-7,-12 6-9,-9-1-5,0 0 2,-13 0-11,1 2-4,-8 0 0,1 1 1,-3 0 0,-2 2-2,-1-2-4,-6 2-4,6-3 1,-6 3-12,1-1-11,-1 1-10,0 0-13,0 0-18,0 0-20,-20 0-26,15 1-23,-1 4-25,-3-2-34,4 3-44,-2 1-217,-2-2-484,-1 1 215</inkml:trace>
  <inkml:trace contextRef="#ctx0" brushRef="#br0" timeOffset="3632.656">8681 7796 151,'-4'4'262,"-1"-1"-29,1 0-26,0-2-7,0 4-5,1-3-8,3-2-3,-4 5-2,4-5-6,-4 1-11,4-1-9,-2 4-12,2-4-8,0 0-4,0 0-12,0 0-9,-9-9-14,9 5-13,-2-4-5,0-5-6,2-2-9,-4-11-10,4 6-4,-1-3-7,-1-5 0,2 2-7,-3-1-4,3-3-4,0 2 3,3 1-10,-1 1-4,-2 2 4,3-1-5,-1 6 2,2 0-2,1 0 9,-1 4-12,2-1-2,-2 6-6,-1 0 3,1 0-1,2 1 0,1 2 1,1-1-7,-3 3 3,1 2-2,-1-1 0,1 4 1,1 0-1,0 2-1,2 1 1,0 4 1,-1 2-1,3 5 0,-2 4-3,5 7 7,-5-1 1,4 5-3,-2-3 6,-2 6-6,-1-3 2,2-2 5,-3 0-7,-1 3 0,1-5 2,1-1 1,-4-4-2,1-3 0,-1-1-1,-1 1-3,1-4-14,-1-5-8,1 3-5,-1-2-15,-1-3-14,0 0-16,0-1-18,1 0-23,-1-3-16,-1 2-23,-1-4-42,0 0-56,0 0-219,0 0-507,0-15 224</inkml:trace>
  <inkml:trace contextRef="#ctx0" brushRef="#br0" timeOffset="3849.0751">8640 7647 187,'-11'-2'259,"0"-3"-27,4 5-21,-1 0-20,3-1-8,5 1-10,-9-3-13,7 2-14,2 1-11,-4-2-8,4 2-12,0 0-7,0 0-10,23-2-8,-11-1-11,8 0-8,8-4-7,0 4-4,1-1-7,3-3-7,3 2-22,-3 2-21,-4-3-23,0-2-38,-8 8-38,-3-3-44,1-3-43,-7 3-204,3-2-419,-2 0 187</inkml:trace>
  <inkml:trace contextRef="#ctx0" brushRef="#br0" timeOffset="4209.6679">9165 7313 154,'-1'-6'263,"0"1"-12,0 3-12,1 2-12,-2-6-8,1 3-15,1 3-13,0 0-20,-1-6-18,1 6-15,0 0-14,0 0-15,0 0-1,0 0 3,-3 15-6,2-4 8,-1 1-4,-1 4-6,0 1-1,0-1-7,1 2-1,-2 3-5,0 0-5,2-3-3,-1 6-2,1-3-8,2-3-12,-2 0 3,2 1-3,0 5-3,2-7-2,0 0-9,1-2 0,1 1-1,1-5-12,0 1-1,-1-3-2,2 2-5,-2-2 3,6 0-6,-4-1-2,1-1-2,3 1-4,2-3-7,-3-1-12,4 0-12,-2-1-17,2 0-18,-2-4-28,1 2-23,0-2-16,0 0-30,1 0-28,-2-3-34,1-2-34,-2 2-67,-1-1-173,1-3-526,-1 2 233</inkml:trace>
  <inkml:trace contextRef="#ctx0" brushRef="#br0" timeOffset="4418.0972">9219 7521 312,'-10'-4'293,"-4"3"-31,5-5-25,1 6-23,3 0-9,-3-3-19,5 3-16,3 0-19,0 0-16,-11-1-11,11 1-8,0 0-18,0 0-8,0 0-15,0 0-15,21 4-22,-14-4-20,5 0-29,-1-3-26,2 3-36,-2 0-36,4-3-44,-2-1-66,-3 0-145,0-2-394,0-1 175</inkml:trace>
  <inkml:trace contextRef="#ctx0" brushRef="#br0" timeOffset="4579.0223">9196 7332 282,'-6'-4'275,"2"0"-30,-3 1-22,3 0-24,1 1-17,-3-1-20,6 3-16,-3-2-15,3 2-10,0 0-11,0 0-12,13-6-10,-3 6-25,5-1-23,6 1-37,2-2-41,5 0-43,2-2-59,1 0-212,-3-2-381,-6 2 169</inkml:trace>
  <inkml:trace contextRef="#ctx0" brushRef="#br0" timeOffset="6046.3833">10150 6632 295,'0'0'315,"-7"-1"-34,7 1-36,0 0-25,-5-4-25,5 4-25,0 0-10,0 0-17,12-3-16,-6 3-11,7-3 0,6-1-24,1 2-7,8-1-14,4 2-14,-1-3-20,1 4-20,-4-3-22,-2 2-25,-4 1-25,-3 0-36,2 1-26,-8 2-47,5-3-22,-8 0-163,-5 2-379,0 0 168</inkml:trace>
  <inkml:trace contextRef="#ctx0" brushRef="#br0" timeOffset="6226.8946">10300 6737 83,'-14'3'229,"2"2"-21,1-1-13,1 1-18,3-3-14,1 1-3,1-1-4,-3-1-13,4 2-7,4-3-15,0 0-5,0 5 8,0-5-13,13 1-12,-1 2-9,7-3-8,1 0-11,10-3-3,2 3-30,-2-2-24,1-1-33,-3 2-32,-5 0-35,-3-1-30,0-1-40,0 1-204,-1-1-389,-6-2 172</inkml:trace>
  <inkml:trace contextRef="#ctx0" brushRef="#br0" timeOffset="6609.8805">10577 6353 258,'-5'-3'246,"3"2"-27,-2-3-22,4 4-15,-5-4-12,5 4-13,-2-3-15,2 3-10,0 0-15,0 0-9,0 0-1,0 0-7,11 10 3,-2-5-6,0 2-7,1 3-6,3 2-4,2 0-6,0 0-3,4 5-6,-1 1-1,0 0-8,-4-1-2,3 2-4,-7-1 2,4 3-10,-3 1 0,-1-4-2,0 0-9,-1 5 0,0-4 0,-5 0 14,-1 0-15,-3 8-4,0-9 4,-5 5-1,-1-3-4,1-1-3,-6 0-1,-5 4-5,-3-2 0,-1-2 6,-1 0-8,-1-4-11,-2 2-14,-2-1-13,1-3-22,0-4-24,-1 2-22,5-7-26,1 5-26,1-4-29,6-2-34,-6-3-244,3 4-490,2-2 217</inkml:trace>
  <inkml:trace contextRef="#ctx0" brushRef="#br0" timeOffset="7817.7932">11803 6477 141,'-1'-6'184,"1"6"-8,0 0-4,-3-4-2,3 4-10,0 0-12,-3-2-11,3 2-10,0 0-19,0 0-10,0 0-8,0 0-8,0 0-8,-9 9-4,8-6-1,-3 6 1,-2 0-1,2 0-5,0 4-1,-1 2-1,1 3-5,2-1 1,-2 8-7,4-8-6,0 2 4,2 1-8,0-7-2,2 5-4,1-4-1,4 1-4,-1-3 2,0-4-10,5 4 3,-3-4-5,0 0 2,2-4-3,2 1-4,-2-1 0,1-2-1,6-3 0,-6 1-1,-1-3-1,-2-2-1,4 0-1,-2 2-1,-1-6 7,-3 2-8,0-3 2,-3-1 6,4-4-5,-4 0-2,-3-2 1,-2-3 1,-2 1 1,-1 0 0,-1 2 0,-3-7-1,-1 6 8,0-1-1,2 5-5,-5-2-1,2 3 2,0 3-2,-5 0 1,3 0-2,4 5-4,-2-1-2,4 1 1,-1 2-2,-3 2 0,-1 1-1,10 0-6,-12 4-1,3-1-11,-4 1-10,3 3-9,2 1-10,0 2-13,5 1-20,-3-3-13,4 4-20,-1 0-17,3 0-25,3 5-21,-1-7-47,2 1-143,4-3-393,1 3 175</inkml:trace>
  <inkml:trace contextRef="#ctx0" brushRef="#br0" timeOffset="8064.1365">12245 6633 188,'0'0'267,"0"0"-27,6 0-21,-6 0-13,0 0-11,0 0-1,0 0-23,0 0-16,0 0-14,0 0-14,0 0-17,0 0-13,0 0-17,0 0-9,0 0-18,0 0-18,0 0-13,4-5-28,-4 5-27,0 0-30,0 0-39,0 0-47,0 0-70,0 0-115,0 0-360,0 0 159</inkml:trace>
  <inkml:trace contextRef="#ctx0" brushRef="#br0" timeOffset="8631.8692">12469 6449 2,'-4'-4'240,"4"4"-27,-4-2-22,4 2-14,0 0-14,0 0-15,-4-2-9,4 2-15,0 0-7,0 0-8,0 0-8,17-1-8,-10 0-7,3 2-3,3-2 3,-1 0-5,6-1-2,-4 1-6,2 1-10,-2 0 2,1 3-9,4-1-10,-10 0-2,2 1-5,-3 0-2,-1 3-3,1-1-4,-3 1-1,-1 0-4,-3 4-2,-1 0-1,-2 2 3,-3-2-3,-2-1 1,-2 5-4,-1-1 0,0-3 1,0-2-4,-2 3-3,1-2-1,2-3-4,-1 1 4,3 0-2,-1-5 5,2 0-7,1 2 0,1-2-1,3 0-5,-4 1 4,5-3-4,-2 4-4,2-4 4,0 0-4,0 0 5,0 0-3,14 1-1,-6-1 1,2-1 7,4 2-9,-1-1 3,6 2-2,-2 0 0,1 0 3,-5 1-2,4 4 4,-5-5-7,-1 2 2,-2 2 1,0 1 0,2-2 2,-5-1 2,0 4-1,-2-1 1,-1-1 4,-1 1 0,-2-1 2,-3 0-1,-3 1-3,0 2 4,-4-2 5,1 1-6,-1-2 1,-7 3 0,2-2 0,3-2-4,-1 3 0,-1-7 1,0 2-3,1-1 0,0-1-3,2 3-10,-1-4-6,3 0-14,-3 0-21,5-2-24,-1 0-27,3 1-30,5 1-26,-10-4-24,10 2-57,0 2-134,-2-8-403,2 8 178</inkml:trace>
  <inkml:trace contextRef="#ctx0" brushRef="#br0" timeOffset="9043.2563">13330 6539 280,'0'0'310,"-4"-3"-28,4 3-23,-4-4-19,4 4-30,0 0-16,0-3-15,0 3-12,0 0-16,0 0-10,0 0-8,22 3-11,-11-3-11,8 0-10,-2 0-12,4 0-19,0 0 0,2 0-15,4 2-23,-10 0-33,2 0-38,-6 1-37,-1-1-40,-1 0-33,-3 2-42,1-3-247,-3 2-474,-3 0 210</inkml:trace>
  <inkml:trace contextRef="#ctx0" brushRef="#br0" timeOffset="9197.8449">13372 6684 194,'-1'3'301,"1"-3"-39,-6 1-34,6-1-22,0 0-21,0 0-19,9 4-19,2-5-9,3 1-17,4-3-11,11 2-30,-2-2-29,-4 3-44,9-2-58,-2-1-51,2-1-77,-11 0-132,0 3-337,-2-2 150</inkml:trace>
  <inkml:trace contextRef="#ctx0" brushRef="#br0" timeOffset="13380.4989">14020 6007 51,'0'0'179,"-7"0"-14,7 0-7,-3 2-2,3-2-1,0 0-9,0 0-8,0 0-12,0 0-15,-11 0-11,11 0-7,0 0-13,0 0-4,0 0-11,0 0-6,0 0-5,0 0-3,0 0-4,0 0-1,0 0 5,25-2-9,-14-1-4,8 2-1,0-3 0,10 0-9,-7 0-2,7 1 0,-10-2-2,3 2-5,-2-2 3,-3 5-9,0-4 1,-4 3 0,-1 0-6,-1 0-1,-6 1 2,4-2 0,-2 2 0,-4-2-4,-3 2 3,10-3-2,-10 3 1,0 0 0,6 0 0,-6 0 0,0 0-1,-3 9 0,2-4-2,-4 1 6,-2 4-3,2 3 3,-2 4 4,-1 7-2,0-5 4,-1 6-2,2 2 0,-1 0-1,4 4 1,0-2 2,1-3 0,-3 3-4,3 0-1,2-5-1,-2 3-2,2-3 2,-2-7-2,1-1 2,2-1-4,0-3-1,0-3 3,0 1-5,-3-1 4,3-2-2,-1-2-1,1 0 0,-2-1-2,2 1 1,0-5-1,0 5-12,0 0 3,0-5-9,0 0-16,0 4-15,0-4-18,0 0-25,0 0-23,0 0-19,0 0-40,0-13-42,2 6-108,2-1-348,-2 0 155</inkml:trace>
  <inkml:trace contextRef="#ctx0" brushRef="#br0" timeOffset="13756.3834">14599 6086 105,'-2'-4'217,"2"4"-20,-2-5-15,2 5-16,-4-2-9,4 2-13,0 0-9,-13 4-8,4-1-3,4 3-9,-3 0-9,-4 5-8,4-3-11,-4 7-8,5-2-4,2 3-7,-5-2-3,4-3-6,4 2-6,1 1-1,1 3-3,0-2-2,3 0-4,3 1 0,4-1-6,-1-2-5,4 4 2,0-5-5,0 3 1,4-2-6,-2 0 7,0-1-9,0-2-2,-1 2-4,-5-5-3,3 3 4,-4-3-3,0 0-4,-3-1 0,-1-2 3,-3 3 1,2-2 2,-6 0 1,0 0 1,-3 5-2,0-1-2,-7-5 0,-1 6-5,-1-2-1,-4-1-4,-1-2-16,2 0-13,-1-1-12,-1-1-24,2-1-25,-1-4-32,-1-1-20,4-4-31,4 2-54,-2-5-145,6-1-399,0-3 177</inkml:trace>
  <inkml:trace contextRef="#ctx0" brushRef="#br0" timeOffset="13946.8744">14578 6093 8,'0'0'274,"4"-4"-32,-4 4-26,8-2-26,-3-3-19,4 5-17,3-3-10,6 0-15,-1-1-9,12 2-16,-8-3-11,8 3-7,-1 1-23,0-4-34,-6 5-25,-2 2-41,0-1-34,-1 1-35,-5 0-69,-2 1-98,-2 1-296,0 0 131</inkml:trace>
  <inkml:trace contextRef="#ctx0" brushRef="#br0" timeOffset="14197.2041">15009 6148 111,'-11'-10'271,"11"10"-29,0 0-27,0 0-24,0 0-18,0 0-9,0 0-4,0 0 0,9 15-9,-5-6-7,4 6-3,-1 4-22,1 0-11,-1-2-13,1 6-7,1-5-10,1 0-8,-3-2-2,1 3-10,2-4-6,-6-3-11,1-2-19,2 2-19,-4-3-17,0 1-30,1 0-30,-4-3-39,1-2-25,1 2-29,0-3-61,-2-3-131,0-1-386,2 4 170</inkml:trace>
  <inkml:trace contextRef="#ctx0" brushRef="#br0" timeOffset="14437.1133">15236 6182 59,'-6'-5'264,"2"2"-27,-4 0-24,2 3-23,6 0-16,-17 3-20,11-2-9,-7 1-12,6 3-8,-2 1-12,-1 2-13,-2 3-7,2 3-7,-4 2-11,3 1-6,-3 4-9,-1 2-5,1 3-5,1-5-6,-1 1-7,-1 0-13,3 0-8,2-5-15,2 0-15,-1 0-15,3-2-20,-3 1-15,5-5-22,0 0-16,1-2-19,1-1-28,2-2-169,-2-2-343,4 0 152</inkml:trace>
  <inkml:trace contextRef="#ctx0" brushRef="#br0" timeOffset="14696.4858">15424 6277 86,'1'-5'292,"2"1"-33,-2 0-24,-1 4-28,1-4-21,-1 4-24,3-2-10,-3 2-10,0 0-1,0 0-10,5 8-9,-2 4-13,-2 0-9,0 5-12,2-3-9,-1-1-7,3 3-4,-3 1-7,-1-5-6,2 3-9,-1-3-15,1 0-20,-2 0-7,3-2-22,-2 0-27,1-1-25,-2-1-29,2-1-21,-2-4-32,3 1-41,-2 1-164,2-5-387,-4 0 171</inkml:trace>
  <inkml:trace contextRef="#ctx0" brushRef="#br0" timeOffset="15077.4664">15646 6295 202,'0'0'239,"-2"-4"-24,2 4-22,0 0-19,0 0-6,0 0-11,-7 13-12,3-8-6,4 6-14,-2-2-13,2 4-7,0 2-7,2 2-14,-2-4-4,4 3-8,1 1-10,-1-2-4,0-3-3,1 0-7,1 0-5,2-2-1,0 2-7,0-5-5,0 2 2,1-1-6,1-1-3,4-4 2,-3 2-3,2-5-1,1 2-2,-1-2-2,7 0 0,-8-2-4,6-3 3,-3 0-5,-4 0 0,-2 1-1,3-4-4,-3 1 0,0-1-2,-3-3 6,-2 2-6,4-4 1,-5-2-8,1 0 3,-2-1-4,-6 0-5,2 3-4,-3-3 3,-1 0 1,1 4 4,-4-2-3,0-3-1,-4 5-2,4 4-1,-6-2 2,2 1 0,-4 2 0,2 1 1,1 4-1,-2 0 2,-5 0-10,4 4-2,0 1-10,2-1-7,-1 3-20,4 2-7,1 0-19,-1 0-10,3 3-17,3-2-16,1 2-28,-3 1-186,4-4-368,3 3 163</inkml:trace>
  <inkml:trace contextRef="#ctx0" brushRef="#br0" timeOffset="15669.4974">15911 5914 194,'0'0'207,"-1"-5"-23,1 5-18,0 0-17,5-2-19,-5 2-9,0 0-5,13 0-9,-6 2-12,5-2-10,-2 3-4,4-1-6,-3 1-13,2 0-6,1 1-4,-5 1-7,0 0-8,1 2 0,-4-2 1,-3 0-9,1 5 0,-5-1-3,-2 1-5,-2 0 1,0 2-3,-6-4-9,4 6 9,-2-4-3,-5 1 0,5-3-6,0-2 2,-1 0 4,4-1-6,1 0 1,0-1 0,-1-2-6,1 1 0,2 0-1,3-3 0,-5 7 1,5-5-8,5 1 9,-3 2-1,2-1-4,4-1 4,-1 0-3,1 3 2,1 1 1,-1-2-2,4 3 0,-4-3 5,-2 4 4,-2-4 1,3 0-2,-4 1-2,1-2 4,-4-1-1,3 3 2,-3-1 9,-5 0-1,0 5-7,-2-5-1,-1 2 0,-2-1 2,-2-1-2,2 1 1,-1-2-3,0-1-1,-1 1-3,1-1-8,-1 0-8,2 1-15,1-2-18,0 2-25,1-2-34,2-2-29,1 3-48,-2-1-170,7-2-376,-6 5 167</inkml:trace>
  <inkml:trace contextRef="#ctx0" brushRef="#br0" timeOffset="16165.1738">16405 6278 108,'-2'-3'311,"-2"0"-32,0-1-26,4 2-25,0 2-21,-3-5-22,3 5-19,0 0-11,0 0-7,0 0-1,0 0-3,0 0-3,13 17-7,-1-3-7,5 1-14,4 2-6,-1 1-7,5 2-5,-2 0-7,2-2-10,-1 0-8,-1 0-2,0 3-10,-6-4-5,1-3-11,-6-4-4,4 1-1,-6-3 0,-2 1-12,1-3 3,0 1-6,-4-2-9,-2 0-6,4-3-14,-4 5-16,-2-5-10,3-1-19,0 2-19,-4-3-22,0 0-40,0 0-30,0 0-36,0 0-58,0 0-207,-19-5-502,15-3 222</inkml:trace>
  <inkml:trace contextRef="#ctx0" brushRef="#br0" timeOffset="16366.6343">16811 6234 268,'1'-5'273,"0"1"-27,-1 0-29,0 4-22,0 0-19,0 0-8,0 0-8,0 0-7,-20 13-10,3-1-13,-5 3-7,-1 4-12,-4-1-14,-1 5-9,2-2-12,-4 4-12,2-4-23,1 2-29,2-3-24,-1 3-28,4-1-36,-1-3-25,4 1-47,6-6-67,-4 0-144,2-1-388,2-2 172</inkml:trace>
  <inkml:trace contextRef="#ctx0" brushRef="#br0" timeOffset="19100.2957">17177 6140 242,'0'-3'238,"-1"-2"-25,1 5-21,0 0-24,0 0-13,1-7-17,3 4-7,3-3-10,3 1-10,6 0-12,1-2-7,5 2-8,7-5-10,0 5-4,2 0-8,-2-2-6,1 7-8,-10-3-4,1 2-4,-4 3-5,0 0-7,-4 1 3,-1 1-3,-5 1-6,0 2 3,-1 1 0,-2 3 2,-2 0 3,-4 1 0,0 0-2,-6 5 0,0 0-2,-6 4 2,-5-1-1,2-1-5,-5-4 2,-1 2-3,2-2-4,1-4 1,-3 4-2,3-7-2,0 1 3,3-2-3,-2 3-3,3-3 2,6-5-1,-1 2-1,2 0 0,1-3 0,1 0 2,1-1 0,6 0 2,-7 2-1,7-2-1,0 0-4,-2-8-4,2 8 0,9-9 2,0 2-4,0 0 4,3 2-8,0 0 3,1-1 1,1 2-5,2 0 2,-1 4 4,-3 0-4,-1 0-4,-1 2 2,0-1 1,0 4-5,0 1 3,-3 1 3,-2 3-3,3-3 1,1 6 2,-4-4-3,0 3-3,0 0-5,1-2-9,-4 0-5,2 1-18,1-2-21,-5 0-14,4-4-20,-2 2-16,2-2-19,-1-1-23,1-1-25,0-1-184,-4-2-394,0 0 175</inkml:trace>
  <inkml:trace contextRef="#ctx0" brushRef="#br0" timeOffset="19402.5021">17734 6070 97,'0'-3'280,"-4"0"-34,0-1-25,4 4-21,-7-2-24,7 2-15,0 0-14,-9 5-13,7-1-12,-2 3-12,0 0-8,1 3-8,2 2-11,1 3-10,4 4-5,0-2-9,1 0-3,1 3-5,5-4-3,2-1-5,0 1-4,5 2-1,0-5-6,-3-1-3,-2 2-2,1-2-4,-2-7 2,-2 4-5,-4-2 0,1 1-1,-3-3-6,-1-1 0,1 1 0,-4-1-2,-1 0 4,-4 1-5,1 2-2,-4-2-10,-6 2-14,-1-1-26,-4 0-17,3-1-31,-5-1-23,0-1-24,3-4-29,-1 0-218,-1-3-415,4-1 183</inkml:trace>
  <inkml:trace contextRef="#ctx0" brushRef="#br0" timeOffset="19822.4007">17700 6130 176,'5'-5'202,"-1"0"-20,5-4-19,0 2-8,3 0-18,1-2-21,5 0 2,0 2-13,4 0-10,3 0-7,-3 3-9,6 3-12,-9-3-7,2 4-8,0 0-5,-4 1-3,-4 3-12,-2-1-8,1 2-1,-1 3 2,-2-2-8,-2 4-3,-3-2-1,3 4 0,-3 0 1,-4 3-3,0 2-1,0 0 5,0 2-1,-3-2 0,2 0 6,-3 2 1,1-2 1,1 2 1,0-2 1,-1 0-2,3 0 1,-4-2-4,7 1 1,-3-3-5,1-4-4,4 3 7,0-2 2,0-1-2,4 1-2,-1-3-1,2-2 0,2 2 0,1-4-5,3 2 0,3-4 2,-1-2 2,1-1-4,-1-2 0,2-1-2,-3-1-1,0-1 0,1 0-3,-4-4 3,1 0-1,-6-1 0,-2 0 4,-3-4 5,-1 0 0,0-1-10,-7-1 7,-1 2-1,-3-10 0,-1 11-4,-9-5-2,3 6 0,-3-6-2,-5 5-4,5 2-5,0 6-13,-2-3-31,3 4-16,-2 5-43,2-6-57,5 6-211,0 1-406,2-1 180</inkml:trace>
  <inkml:trace contextRef="#ctx0" brushRef="#br0" timeOffset="20864.6335">14308 6982 5,'0'0'228,"0"0"-21,0 0-20,0 0-23,0 0-7,-10-11-5,10 11-2,0 0-9,0 0-9,0 0-10,0 0-10,0 0-16,0 0 3,0 0-4,0 0-4,20 7-6,-8-6-2,-2 2 2,10-1 7,1 1-4,9 1-2,3-1-4,3-1-5,3 1-5,18 0-7,-1-2-2,8-1 3,2-1-13,30-2 0,-3-4-8,3-3-9,7 3 0,2-6-3,8-3-3,10 3-6,0 0 1,1-5-4,3 3-3,-6-2-3,5 0 2,4 0-6,2 2 2,4 1-6,-4 1 3,6 1-6,-1 1 8,-2 2-3,-1 1-3,-12 6 0,-10-2-2,-1 5 1,-19-2-2,-26 1 0,1 1 3,-4-1 4,-4 0-9,-7 1 5,-9 3-6,-7-6 3,-4 0-1,3 4 1,-7-4 0,-11 2 4,3-2 4,-2 1 6,-8-1 11,1 0 5,0 2-2,-4 0 4,0-1-3,-1 1 9,0-2-6,-6 2-8,8 0 0,-4-1-2,-4 1-5,0 0-10,0 0-10,0 0-16,9 0-20,-9 0-17,0 0-30,0 0-32,0 0-35,-3 4-31,3-4-42,-5 5-64,0-4-188,-3 0-516,-4 3 229</inkml:trace>
  <inkml:trace contextRef="#ctx0" brushRef="#br0" timeOffset="26282.7888">14574 7415 88,'0'0'129,"0"0"10,0 0-4,0 0-14,0 0 9,0 0-25,0 0-1,2-3-14,-2 3-2,0 0-5,0 0-7,3-6 6,-3 6-2,0 0 2,3-3 2,-3 3 1,0 0-2,3-3-2,-3 3-4,0 0-3,0 0-4,0 0-8,0 0-7,0 0-3,0 0-8,0 0-4,0 0-6,0 0 1,0 0 2,-4 12-1,1-2 1,1 0-4,-1 2 4,-3-2-11,3 4 3,-2 2-4,-1 0-4,-3 1 0,5-2-1,-4-1-4,3-3 1,-1 2-3,2-1-4,-1 0 1,-2-2-16,4 0-16,-3-3-18,3 0-20,-1-1-27,2-1-25,2-1-13,0-4-20,0 0-29,0 3-167,0-3-367,10-8 162</inkml:trace>
  <inkml:trace contextRef="#ctx0" brushRef="#br0" timeOffset="26550.1531">14804 7367 146,'0'-6'234,"0"6"-22,0-4-22,0 4-22,0 0-12,0 0-6,0 0 7,0 0-4,0 0-8,-1 17-5,0-9-8,0 1-11,-2 3-14,0 5-12,1-1-7,0-2-9,2-1-6,-3-2-6,1 5-10,4-3-4,-2 0-5,2-2-5,-2 1-2,0-3-9,-2 0-14,5 1-16,-1 1-17,-4-4-25,2-1-19,0-1-17,0 1-37,0 0-5,0-6-12,2 6-16,-2-6-46,0 0-145,0 0-364,0 0 162</inkml:trace>
  <inkml:trace contextRef="#ctx0" brushRef="#br0" timeOffset="26829.3972">14605 7408 79,'-6'-2'227,"6"2"-24,0 0-19,-8-3-11,4 2-10,4 1-14,0 0-10,0 0-9,0 0-12,7-8-10,-1 3-13,7 1-8,3-3-5,3 0-9,10-2-5,-3 0-9,4-2-5,-1 2-9,-1 1-1,-2 1-7,-7 2-3,-1 3-13,-5-3-16,-1-1-18,-1 5-14,-2-2-11,-2 2-20,1 1-6,-2-1-27,-2-1-9,1 1-28,-5 1-27,0 0-130,0 0-307,0 0 137</inkml:trace>
  <inkml:trace contextRef="#ctx0" brushRef="#br0" timeOffset="27178.5165">15109 7354 67,'-8'-1'211,"8"1"-15,-8-1-9,8 1 2,0 0 2,0 0-9,-10 0-10,10 0-19,0 0-10,0 0-18,-6 1-8,6-1-13,0 4-5,1 1 3,0 3-5,2-1-11,2 2-1,0 1-6,2 6-6,-1-6-9,3 4 1,3 0-10,-3 1-6,2-2-2,-1-1-7,-3 0-4,2-3-5,-1 1-13,-2-3-24,2 1-19,-1 1-20,-4-2-23,5-2-21,-6-1-28,2 0-16,3-1-23,-5-1-44,-2-2-171,0 0-402,0 0 179</inkml:trace>
  <inkml:trace contextRef="#ctx0" brushRef="#br0" timeOffset="27382.529">15232 7308 20,'-5'-2'240,"4"-2"-26,-5 2-24,6 2-16,-10-1-19,10 1-11,-11 3-18,4 0-10,-3 3-4,0 1-14,1 3-7,-4 1-3,2 4-12,1-1-7,-4 3-7,5 1-8,-5 3-9,4-4-10,1-2-20,1 1-16,1-5-21,3 1-20,-1-1-20,3-3-33,0-1-36,0 1-165,0-4-320,2 2 142</inkml:trace>
  <inkml:trace contextRef="#ctx0" brushRef="#br0" timeOffset="27814.4084">15376 7346 29,'0'-6'236,"0"6"-28,0-5-26,3 3-24,1-2-7,1 3-20,2-2-10,4 0-5,0 3-11,1 0-7,-2 0-10,1 3-8,3 1-8,-3 2-10,1-1-8,-3 4 0,0-1-5,-3 2-5,-1 0 0,0 6-1,-5-3-3,3 1-2,-6-2-3,3 5-9,-4-5 6,-4 2-4,-4 0-1,4-3 1,-3 3 0,1-4-2,-2-1 2,-1-1 0,3-4-2,2 4-2,-3-4-4,4-1 0,1 0-4,0-1 2,-1-2 0,2 0-7,5 0 4,0 0-3,-9-3-4,9 3-5,0-6 3,0 6-3,4-4-1,1 0 1,0 2 0,4 0-2,-2-2 1,-1 3-3,8 1 3,-4 0-4,2 1 3,-1 2-2,0-1-1,-1 1 1,1 5-1,-3-4-3,0 1-7,-1 3-9,1 1-5,0-2-15,-5 3-12,1-5-15,1 5-29,-3-6-17,1 3-15,0 0-46,0-3-151,-3-1-353,3 1 157</inkml:trace>
  <inkml:trace contextRef="#ctx0" brushRef="#br0" timeOffset="28128.5423">15737 7367 62,'-11'1'217,"4"1"-20,2 0-18,1 3-21,0-1-16,0 1-14,1 0-12,1 3-7,2-1-11,0 2-10,2 4-6,0-4-11,2 4-7,0 0-5,5 2-3,-1-4-4,-2-1-2,2 4 5,-1 0-9,3-1 0,-3-1-3,1-3-6,-3 0 4,-1 0-4,0-1-1,-2 1-3,0-1 1,-2 1-5,-2-5-2,-2 4-5,0-1-5,-3-3 0,2 0-27,-5 2-27,-2-2-27,2-2-45,-4-3-40,1 0-198,-1-2-375,-3-4 166</inkml:trace>
  <inkml:trace contextRef="#ctx0" brushRef="#br0" timeOffset="28313.0505">15654 7412 132,'0'0'183,"10"0"-17,-5-1-18,4-3-12,-2 3-14,1-2-8,3 2-12,-1-1-11,2 1-18,-1 0-19,-3-1-35,4 1-26,-2 0-31,0-2-41,-2 1-124,-1 2-220,-1-3 98</inkml:trace>
  <inkml:trace contextRef="#ctx0" brushRef="#br0" timeOffset="28630.5487">15947 7279 155,'6'-2'181,"-1"0"-19,2-1-12,1 1-13,1-1-5,1 1-8,1 2-4,-1 0-8,2 0-12,0 0-12,-3 2-5,0 3-15,1 2 0,-2-3-10,-3 7-1,-5-5-3,0 5-1,0-2-7,-3 3-2,-3-1-9,0 3 2,-2-1-5,2 0-3,0-3-3,-1 0 1,-2-1-4,5-4-1,-1 5-4,3-5 0,-2-2-4,3 3 2,1-2-2,0 0-3,2-3-3,3 1 4,2 0-3,1 0-7,2 0-5,5-4-19,-1 2-9,0-3-28,8 0-20,-3 2-20,1-3-38,1 0-183,-5-2-346,2 3 154</inkml:trace>
  <inkml:trace contextRef="#ctx0" brushRef="#br0" timeOffset="29033.518">14879 7978 35,'0'0'246,"17"-4"-27,-5 2-19,6-2-15,2 0-17,8-2-13,3 1-9,3-5-8,6 2-9,10-4-11,3 0-9,3 1-10,-4 2-9,-14 3-16,2 0-5,-7 2-14,0 3-15,-2-1-17,-11 2-14,-4-2-17,-2 2-11,-3 0-8,-4 0-3,0 0 0,0 0-1,-7 0-3,4 3-8,-4-3-12,0 0-31,0 0-16,-11 6-33,6-6-152,-2 3-309,0 0 137</inkml:trace>
  <inkml:trace contextRef="#ctx0" brushRef="#br0" timeOffset="29370.895">15433 8008 111,'0'0'238,"0"0"-27,0 0-24,1-8-21,-1 8-15,0 0-15,0 0-13,-7 10-2,0-5-13,1 2-9,-1 0-10,-2 3-12,-1 0-3,0-1-11,0 0-7,2 2-3,1-3-8,1 1-1,-1-2-1,3 1-6,3-3-3,-4-1-8,5 2-1,0-1-1,0-2 2,5 3-3,-2-4 1,3 3 1,3-3 2,4 1-8,0-1-1,6 1 0,3-6-5,0 3 0,7 0-2,1-4-2,-2-1-6,-1 1-8,-6 3-22,-3 1-16,0-3-20,-5 2-47,1-2-30,-5 1-38,-3 0-156,-2 0-363,-2-2 161</inkml:trace>
  <inkml:trace contextRef="#ctx0" brushRef="#br0" timeOffset="29553.9953">15455 8015 91,'0'0'236,"0"0"-21,0 0-24,0 0-22,0 10-14,0-3-14,2 0-13,0 3-13,0 2-9,1 0-9,1 3-13,-2 4-9,2 0-23,-1-1-38,-1 2-36,2-2-29,-2-1-45,0 0-188,-2-5-306,-2 0 135</inkml:trace>
  <inkml:trace contextRef="#ctx0" brushRef="#br0" timeOffset="30325.0932">16527 7408 112,'1'-2'268,"-1"2"-29,3-3-27,-3 3-17,0 0-22,0 0-13,6 9-5,-3-4-2,-1 2-9,3 1-11,-1 4-3,3-3-10,0 6-6,2 0-10,1 1-10,1-1-7,3 2-8,-3-2-6,7 4-2,-3-5-14,-4 2-2,3-3-12,-3-5-13,4 4-21,-3-1-21,2 0-19,-8-4-28,3 0-28,-1-1-29,1-2-22,-1 0-36,-2-2-51,-1-1-137,-5-1-391,13-1 173</inkml:trace>
  <inkml:trace contextRef="#ctx0" brushRef="#br0" timeOffset="30508.6137">16843 7417 136,'-2'-2'254,"1"-1"-25,-3-1-23,4 4-22,-10 3-17,3-1-17,-4 5-20,-1 5-9,-4 1-11,-5 5-10,1 0-14,-3 3-6,0 1-14,1 3-26,-2-2-30,2 1-31,6 0-31,-2 1-28,4-5-33,0 1-57,2-4-103,-1-2-294,3-1 130</inkml:trace>
  <inkml:trace contextRef="#ctx0" brushRef="#br0" timeOffset="31542.3912">17654 7317 48,'-3'-4'193,"1"-1"-1,2 5-5,-2-4-5,2 4 1,-1-5 1,1 5-6,-1-4-5,1 4-9,-3-4-13,3 4-6,-2-5-12,2 5-13,0 0-9,0 0-7,-3-3-12,3 3-3,0 0-11,0 0-9,0 0-7,0 0-9,0 13 5,-1-3 10,-3 7 1,0 7 3,-1 1-7,0 5-7,-3 0-1,3-1-9,3 0-6,-2 0 1,0-2-3,3 0-1,-2-6-6,3-4-4,0 0-3,0 0-2,0-1-5,-2-6 4,2 2-3,0-2-5,-2-3-1,2-1 2,2-1-5,-4-1 1,2 1-4,4-5 3,-4 0-3,13 2-3,-3-4 1,2 0 0,4-4-2,-3 2-1,6-1 3,-2 0-4,2-2-1,1 2 1,0 0-2,0 1-7,3-1-5,-4 1-10,-5 0-15,3 0-15,-3 4-24,-2-3-29,-1 3-20,-2 0-30,-3 0-28,-1-1-18,-5 1-47,13 0-191,-8-2-475,-5 2 210</inkml:trace>
  <inkml:trace contextRef="#ctx0" brushRef="#br0" timeOffset="31730.8939">17696 7507 60,'-10'-3'276,"1"0"-25,1-1-28,1 2-27,3-1-19,0 1-17,-1 0-22,5 2-9,-2-3-14,2 3-10,0 0-10,0 0-8,20-1-13,-1-1-25,1 2-44,1-1-26,10-2-41,-1-2-44,-2 0-83,-6 0-105,6-5-318,-8 6 141</inkml:trace>
  <inkml:trace contextRef="#ctx0" brushRef="#br0" timeOffset="31870.5142">17754 7332 199,'-4'-1'200,"4"1"-53,-1-3-24,1 3-18,0 0-19,21-6-13,-11 4-11,10-2-30,10-1-15,0-2-40,5-1-148,3-1-184,10-3 82</inkml:trace>
  <inkml:trace contextRef="#ctx0" brushRef="#br0" timeOffset="34626.4587">18909 6734 2991,'0'0'-3,"-7"-11"36,5 8 25,-1-1-9,-1 1-19,4 3-11,-1-5-5,-2 2-4,3 3 0,-1-3-1,1 3-2,0 0 6,0 0-4,0-7 3,0 7 1,9 0 0,0-1 4,8 1-5,2 0 0,10-2 2,5 2-4,1-1-3,2-2 1,-2 3-9,-3-1-16,-1 1-17,-5 0-18,-7 1-25,-1 0-29,0-1-18,-6 3-4,-1-2-23,-4 0-9,0 1-1,-5 2-15,-2 0-28,0-4-126,-11 6-357,1-1 158</inkml:trace>
  <inkml:trace contextRef="#ctx0" brushRef="#br0" timeOffset="34782.5927">19104 6770 116,'-27'7'148,"8"-2"8,-1-1 1,2 1-11,0-1-8,5-1-11,2 2-9,-1-1-14,3 0-13,4-2-4,0 0-9,-1-2-3,3 5 2,3-1 8,0-4 8,6 5-1,0 0-5,5-3-13,7 1-5,1 0-7,9-3-10,2-1-14,-1-1-16,3 1-14,-4-1-28,2 0-29,-2 0-36,-7-3-42,7 2-57,-10-1-123,0-4-330,-1 1 146</inkml:trace>
  <inkml:trace contextRef="#ctx0" brushRef="#br0" timeOffset="35119.0827">19384 6520 208,'-4'-3'235,"0"-1"-22,-1 3-17,5-3-18,0 4-6,-6-5-8,6 5-16,-4-3-13,4 3-9,0 0-5,0 0-10,0 0-8,21 4-8,-10 1-8,7-1-9,2 0-4,0 3-9,1 1-4,9 2-7,-5-1-4,2 1-3,-10 3-8,2-2-5,-4 3-5,0 1 0,-3 0-4,-1 1-4,-4 1 3,-2 3 1,-4-2-4,-2 2 1,-3-2-3,-2 10 0,-7-1 2,1 0 1,-5-1-2,-1 0-3,0-3-4,-4 2 11,2-2-11,-1-3-1,-2-1-1,4 1-5,-1-2 2,3-4-5,2-1-14,-2 0-14,2-2-15,1-1-23,3-2-30,2 1-30,2-4-20,0 2-37,5-4-41,-5-1-163,7-2-415,0 0 185</inkml:trace>
  <inkml:trace contextRef="#ctx0" brushRef="#br0" timeOffset="35530.9822">20336 6665 3035,'-4'-8'25,"2"-3"-13,-2 3 3,-2-1-16,3 4 0,-1-2 4,1 1-8,0 2 9,-2 0 11,2 0 2,0 0 5,2 1 5,1 3-5,-5-3 6,5 3-6,0 0 1,-6 6 5,2 1 9,1 1 1,-2 3 6,1-1 3,-1 5 1,0 4 18,0 0-14,2 0 2,-3 0-4,1 4 5,1 3-12,-1-1 6,2 1-5,2-5-5,0 3-3,-2-4-1,3-1 14,-2-3-27,4 2 2,-2-1-2,3-2-1,-1 1-1,2-5-3,4 3-2,-3-2 1,6-3 1,-1 0-7,0-1-3,1-2-7,6 1-9,0-1-19,0 1-11,3-5-18,-1 1-28,1-1-22,-1-2-39,-1-2-23,-4 1-27,4-3-40,-1 1-46,-9-2-204,3 0-526,-2-2 233</inkml:trace>
  <inkml:trace contextRef="#ctx0" brushRef="#br0" timeOffset="35729.4522">20259 6897 222,'-12'-5'305,"3"1"-30,1 1-30,3 1-24,0-1-19,0 1-20,2 1-15,3 1-12,-4-5-16,4 5-14,0 0-8,0 0-12,17-2 0,-4 3-23,7-1-12,2 1-17,6-2-25,4 0-18,-3-2-33,4 4-33,-11-3-35,4 1-44,-3-3-54,-6-1-197,-1-1-418,1-2 185</inkml:trace>
  <inkml:trace contextRef="#ctx0" brushRef="#br0" timeOffset="35946.8991">20319 6657 135,'-9'-7'284,"2"3"-25,2 2-20,1-2-20,0 2-17,3-2-19,1 4-17,0-5-16,0 5-11,7-3-13,4-1-14,7 1-6,3 0-11,11-2-7,0 1-13,4 1-9,0 1-2,2-1-19,0 1-15,-1 0-27,-2 0-30,-4 1-39,-2 1-36,-7 1-42,-3-2-43,-1 1-190,-6 0-409,1-2 182</inkml:trace>
  <inkml:trace contextRef="#ctx0" brushRef="#br0" timeOffset="36232.1071">21067 6648 80,'-5'-2'332,"5"2"-27,-3-1-40,3 1-31,0 0-26,0 0-17,0 0-22,0 0-18,0 0-11,0 0-16,0 0-11,32 4-3,-11 0-37,8 0-37,2 0-48,-2-2-45,1 2-52,-2-4-51,-12 3-206,-2-1-396,-1 0 176</inkml:trace>
  <inkml:trace contextRef="#ctx0" brushRef="#br0" timeOffset="36393.4376">21086 6829 74,'9'5'243,"-1"-3"-31,6-2-30,9 0-23,6 1-19,7-1-24,1-1-23,15-3-34,2 1-36,1-2-43,0-4-85,-4 5-91,0-3-213,-12 1 94</inkml:trace>
  <inkml:trace contextRef="#ctx0" brushRef="#br0" timeOffset="37147.4236">20701 7788 3374,'-12'-3'38,"-6"0"2,5-4-15,0 3-19,3 2-4,1 0-4,1 2-4,2-2-5,2 0 5,4 2 1,0 0 5,0 0 7,19-6 13,3 6 7,9-1 8,19 2-5,10 0 6,34 2 3,3 2-3,8-3 3,15 5-10,11-3-1,9 2-7,7 1-3,5 0 9,5-2-11,6 2-1,3-4-2,0 4-5,-3 1 2,-2-2-6,-8-1 7,-3 0 1,-4-3-8,-6 0 16,-3 2-18,-10-4 2,-2 3 2,-9-3 2,-6 0 10,-12 0-8,-7-3 0,-28 6-8,0-3 2,-6-3 4,-5 2 0,-16-2 4,1 1 13,-4 0 2,-3 0 3,-6 2 7,-6 0-2,0-2-6,0 1 10,-8 0-7,-1 1 3,-1 0 3,-2-3-5,-6 3 3,9 0-3,-5-1-12,-4 1-1,0 0 3,0 0-14,0 0-19,-31 4-12,12-7-18,-13 6-22,-2-1-8,-16 2-25,-3 1-1,-7-2-18,1 0-25,-4 2-34,-28-1-31,23-1-35,-28-1-44,-10-2-219,1-2-542,-2-1 240</inkml:trace>
  <inkml:trace contextRef="#ctx0" brushRef="#br0" timeOffset="37544.4614">21383 7902 9,'-59'4'188,"1"-2"-17,7 4-21,13-3-13,2-1-9,0 3-4,4 0-2,2 0 1,7-3 6,-5 2 0,8 1-10,4-1 2,2-3-12,1 1-8,4-1-8,0 2-8,4-1-6,1 0-3,0 1 1,4-3 6,4 6 8,1-3 4,9 2 0,6-2 4,11 2-2,10-1-4,15 0-11,12 0-1,31-4-2,7 1 0,0 3-7,10-6-7,5 5 2,9-3-4,11 4-1,-3 0-3,8 3 1,10-1-3,-4 2-8,4-1-6,0 0 6,1 1-16,-5-1-4,-6-1-3,-6 1 1,-13 0-6,-3-4-1,-12-3-3,-11 1-1,-5-1-1,-31 1-2,-1-2-3,-3 0 6,-1 1 0,-5-2 2,-15-1-6,-3 2 3,-2-2-3,-7 3-2,-8-1 10,-6 1 4,-2 0 10,-2-3 7,-4 2 13,3 0-5,-5 1 1,-4 0-4,5-2-5,-5 2-34,0 0-14,0 0-68,0 0-39,0 0-45,-18-2-53,8 2-60,-2 0-76,1-1-219,1 1-612,2-3 271</inkml:trace>
  <inkml:trace contextRef="#ctx0" brushRef="#br0" timeOffset="37689.9177">24597 8128 3760,'15'1'145,"-5"0"-83,-1-1-40,-3 0-32,1 1-56,0-1-27,-7 0-2,8 0 3,-8 0 12,0 0 8,6 0 3,-6 0-15,0 0-23,0 0-59,0 0-102,0 0-197,0 0-503,-17-12 222</inkml:trace>
  <inkml:trace contextRef="#ctx0" brushRef="#br0" timeOffset="48740.7619">21986 6667 114,'0'0'128,"0"-4"15,0 4-5,0-5-11,0 5-13,0-5 3,0 5-2,0 0-2,2-5 0,0 2-1,-2 3-8,0 0 0,0 0-3,0-4-2,0 4 0,0 0-3,0 0-6,0 0-2,0 0-3,0 0-3,0 0-7,0 0-4,0 0-7,0 0 0,0 0-11,0 0-5,0 0-5,0 0-9,0 0-1,0 0 1,-2 13-7,2-6 5,-2 4 0,4 3-5,-4 3 2,4 3-3,0 4-2,-2 6-3,-2-7 1,4 6-2,-4-4-3,4-6-4,-2 6 1,-2-6-5,4-2 2,0-1-3,-2-3 2,0 1-1,-1 1 1,1-3-3,0-1-1,0-4-1,-1 2 3,1-3-1,0 0-11,0-1-9,0 1-17,-4-3-13,4 1-21,0 0-24,0-4-27,-8 1-22,8-1-35,0 0-44,-4-7-170,2 2-418,-1-2 185</inkml:trace>
  <inkml:trace contextRef="#ctx0" brushRef="#br0" timeOffset="49339.1617">22215 6679 70,'0'0'244,"0"0"-25,-8-4-22,8 4-21,0 0-16,0 0-15,0-4-9,0 4-8,0 0-4,-4-1-7,4 1-6,0 0-11,0 0-7,0 0-11,0 0-6,0 0-7,0 0-7,0 0-6,0 0-6,0 0-5,0 0-1,0 0-6,4-5-1,-4 5-8,4-4-4,0 0 3,-2 0-3,7-1-4,0 0-6,0 0 0,2-1 2,1 1-3,-2 4-1,3-3 0,0 4-4,-1 2-5,1-2 3,-4 2 0,5 1-4,-4 2 2,3 5 2,-4-1-5,0 3 2,0-3-3,-2 1 8,-1 6-1,-2 0-2,-2-4-3,-2 5 3,3-1-1,-6 1-1,1-4 5,-1 3-4,-2-3 1,-4 3 1,3 0 2,-5-2-1,2 0 0,-1-4 1,1-2-3,-5 3-1,2 0 1,2-4 3,-1 0 1,-1-1 0,2-1-1,-1-1 7,2-3 4,0 2 1,0 0-1,3-3 0,-1 0-5,7 0 3,0 0-1,-13-6-4,10 5 0,-2-4-6,3 2 4,1-2-1,1 0-1,0 1-1,1-2-4,1 2 3,0-1-1,1 0-3,3 4-1,-2-3-2,0 3 3,1-1-1,1 0-1,-6 2-1,13 5 0,-4 0-3,-3-2 3,1 2 0,1 2-3,0-1 5,1 4 1,1-3-4,-3 2 0,1 0 1,-1 0-3,3 1 4,-2-3-6,-3 0-10,2 1-11,-4 1-7,5-1-10,-3-4-21,0 3-22,-1-4-26,1 1-18,-1-3-19,3 1-37,-1-1-213,-6-1-432,10-3 191</inkml:trace>
  <inkml:trace contextRef="#ctx0" brushRef="#br0" timeOffset="49667.1588">22635 6667 277,'-3'-4'252,"3"4"-27,-5-3-20,5 3-23,-4-6-16,4 6-19,0 0-17,0 0-13,0 0 3,0 0 7,0 0-3,9 11-7,-1-4 3,1 3-9,-1 0-9,3 3-11,3 2-6,-1-3-12,5 12-6,-5-9-8,1 0-1,-2-1-9,1-1-4,-3 3-3,3-3-2,-5-2-7,2 1 1,-2-2-6,-3 0-3,1 0-4,2-2 1,-2 1-5,-2-1-1,1-1-18,-1-2-18,0 1-19,-4 0-19,4-2-26,-2-2-17,-2 4-17,0-6-17,0 0-35,0 0-34,0 0-196,7-10-432,-7 10 191</inkml:trace>
  <inkml:trace contextRef="#ctx0" brushRef="#br0" timeOffset="49943.4239">22995 6660 46,'-2'-5'229,"-1"3"-23,0-3-22,3 5-13,-3-5-8,-2 2-11,5 3-11,-3-4-4,-1 2-8,4 2-7,-6-1-5,6 1-13,-9 5-6,1-2-13,1 2-4,0 4-5,-2 1-6,-2 1-2,1 1-11,-1 2-7,-1 1 0,4-1-6,-4 3-3,2-1-3,0-1-7,-4 6 1,1 3-3,4-9-3,-5 1-2,5 0-4,0 0 0,-2-2-4,2 1-1,2-4-7,1 0-19,3 0-17,-6 0-26,4-4-18,3 3-25,-2-5-32,3 1-23,-1-2-40,1 0-166,1-4-388,0 0 173</inkml:trace>
  <inkml:trace contextRef="#ctx0" brushRef="#br0" timeOffset="50298.473">23160 6648 234,'0'0'258,"-2"-3"-26,2 3-18,0 0-19,0 0-16,-4-4-15,4 4-14,0 0-11,0 0-10,0 0-10,0 0-5,0 0-3,-5 8-2,3 0 3,4 0-8,-4 3-8,1 1-1,-2 0-8,3 4-6,2-1-5,-2 4-1,1-3-7,0 1 0,1 0-2,-4 3-10,2-4-4,0 0-1,0-3-7,0-1-4,0-1-1,0-1-11,0 1 1,0-1-3,0-1-9,2-4-9,-2 0-38,1 0-24,-1-3-30,1 1-26,-1-3-30,5 5-34,-5-5-33,0 0-65,15-9-161,-9 3-468,3-1 208</inkml:trace>
  <inkml:trace contextRef="#ctx0" brushRef="#br0" timeOffset="50726.3303">23395 6695 8,'-6'-4'280,"6"4"-28,-4-3-27,4 3-20,-4-2-20,4 2-17,0 0-10,0 0-10,-11 3-11,8 1-3,-1-1-4,0 4-6,1-1-9,-1 2-12,1 0-9,-2 5-11,2-2-4,2 2-4,-1 4-10,2-1-6,-2 1-6,4-4-4,-1 4-9,1 0 9,4-2-12,-4-2-4,1-3-4,2 0-4,1 0 0,1 0-5,-1-1-1,3-2 1,1-2-5,-1 0 2,1-1 1,1-1-4,1-2-3,6-1-1,-5-3 1,0 1 0,3-4 1,-3 0-4,-1-2 1,2 3 0,-5-4 4,1 2-1,0-2-2,-3-2-1,0 1-4,0-1 4,-1 0 1,-2-2 0,0-1-5,-3-2 6,-2 0 0,-1 1-3,-3-4 2,3 5-3,-7-3 0,2 1 1,0 2-2,0 4-1,-5-5 2,0 5-2,-3-1 17,5 3-3,-1 1-1,1 2 2,-3 0-2,-1 1-8,1 3-2,-1 0-19,2 2-21,1 2-12,1-1-24,-3 3-21,4-3-29,3 1-20,0 2-21,3 0-36,-1 0-51,3-1-180,1 0-461,0 0 204</inkml:trace>
  <inkml:trace contextRef="#ctx0" brushRef="#br0" timeOffset="51477.6471">23766 6205 96,'-3'-2'173,"3"2"-3,0 0-7,-1-3-6,1 3 2,0 0-5,0 0-2,0 0-8,-3-5-1,3 5-7,0 0-7,0 0-8,0-4-5,0 4-1,-1-5-2,1 5 0,-1-4-1,1 4-3,-1-5-4,1 5-4,-3-3-8,3 3 0,0 0-11,-3-4-2,3 4-10,0-4-6,0 4-4,0 0-1,0 0-5,-1-5-4,1 5-6,0 0 5,0 0-15,0 0-7,0 0-1,0 0 0,0 0-5,0 0-1,0 0-1,0 0-8,-1 14 2,1-3 3,-3-2-8,3 1-1,0 2 2,-2 0 1,-1-2-3,3 0 1,-7 2 0,4 0 0,-1-2 2,3 0 3,-3 0-11,0-2 4,0-2-2,3-2-1,1 2 0,-5-4 0,5 3 2,0-1-6,0-4 19,0 4-25,0-4-6,-1 3-2,1-3-5,0 0 2,5 5 0,-5-5 4,5 5 2,0-3-2,0 0 3,4 1-8,-1 0 1,2-1-4,2 1-1,0-3 2,1 2-5,0 0 6,0-2 3,-2 0-5,2-2 3,-3 1 1,-3 0 4,0 1-5,2 0 6,0-3 2,-4 2 0,0-2 3,0-1 0,-1 0 1,-1 2 1,2-2 2,-4-3 1,3 3 1,-3-3 4,2 3 6,-2-2-2,-1-1 2,0 3 1,4 1 10,-4 3-3,-4-8 9,8 6-7,-4 2 0,0 0-5,1-4-4,-1 4 2,0 0-3,-6 11 0,6-4 1,-3 3-1,3 3-3,-1-2 3,1 4 2,0 2-1,-1 0-4,2-1 0,-2 2 0,-2-3 1,2 1-15,-2-1-27,1-5-30,2 1-32,-3 1-30,2-2-54,-2-2-52,3-1-258,-5-2-531,0 1 236</inkml:trace>
  <inkml:trace contextRef="#ctx0" brushRef="#br0" timeOffset="53681.1783">24062 7113 228,'0'0'224,"-4"4"-25,4-4-17,-4 6-19,3-4-21,1-2-6,-4 4-12,4-4-2,-4 3-1,1-1-7,3-2-5,-3 5-11,3-5-9,-5 3-9,5-3-7,0 0-4,-2 3 1,2-3 3,-2 4-2,2-4 5,0 0 5,0 0 0,0 0 2,0 0 2,0 0 3,0 0-2,0 0-4,0 0-12,0 0-6,0 0-2,0 0-11,-7-8-5,7 8-1,-3-9-4,2 5-3,-2 0 8,2 0-1,0-1-3,1 5 7,-4-7-16,4 2-7,4 0-4,-2-2 1,2 2-1,0-2-5,5 0-6,-1 3 4,0-2-2,0 1-5,2 2-2,0 0 3,-2 2-2,3 1-1,-3 1 4,5 1-8,-4 2 7,0 0-4,5 3-1,-5-1-2,2 2-1,-2 1 3,1 0-4,-4 1 1,5-3 1,-3 3 1,-4-5-3,1 2 2,0 0 4,1-3-3,-2 2-2,0-1-4,-1 0 2,1-3 1,-2 2 8,1-2-7,-3-2-1,3 5 8,-3-5-3,3 3 2,-3-3-2,0 0 3,0 0-7,0 0 4,0-15-3,-1 9-2,-1-6-1,0 1 1,-1-7-3,1 1 14,-2-4-11,-1-5-5,2 5 4,1-4 0,2 6-3,-4-7 2,4 6 11,-1 7-7,-1-3-6,1 6-3,2-3-14,-2 5-7,-2-2-17,2 2-10,1 2-17,1 3-18,-1-3-25,0 0-26,4 2-19,-1 1-22,1-2-25,0 3-45,1-1-198,1 1-486,3-5 216</inkml:trace>
  <inkml:trace contextRef="#ctx0" brushRef="#br0" timeOffset="54014.2843">24508 6667 224,'-4'-4'232,"4"4"-26,-2-5-20,2 5-21,-3-4-10,3 4-14,0 0-12,-5-1-13,5 1 5,0 0 4,-6 17-2,3-5 5,-1 6-9,2 10-4,-3 4-2,-2 13-2,4 3-7,-3 0-12,4 0-4,-1 3-10,2 0-1,-5-2-9,2 0-4,1-15-3,-1 0-5,3-3-1,-1 0-6,-2-2-6,1-2 0,2-8 2,0-2-5,-1 1-4,1-4-3,0-2-2,-2 0-5,2-4-5,1-1-2,-1 0 3,-1-3-5,2 1 3,0-2-9,0-3-25,0 0-20,0 0-27,0 0-28,0 0-32,-1-17-30,2 5-31,2 2-17,1-6-36,0 0-202,-3 4-474,3-4 209</inkml:trace>
  <inkml:trace contextRef="#ctx0" brushRef="#br0" timeOffset="54679.868">24613 7015 181,'0'0'224,"0"0"-22,0 0-21,0 0-18,-5 9-15,1-5-12,4 1-14,-4 1-13,4 0 3,0 2-4,0 1-2,0-1-4,0-1-9,0 2-9,0 1-4,0 0-13,0-4-3,0-1-7,0 2-3,0-2-9,0 0-2,0-1-2,0-4-7,0 7 2,0-3-1,0-4 3,0 4 0,0-4 2,0 0-4,0 0 1,0 0-5,0 0-4,0 0-4,0 0-4,-5-15 0,4 6-1,1 3-2,-3-2-6,3-4 0,0 4 2,4-1-3,-4 0-5,1 0 5,3 0-3,0 0 2,1-1-3,-1 3-2,5-3 0,-4 0 0,4 2 3,-1 2-6,2 3 1,-1-2-2,1 0 2,1 1-1,-3 4-4,1 0 6,-2 0 0,2 4-7,1 2 4,0 1-2,-4-3 2,-2 4-2,1 3 1,3 0 3,-7-1 0,3 3-3,0-1 0,-3-1 0,4 4-2,-3-6 5,1 3-1,-3 0-2,0-5 4,-1 5-2,1-4 0,0-3-3,0 1 9,0-1-8,0-1-1,-2 0 3,2-4 3,0 6-1,2-3-1,-2-3 1,0 0 1,0 0-3,0 0-4,0 0 1,-9-14 1,9 8-1,0-4-4,-1-1 0,2-3-2,3 5-6,-3-3-3,3 0 11,-3-1-3,6-2 4,-1 1-3,1 2 0,0 1 3,0 2-4,-1 1 5,1 2-1,2-1 2,-2 2-4,-1 1 4,1 0-2,-2 0-2,1 4 4,2 0-2,-2 2 4,0 3-4,-1 0 2,1 2 2,0 0-1,-3 2 2,1 2-3,0-1 3,-2 6-2,2-4 14,-3 0 1,2-1-2,-1 1-2,-2-3-3,0 1 4,0-1-5,0 2 2,0-2-5,0-2-18,0-2-21,0 0-18,0-2-18,0 1-21,0 0-23,0-4-25,0 0-40,0 0-201,0 0-414,0 0 184</inkml:trace>
  <inkml:trace contextRef="#ctx0" brushRef="#br0" timeOffset="55415.5022">25035 7004 177,'0'0'225,"0"0"-23,0 0-18,0 0-24,0 0-10,0 0-13,-5 13-2,3-6 0,0 2-13,-1 0-11,-2 2-3,5 1-7,0 0-6,-5 0-5,5 2-12,-1-2-4,-3 1-5,4 3-5,0-6-1,0-1-3,-4 0-2,4-2-6,0 1-2,0-3-5,-1 0 0,1 0-6,-3-1 1,3 0-5,0-4-3,0 5 3,0-5 9,0 4-6,0-4-5,0 0-2,0 0-5,0 0 1,-5-16-3,5 10-6,0-3-7,-3-1-5,6 0-3,-3-2-5,0 1-3,0-2 1,1 1-7,3-1 2,0 1 0,0-1-1,0 2 4,1 0-3,-4-1 2,8 4 0,-1 0 1,-2-1 1,3 3 0,-1 0-1,-1 0-2,0 1 2,2 4 1,-3-3 2,0 3-2,2 2 1,-8-1-2,14 4 1,-9 0-2,3 2 2,-2 2 5,-1 0-3,-1 2 0,0 0 1,-2 1-1,1-2 2,1 3-1,-3-3-1,0 0 4,2 3-2,-3-4 2,0 0-1,0-2-1,0-1 3,0 3-1,0-1 5,0-6-9,0 5 4,2-1 0,-2-5 2,-2 5 0,2-5 0,2 2-1,-2-2 0,0 0 1,0 0-1,0 0-1,0 0 0,2-15 0,-2 8-2,0-1-1,4-2-1,2-1 0,-2-6-8,1 3-1,-1 2 5,1 3-1,1 0 1,1 0 3,-2 1-1,3 2 0,-2-2-1,3 1 0,-1 2 1,-2 2 1,2-1-1,-2 2 1,-1 1 0,2 1 1,-2-1-1,-5 1 2,10 0-5,-4 1 6,-2 1 0,1 2-2,-2 3 4,-1-2 3,1 6 0,0-3 2,-1 3 3,0-1 2,-1 3-2,-1-1 3,2 1 1,-1-1 1,-2 0 0,1-3 1,0 5 1,-2-4-2,2 1 1,0-1-5,-1-2-1,-1-1 0,1 1 2,0-4-1,-1 2-4,2-2 0,0 0 0,0-4 1,-1 6-3,0-3 2,1-3-7,-3 2-14,3-2-25,0 0-30,0 0-31,0 0-40,-10-9-32,10 4-32,-3 0-206,1-3-444,0-1 197</inkml:trace>
  <inkml:trace contextRef="#ctx0" brushRef="#br0" timeOffset="55898.4421">25215 6612 171,'-4'-2'231,"4"2"-19,-5-3-7,5 3-8,-7 0-5,7 0-4,-1-4-3,1 4-10,0 0-14,0 0-16,0 0-11,0 0-11,0 0-13,0-5-13,0 5-5,0 0-11,9-3-7,-9 3-5,12 0-3,-7 0 0,0-2-8,-5 2-5,13 2-7,-7-2-1,-1 0-7,0 3 0,2-2-10,-3 3 0,1 0 11,-2 0-5,-1 1 0,0 3-3,-2-4 0,2 4-3,-6 0 0,4 1-2,-4 3 5,0-2 0,-1-1-9,-3 0-1,2 0-1,0-2-1,-2 1 7,-1-2 1,5-1-5,-2-1-4,2 1 1,0-3 1,0 1-1,3 0 7,1-3-15,0 4 3,0-4-4,5 3 2,-5-3-5,14-2 2,0 1 0,5-1-2,0 0 0,3-3 5,6 2-32,-1-3-19,-6 3-24,0-2-29,6-1-47,-8 0-43,2 4-62,-2-2-290,-2-2-577,-3 2 255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37:11.333"/>
    </inkml:context>
    <inkml:brush xml:id="br0">
      <inkml:brushProperty name="width" value="0.05292" units="cm"/>
      <inkml:brushProperty name="height" value="0.05292" units="cm"/>
      <inkml:brushProperty name="color" value="#FFFF00"/>
    </inkml:brush>
  </inkml:definitions>
  <inkml:trace contextRef="#ctx0" brushRef="#br0">5602 15143 155,'0'-6'146,"0"6"-7,-1-4 2,1 4-10,0 0-8,0 0-1,0 0-10,0 0-6,0-4-6,0 4 4,0 0-6,0 0-1,0 0-3,0 0 0,0 0-2,0 0-6,0 0-26,0 0-5,0 0-2,0 0-8,0 0-2,0 0 2,0 0 12,1 14 3,4-7-2,-2 5 9,3 5-1,0 2-5,-2 4-5,1-2-6,5 2-7,-2 5 0,1-5-4,-2-5-6,0 8 1,4-3-6,-1-6-4,-2 2 0,2-5-5,-1-1 0,3 2 0,-3-7-7,0 2-1,0-5 2,-3 3-1,2-3-2,-2-3-1,4 1 3,-1-1-7,3-2 1,-3 0-1,0-5 0,2 1-4,-1-5-4,-3-1-2,3-4-5,-4-4 2,1 0-2,-1 1-7,-2-10 1,-2-1 0,0 0 2,-2 10 0,-2-11 4,0 3-2,-1 2-1,2 3 3,-1 3-1,-1 0 3,0 4-1,2 0 1,1 2 2,-1 1 1,-2 2 0,3-1 2,-1 3-1,0 2-1,1 1 0,1 0-1,-1 4 0,0-7-3,0 7 3,1-2 2,-1 2-1,0 0 0,8 10 3,-5-2 2,5 6 1,-1 6 2,1-1 1,-1 7-4,2-2 5,3 2-2,-3-1 2,1 1-4,-1 0 5,1 2 0,-2-10-3,6 5 2,-7-6-2,5 0 4,-3-1-7,0-3 1,-1-1 2,0-4-3,-1 2 4,3-7-2,-1 1-2,1 2 6,-2-3-4,2-3 1,3 0 0,1-5-1,4-1 1,-4-3-10,1-1-3,-2-5-3,7-3 1,-5-4 1,0-2-3,-2 3 3,-1-5-7,-1 1 6,-1 1-1,-1-1 5,-2-1 2,1 0-1,-3-2 0,-1 4-1,-2 4 3,2-4-1,-5 5 2,2 0 1,-2 0-2,0-1 4,1 0 1,-2 2 0,2-1-2,-2 3 1,2-1-2,-5 6 15,5 1-6,-1 1-2,-1 1 5,2 3-1,-1 0-3,1 0-1,-1 1 1,1 4-3,1-5 0,-1 5 1,0 0-3,0 0 0,0 0 0,0 0 9,1 16-2,1-2 2,-1 3 3,3 1-1,-1 11 1,3 0 1,1-1 1,-1 2 12,0 0 2,3 0-10,0 2-3,0 2 0,1-5-1,0 0 1,7 0-2,-7-3 6,3 1-12,1-1 1,-1-1 1,-3-9-2,1 0 0,0-2-2,-1-2 1,0-4-1,0 1 3,-1-4-5,1 0 1,2-3 1,-1-1 4,1-4-3,1 0-4,-2-2 1,1-2 0,-1-7-1,2 0-2,-1-2-5,-2-2 1,-1 1-3,-2-3 4,3-4 1,-1-1 0,-4 2-1,1 3 1,-2 1-1,4-5-3,-6 8 3,3-4 2,-3 4-2,2-1 2,-1 0 3,-2 3-3,2-5-1,-3 7 4,0-1-4,1 3 1,-1-1 1,-1 1 0,1 1 0,0 2-3,2 0 0,-2 1 2,2 3-3,-2 1 1,0 2-5,0 0 4,0 0 2,0 0 4,0 0 4,8 19 5,-3-1 3,1 6-1,0 1-6,0 1 4,5 2 0,-4 1-1,0-1 0,-1-2-1,0-6-1,5 3 0,-5-3-1,7 2-5,-8-5 4,3 2-1,0-5-3,-1-2 2,1-1-1,-3-2 1,2 1 0,-1-3-1,2-2 1,-1-1 1,-3 0-3,2 0-2,-1-2 4,1-1-2,-2 1-1,-4-2 4,11-1 0,-8-3-2,3 3-3,-6 1 6,8-3 2,-4 2-2,0-2 5,-4 3-5,7-1-6,-7 1 0,0 0 3,7 1-2,-3 3 7,0 0-1,0 1 5,0 2-6,2 0 5,-2 3-2,2-1 1,2 1-1,-4 0-6,0-1 5,1 1 0,0-2 1,-1 1-4,-1-1 1,0 0-8,1-3 5,-4-1-3,4 1 1,-4-1 3,1-1 1,3-1 4,-4-2-6,0 5-2,1-2-5,-1-3-1,0 0-7,0 0-11,0 0-8,0 0-6,0 0-5,4-10-5,0 5 2,-4 0-8,5 3-7,-5-5-11,1 4-20,1-2-12,-2 0-20,2 1-30,-2-1-19,0-2-33,0 2-160,-2-3-396,4 1 175</inkml:trace>
  <inkml:trace contextRef="#ctx0" brushRef="#br0" timeOffset="828.785">6702 14833 111,'0'0'142,"-2"-7"-11,2 7-9,2-5-5,2 1-8,-4 4-6,3-3-12,-3 3-9,0 0 4,7-2-14,-7 2 0,0 0 2,5 6 1,-3 1-4,1 0 7,1 4 2,-2 5-7,5 4-3,-2 3-9,-2-4-4,1 7-8,2 1-1,-1-4-4,-1-1-10,-4-4-3,2 2-6,3-3-13,-1 2-11,0-3-15,0 1-30,-3 0-23,2-5-18,0-3-18,-1 3-19,0-4-44,-2 2-88,0-4-274,2 1 121</inkml:trace>
  <inkml:trace contextRef="#ctx0" brushRef="#br0" timeOffset="1079.4415">6736 15163 208,'-2'-1'203,"2"1"-20,0 0-14,-2-7-16,2 7-13,0 0-17,3-7-10,1 5-12,3-1-11,1-5-7,2 3-11,3 0-9,2-4-18,3 2-23,-2 0-22,0 0-37,-1 0-23,3 2-35,-7 0-168,-3 2-285,3 1 127</inkml:trace>
  <inkml:trace contextRef="#ctx0" brushRef="#br0" timeOffset="1420.5177">7157 15219 143,'0'0'241,"1"-4"-25,-1 4-15,2-3-6,-2 3-8,0 0-6,0 0-8,0 0-9,13 7-5,-9 0-6,0 3-13,1-3-11,0 5-12,1-1-10,1 3-13,-2 1-9,-1-2-8,1 2-5,0-5-10,1 2-9,-2 0-22,1-3-24,-1 0-30,-1-1-30,-1 1-33,1-3-44,1-2-38,-4-2-50,0-2-168,1 3-416,-1-3 185</inkml:trace>
  <inkml:trace contextRef="#ctx0" brushRef="#br0" timeOffset="1563.1507">7180 14919 127,'-3'-8'205,"0"1"-49,2 4-36,1 1-34,0 2-42,0 0-35,0 0-74,0 0-49,13 8-123,-8-4 54</inkml:trace>
  <inkml:trace contextRef="#ctx0" brushRef="#br0" timeOffset="2235.8879">7440 15250 68,'-5'-2'193,"-1"1"-14,6 1-22,0 0-17,-5 3-13,3 1-10,1 1-6,2 3-2,1 1-6,0 3 6,-1-2-15,3 6-2,-1 1 2,3 0-8,-6-5-5,4-1 4,-3 1 0,2 0-4,1 0-2,-3-3-3,-1 1-2,0-2 0,0-1-2,0-1-5,-1 0-1,-1-1-8,1-1-3,1-4-7,-4 2-2,4-2-4,-5 1-7,5-1-2,0 0-4,-9-11-13,4 3-9,1-4 0,-1-2-3,1 2-3,3-4-2,-1-1-1,-1-1 1,5 2 2,-1 0 0,1-1-3,-2 4 1,1 0-1,3 3 3,0 0-4,1 2 3,3 1-3,-2 2-1,6 3 0,-3 0 4,0 0 0,5 2-1,-1 2 6,2 3-3,-1 4 0,2 1 3,-1 0 0,-3 2-1,-1 1-3,2 1 3,-6 0-1,1-7-1,-2 6 4,4 2-5,-5-6-2,-1 0 4,0-1 0,-1-3-2,-3-1 3,2 1 2,-1-1-1,2 0-1,-3-4-1,1 1-4,-1-1-13,0 0-4,0 0-6,0 0 1,-5-17 2,5 8 0,-2-4 4,2 2 0,0-5 0,0 3 4,5-5 5,-1 6 7,2-5 1,-1 9 3,0-4 6,7 3 1,-2 2 1,-1-2 2,4 4 3,1 4 4,0-1 1,2 2 9,-2 3-4,2 1 7,-1 4-7,0 0 1,-2 2-2,-1-1-4,0 3 0,-1 0-5,-4-3-3,1 1 6,1 6-13,-6-6-12,-1-2-19,2 3-26,-3 0-29,2 1-26,-2-2-40,0-3-43,2-3-53,-3 1-154,0-2-428,0-3 189</inkml:trace>
  <inkml:trace contextRef="#ctx0" brushRef="#br0" timeOffset="3178.9556">8101 15225 217,'0'-6'217,"-1"0"-21,-1 0-17,1 1-17,-2 2-10,1-1-3,-1 2-6,-1-1-16,4 3-10,-10 0-11,10 0-9,-14 5-8,7 1-5,-4 0-10,0 6-9,1-3-7,-1 0-4,5 2-3,-2 3-9,1 0 1,0-4-5,2-1-4,3 4-3,2-5 1,0 3-7,0-5-3,2 3-4,0-2-2,4 1 2,-2-5-5,1 0-3,1-1-7,1-1-13,4-5 0,-2 1-10,1-2-3,0 0-2,-1-1-13,2-4 4,-4 3-3,2-4-1,-1 1-10,0-7 1,2 3 6,-6-2 10,1 0-1,-3 4 8,2 2 19,-4 1 10,3 2 17,-3 2 1,4-1 0,-4 3 0,0-1-6,0 4-1,0-5 2,0 5 6,0 0 12,0 14 7,0-5 0,0 2 1,2 2-4,2 4-4,0 0 4,1 0-6,3 0-3,-3 1-1,0-1-1,4 0-3,-1-3-1,0-1-2,2-2-3,-2-4-4,2 0 1,7 2-2,-8-2-3,-1-4 5,3-2-6,1-1-2,-1 0 1,2-1-2,0-9-3,5 1-5,-8 4-2,5-7-7,-2-2 1,2-1 0,-3-2 1,1-7-7,-3 2-1,-3-6-4,-3 2 2,-2-3 3,-2-2-4,2-2-1,-6-2 3,0-1 2,1 0 6,-3 3-1,-2 1 8,-1 2 14,1 3 4,-1 2 2,4 8 2,0 6 9,0-3 1,1 7 4,3-2-6,-2 3-3,3 2-6,-1-1 1,1 5-5,-5-1-1,5 1-3,-2 10 1,2 3 7,-1 6 5,4 6 4,-1 4-5,5 1-1,-2 3 0,-1 0 1,7 11-1,0 4 2,-2-15 3,5-2-1,-1 3-6,-1-6-1,0 5-1,1-4 0,1-1-2,-2 1-2,2-4 0,0 0-1,-4-8-1,2-3-3,-1-2-1,0-2-1,-1-3-1,-4 0-5,7-5 1,-4 2-6,2-4-4,3-3-2,-3 1-11,6-7-1,-2-1-6,0-4-2,3-4-2,-6 4 0,0-4 2,0-5 4,-4 8 4,-1-2 1,-1 0 5,1-3 0,-3 8 2,-2 1 2,2-1 6,-3 0 1,2 3 2,-3-2-1,0 6 14,1-3 4,-2 4 2,2-1 4,-1 1-1,1 1-2,-1 3 0,0 0-6,-2-5 2,2 5 3,0 0-1,0 0-1,-8 17-1,7-8 2,-2 2-2,2 1 4,1 4-4,-1 1-3,1 0 1,1-1 2,3 4-1,1-2 5,-1-1-5,-2-1-1,2-2 2,2 1-3,0-4 2,0 1-1,2-3-4,1 0 1,-2-1-1,3-1-22,-1-2 1,-2 0-1,2 2 1,2-5-2,2 1 5,-3-3-2,2 0-6,-1 0-4,2 0-1,0-3-13,1 1-7,-1-1-5,-2-1-22,2 0-16,-3 1-19,3-4-31,0 0-25,1-2-55,-6 3-224,-4-2-476,2 1 211</inkml:trace>
  <inkml:trace contextRef="#ctx0" brushRef="#br0" timeOffset="3365.4363">8650 15088 257,'-16'-5'268,"5"2"-30,1 1-30,3 2-24,7 0-19,-4 0-19,4 0-19,0 0-27,0 0-30,22 8-46,-8-7-56,5-1-58,-3 3-188,2-2-301,1-1 134</inkml:trace>
  <inkml:trace contextRef="#ctx0" brushRef="#br0" timeOffset="3927.9385">9972 14950 89,'0'-5'181,"-3"1"2,3-1 1,0 5-8,-1-7-7,1 2 0,0 5 7,-5-8-11,1 7-16,-2-3-3,0 2-9,-2 1 0,0 1-6,-4 1-6,1 2-5,-5-2-1,-3 4-6,0 2-6,2 1-9,-2-1-2,1 0-15,3-1-6,2 0-7,4 1-8,2 2-3,3-2-5,-4 2-10,4-3 1,2 5-8,4-4 1,2 5-7,4-2 0,-1 1-2,8-1-5,2 1-2,1 0-1,8 2-2,0 1-4,-1-2-1,2-1 0,-6 0-2,1 0 2,-4 0-1,1 1-7,-5-5 2,-1 4-4,-4-4-2,-4 0 6,3-1 0,-4 1 0,-4-1 1,-1 1 0,-2 0 2,-2 0 0,-3 1-6,-5-1-2,-1 0 4,-4 0 1,2-1-8,-3-1 2,-1-4-8,0-1-17,0 0-23,3 0-12,-2-2-20,5-2-35,-2-2-18,1-1-25,4 0-30,3-2-32,3-2-246,-2-3-504,5 2 224</inkml:trace>
  <inkml:trace contextRef="#ctx0" brushRef="#br0" timeOffset="4196.2236">10156 14763 58,'0'-4'279,"0"2"-28,0 2-27,2-5-21,-2 5-9,0 0-7,5 9 4,-3-1-9,5 2-1,0 6-4,-1 1-5,-1 10-16,5-1-13,0 5-10,-3-2-12,-1 3-12,1-1-10,-1-1-9,2-2-11,-4-4-10,-2-4 10,-2 5-27,5-7-14,-3-1-24,-1-2-26,-1-3-28,-1 1-34,-1-4-21,1-1-39,0-3-30,-2 2-30,1-7-52,-4 0-175,6 0-455,-13-4 202</inkml:trace>
  <inkml:trace contextRef="#ctx0" brushRef="#br0" timeOffset="4554.2598">10159 15116 213,'-3'-11'239,"-1"1"-16,0 1-22,3-1 0,-3 4-13,0-1-9,3 2-16,0-2-13,2 0-11,6 0-13,-4 1-1,5 0-3,1-1-14,1 1-7,5-2-9,3 1-9,-6 4-7,8 0 2,-2 0-5,1 3-5,3 0-4,-7 6-2,2-2-5,1 7-5,-4 0-3,-2 0-5,2 5 0,-5-1-8,2 1 2,-3 1-6,0 0-1,-2-3-1,0 4-2,-2-1-10,-1-6 2,-1 3 3,-1-3-5,-2 0-2,1 0 0,-2-2-4,-1-1 2,1-2-3,0 0 2,1-2-6,-4-1 2,3 0 1,2-3-1,-6 0-16,6 0 2,-7-6-9,2-3 3,3-1 3,0-7-5,-1 1 1,3-3 2,2-4 0,1 3 4,2 1 1,1 0-2,-1 2 0,3 0 1,0 2-1,2 4-1,3-2-2,-4 6-1,3 0-9,0 2-12,0 1-16,0 3-16,0 0-15,2 3-20,-2 2-19,0 1-16,5 2-14,-4 2-12,0-2-8,3 1-10,-4 0-3,5 1-11,-5-4-131,-1 0-349,2 0 155</inkml:trace>
  <inkml:trace contextRef="#ctx0" brushRef="#br0" timeOffset="5386.8601">10744 15093 750,'12'2'-2,"-2"-2"45,2 0 19,-4-2 28,1 1 8,-4-1 0,5-2-10,-3 1-3,-3-2-4,1 1-2,1-1 2,-2-2 4,2 3 1,-5-3 4,2 3 9,-3-2-3,0 1-7,-3 0-7,2 0-7,-2 2-9,-4 0 0,4 1-3,-3-1 4,6 3 9,-11 5-3,3-3 0,0 3-9,-1 1-2,2 2-4,-1 2-4,0 0-4,3 0-4,1 2-2,2 0-5,-1 0-5,3 1-5,1-3-5,1 3 0,2-5-2,1 3 1,1-5-7,-2 1-2,4-5-1,-1 2-11,2-4-6,2 1-2,-1-1-5,2-1-8,-2-1-1,-1-2 0,1-3-6,-2 2-2,-1 0-2,1-7 4,-2 7 5,-1-7 0,-3 2 3,1 0 2,-2-2 1,-1 3 3,-1 1 2,0-2 2,-2 3 4,-1 2-4,-2 1 8,1-1 3,-1 3 3,-2 1 8,0-1-2,-2 2 0,-2 2 3,3 1 1,0 0 8,-1 3-1,0 2-3,5 1 3,-3 2-3,0 5-2,5 1 1,0-1 2,3 1-1,3 1-6,0-1 5,0 0 1,5 0-5,-2 0 4,4-1-4,0-4 0,-1-2-1,4 2-3,-1 1 3,0-2-5,1-4 1,-3-1 3,7-2-5,-2-4 3,3 1-4,0-1-2,3-4-2,-3 3-4,1-6-4,-2 1-5,0-4-5,0 3-4,-2-2-13,0-3 1,0 0-5,-2-3-1,0 1-2,-1-3 4,1-6 2,-6 5-2,5-6 0,-3-1 4,-3 8 5,0 0 4,0-1 5,-1 2 3,0 5 9,-3 0 2,0 2-2,1 2 2,1 0-2,-2 3 2,2 3 4,1-2 5,-5 3 7,12 3 3,-7 0 6,4 4 6,1 0 3,2 5 2,-2 3-5,3 2-1,-5-3-3,1 3-2,1 0-2,-1 7-2,-4-7-4,1-7 3,-1 2-3,-2-2 3,0 1-4,-2-1-3,1-2 0,-2-2 1,1 1-5,-1-3 3,0 0-4,0 1 4,0-2-2,0-3-1,0 0-9,0 0-16,0 0-15,0 0-1,8-15 3,-2 5 4,0-1 1,1-3 2,4-3 3,0 2-8,-1 0 0,3-1-4,-1 2 5,1 1 6,-4 0 6,1 1-8,-1 3 4,1 1 5,0 0 4,-4 1 0,1 4 3,-1 1 10,0-2 0,2 3 9,-1 1 11,-7 0 1,11 6 8,-2 1 9,-3 0 3,2 2 4,1 1 2,4 5-5,-2-1-4,1 3 1,-3-2-5,-1 2-1,5 0-5,-6-2 2,1 2-6,-1-4-1,-1 3-4,-2-5-1,-2 0-2,0 0 0,-2-4-3,0 3-1,0-2-11,-2-2-8,0 2-11,2-4-26,-4-1-32,0 0-33,4-3-40,-7 1-58,7-1-59,0 0-198,-11-7-500,11 0 221</inkml:trace>
  <inkml:trace contextRef="#ctx0" brushRef="#br0" timeOffset="5618.2445">12288 15048 53,'-3'-11'440,"3"3"-50,0-1-60,1 3-55,7 0-31,2 1-30,6-3-26,2 4-25,8-5-35,-1 2-32,5 2-33,0 2-56,-10 4-71,4-1-67,-3 0-86,-6 2-147,2 0-393,-6 1 174</inkml:trace>
  <inkml:trace contextRef="#ctx0" brushRef="#br0" timeOffset="5726.9528">12449 15125 247,'-5'1'374,"0"2"-40,1-2-69,0 1-65,4-2-45,0 0-44,7 6-51,4-3-75,7-7-69,-4 1-191,15-1-297,1-1 132</inkml:trace>
  <inkml:trace contextRef="#ctx0" brushRef="#br0" timeOffset="6818.9264">13294 14967 25,'-3'0'312,"3"0"-36,-6 8-25,5 5-26,-1 4-16,1 9-12,1 2-20,0 1-10,3 2-16,3-2-13,3 3-16,-1-5-12,3-1-12,2 3-5,0 0-10,-2-7-19,-1-4-3,-1-1-18,1-4-20,-1-4-7,1-1-16,-5-3-4,2-2 1,0-1-4,-1-2-5,-6 0-2,13-5-3,-7-3 3,0-1-3,4-5 2,-7-1 3,4 0 1,-2-2-1,0 0 4,-1 3 7,0-2-5,1 3 3,-1 4 0,1-3-1,4 4 5,-3 1 1,3 2 1,-5 2 2,9 3 0,-2 1-2,1 1 3,6 5-1,-1 2 4,-1 1-5,8 5 3,-1-1 0,-1 3-1,0-2 0,-5-5 2,-1 1-6,4-1 2,-3-1-3,2-3 2,-5-1-1,-1-2 1,-2-1 6,5-2-6,-9 0 8,2-3-1,1 1 5,-2-6-3,-2 3 1,-2-5-3,0 0 1,-4-5 11,-1-3-2,-3 0-4,-4-7-3,-2 0 0,-3-1-2,1-1-1,-4-3 5,4 0-6,-2 4-3,-2-3 0,5 4 0,-2 4-4,5 6-17,4 4-21,-1 2-36,3 4-46,2 1-31,2-1-43,-2 5-214,12 0-438,-2 0 194</inkml:trace>
  <inkml:trace contextRef="#ctx0" brushRef="#br0" timeOffset="7192.9362">14213 15066 111,'0'0'236,"-12"4"-21,7 0-9,-1 5-9,-2 0-5,0 2-7,3 3-6,1 3-14,-1 0-18,4 4-18,0-3-8,1-1-9,2 4-13,3-4-8,1 0-11,4 0-8,0-2-7,2-5 0,-2-1-8,0 0-7,2-2-4,1-5-6,-2-2 0,3 0-7,-1 0-2,-4-4-1,-1-1-1,1-3-6,0 2 2,-4-6 8,0 2-4,1-2-2,-6-5-3,-2 0-4,1 1 1,-7-4-6,3-3 0,0 4-3,-3 2-1,-2 1 1,1-1-2,2 7-7,0 0-12,-1 1-19,0 4-14,1-2-32,1 5-34,-1-1-33,4 3-34,3 0-38,0 0-207,-8 4-453,8-4 202</inkml:trace>
  <inkml:trace contextRef="#ctx0" brushRef="#br0" timeOffset="7530.038">14556 15095 70,'0'0'282,"-1"-3"-28,1 3-24,0 0-25,-2-2-10,2 2-9,0 0-9,0 0-5,7 12-7,-2-5-14,3 3-12,2 5-16,1-2-6,1 2-11,-3 3-8,3-4-9,-1 1-5,-2-1-11,-1 1-7,2-1-4,-5-3-6,2 1 0,-4-4-11,3 3-3,-6-5-4,3 2 0,-3-4-4,-2 2-2,1-1-5,-3-2 1,0 1-5,4-4-2,-10 1-4,3-1-4,1-2-1,1-2 4,0-2-8,-4-1-5,0-1-6,5-2-1,1-2-11,2-1-3,-1 1-10,7-4-4,0 0-12,4 0-15,1 2-25,3 0-29,2 3-27,2 0-39,2-1-36,2 2-222,1-2-473,-3 0 210</inkml:trace>
  <inkml:trace contextRef="#ctx0" brushRef="#br0" timeOffset="7732.4077">14947 14936 236,'-3'-11'273,"3"4"-17,-5 0-16,1-2-7,3 4-5,-1-1-15,0 2-23,2 4-9,0 0-8,0 0-8,0 0 3,-6 17-10,8-5-4,0 5-17,2 3-14,3 6-11,1 3-10,4-3-11,-2 3-10,3-2-7,-4-1-12,2 2-16,1-4-19,-2 2-30,2-9-29,-7-2-23,2 0-22,0-3-27,-2-3-30,0 0-34,-1-4-26,-2 2-21,1-3-15,0-3-189,-3-1-453,0 0 201</inkml:trace>
  <inkml:trace contextRef="#ctx0" brushRef="#br0" timeOffset="7944.8537">15109 15046 138,'0'-9'259,"0"3"-29,0 1-22,-3 1-20,2 1-19,-3-1-8,4 4-7,0 0-9,0 0-12,-15 5-7,8 0-11,1 1-10,-3 0-11,1 4-8,0-3-9,3 2-5,-1 1-4,3 0-9,1-1-6,-1 1-5,3 0-3,0 0 0,3 0-4,1 2-3,2-4 0,3 5-2,1-3-6,4 2-4,1-4-11,4 1-24,-2-2-27,1-2-39,1-1-36,3 0-63,-3 0-58,0-4-163,3-3-427,-4 2 190</inkml:trace>
  <inkml:trace contextRef="#ctx0" brushRef="#br0" timeOffset="8106.6727">15469 15102 38,'0'0'356,"0"0"-39,0 0-31,0 0-29,-9 7-20,6 1-30,3 1-16,0 2-19,2-1-15,-1 6-16,3 2-15,1-4-19,-1 0-28,1 1-44,1-3-49,-2-1-52,-1-1-49,4-1-52,1-3-224,-4 1-423,2-4 186</inkml:trace>
  <inkml:trace contextRef="#ctx0" brushRef="#br0" timeOffset="8259.256">15490 14901 16,'-10'-18'338,"4"5"-31,0 5-28,-1-3-30,2 3-32,2 2-31,-2 2-30,4 1-21,1 3-33,0 0-35,0 0-49,8 18-61,-2-5-74,1 1-202,2 2-345,3 0 153</inkml:trace>
  <inkml:trace contextRef="#ctx0" brushRef="#br0" timeOffset="8879.5971">15659 15130 3294,'0'0'100,"0"0"-61,0 0-7,-9-8-11,9 8-5,-8 0-8,8 0 2,-5 4 15,5-4 7,-4 7 17,4 1 7,0-5 6,3 5 3,-2 2-5,-1-4-4,5 5-3,-1 0-2,3-2-13,-2 0 0,-2 2-3,0-5-4,2 1 0,-2-3-10,-1 1 4,1-1 4,-2 1-4,1-2-5,-2-3-12,4 2 9,-4-2-7,0 0 4,0 0-8,3-8-2,-3 1-1,4-3-9,1-5-2,0 2-1,0-2 3,1-2-5,1-1 4,2 3 3,-1 3-3,-3-1 1,1 4 6,1-1-4,1 3-4,0 1 0,-2 2 4,1 3 2,1 1-3,-2 3-2,-1 1 1,4 2-2,0 1 4,0 3 1,-2 1-4,5 3 7,-3 1 2,0 2-1,-1-3 3,1 0-10,0 0 2,0-2-9,2 0-13,-2-3-8,-1-1-3,2 0-8,-1-2 1,3-2-6,1 0-3,-4-4-10,4 0 3,1-2-1,0-1 7,-4 0 3,2-4 2,3-2 3,-6 2 5,4-4 5,0-1 4,-7 3 2,5-5 4,-5 5 2,0-4 8,-2 3-5,-3-2 6,2 1 4,-3 2 12,1 2 7,-1 0-3,-1-1 1,-2 4 3,0-1 2,-1 1 0,-1 3 1,5 1-6,-9 0 2,9 0 1,-11 5-2,6 0-1,0 2-3,3 3 2,-2-1-1,1 6-1,3 2 1,4 0-1,-1 0 1,4-1-2,0 4 0,-1-3-3,-2 3 0,9 3 5,-7 2-3,1-7 2,4 8-5,-3-9 0,2 4 4,-5-4-1,-1 0-2,-1-1-2,-2-3 3,-2-1 4,-3-1-3,1 0-3,-3-1-10,-3-1-7,0-1-9,-1 0-30,-3 1-27,0-5-33,-4 1-37,6-5-46,-2 0-51,-5-3-168,5-1-455,-1-1 201</inkml:trace>
  <inkml:trace contextRef="#ctx0" brushRef="#br0" timeOffset="9269.1295">16836 15008 3218,'-5'-20'31,"-5"-5"-27,-5 4 17,4 5-4,-3 6-6,-1 1-6,-2 3-2,4 3 6,-1 2-2,-4 0 12,1 4 11,1 0 0,-2 6 5,3 0-2,0 4-4,2 1-1,0 4-4,0 2-3,3 7-2,5-9-1,3 1-3,3-2-2,1 3-4,10 1-6,1 1-3,1-6 1,4 3-4,2 3-1,4-4-5,-1 1 0,-1-2 0,-2-2 1,-3 0 2,0-6 2,-2 5-2,-1-2 0,-5-3 7,-1 2-3,-3-7-2,0 0 3,-3 3 2,-2-3 4,-2 0-4,-5-1-1,-1 0 2,-7 3-9,-2-1-8,-4-4-14,-1 2-3,2-6-14,-9 0 0,7-1-26,3-1-7,-2 2-17,5-3-27,-4-2-35,10 2-32,1 0-38,2-7-185,3 1-445,6 0 198</inkml:trace>
  <inkml:trace contextRef="#ctx0" brushRef="#br0" timeOffset="10307.0666">16933 14879 2827,'3'-16'146,"-1"0"-31,-2 5-41,0 1-20,0 0-14,0 3-6,0 3-16,4-1-3,-3 2 12,-1 3 27,0 0 11,13 11 4,-5-1-1,2 5 6,5 6-9,-1 5-9,0-2-7,-1 2 3,-1 1-7,1 1-8,-1 0-8,-2-1-2,-2-1-28,-1-9-20,-4 2-13,-1-2-8,0-2-19,-6 1-22,4-4-21,-8-2-11,2-1-10,-1 0-15,-1-5-6,-1-1-1,-1-1 3,0-2 12,1-2 7,1-2 9,-1-2 16,0-2 21,0-1 12,0-6 19,0 1 15,8 2 18,-2-1 18,0-3 7,0 6 8,3-2 1,6 3 4,-2-3 5,5 3-5,2 1 6,-3-1 3,8 0 4,0 1-3,1 2 3,0 0 7,1 1 1,2 4 4,0 0 3,0 2 3,0 3 4,1 1-1,-2 2-1,-1 0-5,-2 3-6,-1 1-3,0 0-4,-3 0-4,-3 2-2,2-1-2,-3 1-3,-4-4-2,-1 1-4,-1 0-1,-2-1-1,0-1-3,-2 1 0,-1-3-4,3-3-1,-4 3 0,4-1-2,-3-1 2,0-2 1,3-2-16,0 0-16,-10-1-8,10 1 2,-3-5-1,2-4-9,2 2 3,2-4-1,3 4 1,1-5 4,3-1 1,0 1 5,5 1 3,-3 4 0,3-3-2,3 3 4,1-4 5,0 3-2,2 2 2,4-4 1,-8 6 3,4-1 0,-4 0-1,1-1 2,-4 4-2,3-2 3,-4-1-2,1 2 1,-3-2-2,-2 4-3,0-5-2,-1 1-1,-2 1 3,-1 0-3,0-1 4,-2-2 0,0 2-1,-2-1 3,0 1 7,-2 0-5,1 0 2,-4-2 2,1 5 3,0-1-2,-4 2 3,7 1 8,-14 0 4,9 2 4,-1 1 3,-5 1 2,0 4-1,7 1-1,-4 0-3,3 7 2,1 0-3,-2-5-2,3 1 4,3 1-5,3 4-2,-3-4 1,6 0 1,-2 0 0,1-4-4,-1 1-3,4-3-1,1 1 1,0 0 1,-3-4-5,3-1-2,-1-1-7,1-2-4,1 1-2,1-1-9,0-3-5,0 0-1,1-1-6,-1-2-5,0-4-3,2 1 4,0-5-2,1 1 1,-3-2 1,5 4 3,-3-5 3,0 5 10,1 0 3,-5 2 6,1 3 7,-2 0 4,1 0 3,-3 3 3,3 0 7,-1 6 12,2-2 7,1 4 8,0 4-2,-2-3-6,1 5 1,2-2-2,-4 2-7,2 4 0,-3-4-8,4 1-5,-6-3-11,4-1-5,-4-1-12,-1 0-12,1-3-7,-1 1-5,0-1-8,-1-1-1,3 0-1,-4-2-6,-2-1-4,0 0-1,16-7 3,-11 3 8,0-1 4,1-2 15,2-2 1,0-1 9,1 1-4,2-6 7,1 5 0,0-1 7,-3 3 5,8-3 8,-7 6 3,2-1 9,1 0 7,-1 3 9,2 3 11,-1 0 4,0 0 3,-2 2 3,0 2 2,-2 4 5,-2-2-3,1 3 0,-3-1-3,-1 1-2,-1 2-5,-1-1-2,-2-1-5,0 3 1,0-4-5,-2 2-3,-1-1-2,-3-1-4,3 0-5,-2-1-21,1-1-25,-2 0-28,-1 0-31,3-1-49,-2 2-249,-2-6-419,2 1 185</inkml:trace>
  <inkml:trace contextRef="#ctx0" brushRef="#br0" timeOffset="10631.1593">19212 14859 173,'0'-6'368,"0"-1"-39,-2 4-37,2 3-29,0 0-7,0 0 4,13 12 4,-8 0 3,5 2-8,7 7-14,2 2-20,4 2-19,4 0-18,0 2-15,10 7-19,-12-9-25,2 0-31,-3-2-41,3-3-58,-5-1-42,-1-1-46,-9-3-37,5-4-54,-9-2-53,1-3-52,-2-2-257,-4 0-587,1 0 260</inkml:trace>
  <inkml:trace contextRef="#ctx0" brushRef="#br0" timeOffset="10807.7802">19582 14994 2827,'-2'-19'56,"-2"2"-3,4 4 16,-3 1-25,2 2-13,-2 2-11,1 0-3,-2 5-7,1-1-3,-2 4 7,5 0 12,-18 8 12,8 0-4,-8 4 3,0 10-2,-3-2 1,-1 4-7,-1-4-3,1 6-11,1 0-18,-1-1-26,1-1-44,0-1-31,0 1-56,6-7-66,-6 1-246,2 1-511,0 1 226</inkml:trace>
  <inkml:trace contextRef="#ctx0" brushRef="#br0" timeOffset="11411.7019">20366 14725 2706,'2'-11'64,"-2"-8"-24,1 6 11,2 6-20,-3-2-9,2 2-12,2 3 0,0 0-2,-4 4 10,8 4 8,-2 0 2,0 5 15,-2 7 10,0 0 0,1 2-4,0 6-3,3 2-6,-2-1-4,0 3-3,1-4-5,1 1 23,-7-5-3,3-3-12,0-6-12,-2 4-17,1-3-11,-2-3-14,2 0-19,-1 0-22,-2-5-23,0 2-13,0-3-18,3 3-21,-3-6-21,0 0-26,0 0-28,0 0-10,-4-23-158,0 13-406,0-6 180</inkml:trace>
  <inkml:trace contextRef="#ctx0" brushRef="#br0" timeOffset="11570.3277">20428 14836 712,'-5'-27'25,"-4"5"31,1-2 12,-2 0 14,2 5 17,3 0 7,0 3 14,-1-1 19,2 6 1,2-1 5,0 1-6,4 6-14,-2-3-8,3-1-5,6 1-5,-2 0 0,4 2-5,7-2 6,1-1 0,2 4-1,8-5-5,2 3-10,5 1-7,-1 0-7,1 1-11,-4 0-5,1 5-13,-5-3-16,-7 2-25,-2 1-30,1 1-33,-9-1-30,1 3-43,-5 1-43,-1-1-43,-1 2-241,-7-1-492,-1 2 218</inkml:trace>
  <inkml:trace contextRef="#ctx0" brushRef="#br0" timeOffset="11745.8588">20501 14832 69,'-3'4'299,"1"1"-32,-1-3-21,3-2-8,0 0 2,9 3-10,-4-3-5,3 0-15,5-1-16,-1-1-19,8 0-18,0-2-18,-1 2-30,0-1-41,-2 0-48,2 0-49,-7 3-59,2 0-55,-1-4-65,-6 4-195,3-4-438,-3 2 194</inkml:trace>
  <inkml:trace contextRef="#ctx0" brushRef="#br0" timeOffset="11886.9955">20829 14868 225,'5'0'339,"-5"0"-35,0 0-29,0 0-33,12-1-23,-12 1-24,4-2-12,-4 2-18,0 0-27,0 0-36,7-2-48,-7 2-57,8 0-79,-3-1-82,0 0-202,4 1-396,-1-2 176</inkml:trace>
  <inkml:trace contextRef="#ctx0" brushRef="#br0" timeOffset="12260.536">21344 14679 170,'-1'-4'291,"-4"-3"-25,0 3-22,4-1-19,-7 4-16,8 1-11,-12 4-2,2 2-16,1 1-13,0 2-13,-2 3-16,0 5-9,2 0-15,-1 7-14,3 1-3,0 1-13,-1-2-6,6-2-11,2-3-4,2 1-12,2-3 0,0 0-7,5-3-4,0 0-2,0-4-3,4 2-9,2-7 0,-1-1-8,-2-2-3,7 1-2,-5-6-6,0 2 2,-1-4-3,1 0 3,1-7-6,-3 0 6,-2-1-7,-2-3 10,-1 2-11,-4-6 6,-1 2-6,-2-8 1,-4 0-2,2 6 3,-7-4-5,4 5 1,-4 2-3,0 0 1,-2 4 4,2 2-2,0 5 0,-4 1-1,3-1-10,-2 6-14,5 0-23,-4 3-19,2 2-26,-1 1-27,1 4-38,5 1-36,-1 0-45,5 1-198,4-1-473,1-1 211</inkml:trace>
  <inkml:trace contextRef="#ctx0" brushRef="#br0" timeOffset="12408.6777">21632 14800 269,'2'-5'303,"-1"2"-26,1-1-32,-1 2-21,-1 2-28,0-7-22,0 7-23,0-5-35,2 2-46,-2 3-55,0 0-63,2-3-72,-2 3-192,0 0-338,0 0 149</inkml:trace>
  <inkml:trace contextRef="#ctx0" brushRef="#br0" timeOffset="12773.7006">22062 14608 72,'-3'-7'283,"-3"2"-24,0 1-19,0 1-16,-3 0-10,2 1-8,0 1-7,-5 2-13,2 2-15,-3 4-11,-1 3-12,1 2-19,2 0-7,2 3-13,1 0-7,0 3-9,7-1-19,1 1-2,1 0-8,5 0-7,1-1-4,1 2-5,-3-1-6,5 2-4,-1-2-1,0-3-6,0 3-3,4-3-3,-4-2-2,-2-2-4,1-3-2,-3 1-2,-1-4-2,-2 0 1,-2 2 1,1-2-3,-4 0 3,-1-1-2,-3 2-3,-3-1-7,-2 0-6,2-4-18,-7 2-27,8-2-31,-5-1-30,4 2-46,-2-2-36,4-2-54,1 2-223,1-1-506,1-2 224</inkml:trace>
  <inkml:trace contextRef="#ctx0" brushRef="#br0" timeOffset="12870.4447">21996 14979 45,'12'0'318,"-5"0"-23,1-3-31,-3 3-26,1 0-33,-6 0-39,9 0-44,-9 0-57,0 0-86,0 0-117,0 0-123,0 0-281,0 0 126</inkml:trace>
  <inkml:trace contextRef="#ctx0" brushRef="#br0" timeOffset="149717.7283">8184 16171 45,'0'0'139,"-10"-6"-19,6 3 10,4 3-4,-6-2-5,6-4-7,-4 4 4,4-2-1,-5 0-14,5-2 2,-4 1 0,1 1-4,1 1-2,-2-3-2,4 2 2,0 4-5,-4-9-7,0 6-6,2-2-4,-1 3-4,3 2-5,-4-6-6,4 6-7,-1-4-5,1 4-7,0 0-4,-4 0-7,4 0 1,0 11-1,2 2 4,-2 15 9,0 4-2,-1 1-3,1 17-2,0-4 20,0 0-1,-1-10-9,0 0-3,-2-1-1,2-1-9,-4-5-5,-3-1-1,3-2-6,-5-2-2,2-6 0,-2-1 0,2-2-3,-2-3-1,0-2 0,1-2-3,2-2-2,1-3-2,-3-1 8,3-3-13,-3-1-4,4-6-6,-2-1-4,0-7-3,2-1 0,1-3-1,2-1 2,4 3 0,-2 0 2,4 1 1,1 2-1,-1 5-2,2 0 4,0 3-3,1 2 7,2 0-6,1 1 6,1 4-2,-2 0 0,5 1 1,-1 2-2,0 0-6,3 2-6,2 0 2,-1 0-7,-4-1-10,5 0 1,-4 0-4,2 0-1,-3-4 0,1 2-4,0-2 0,-2 0-2,-1-4 4,1 2-2,-1-3 1,-3 0 11,0-1-1,0 0 8,-2-4 5,-1-1 5,-3 0 1,0-1 8,1 2 3,-3-2 0,0 2 21,0-1-2,-2 4 0,1-1 3,-1 3-1,2-2 6,-2 0-1,2 7-2,0-7-5,-3 3-1,3 4-4,0 0 1,0 0-4,0 0 0,0 0 3,-6 25 3,4-8 1,2 3 0,0 8-2,2-1 1,-2 2-1,0-2-7,2-1 1,1 1 2,-2 1-3,2-8-4,-3 5 1,4-1 0,-3-7-1,1 0-19,0-3-20,-4 3-19,2-2-29,0-6-34,2-1-51,-1 0-56,-4-3-159,3-5-415,0 0 184</inkml:trace>
  <inkml:trace contextRef="#ctx0" brushRef="#br0" timeOffset="150526.8102">8691 16325 132,'0'0'164,"8"-5"-11,-4 2-10,1-2-6,-1 1-19,3 1-3,0-4-10,-1 0-4,-1 2-7,0 0-2,3-5-10,-3 1 1,0-1 17,2-1-11,-6 0-3,3-1-3,-3 0-2,-1 1-5,0-1-7,-1 0 5,-2 2 0,1-1-7,-2 0-5,-1 0 2,1 3 2,-5 0-3,4 1-2,-3 1-3,0 0-10,1 1-5,-3 4-1,-1-2-7,0 3-1,0 3-2,1-2-6,-4 4-3,2 6 0,-2-3-2,1 6-4,2-1-2,4 2 3,-3 1-6,1 0 2,5 1-4,1 0 2,3 0-3,3 2 1,1-2-1,6 8 0,3-11-2,3 10 2,3-6-2,2 1-6,3-2 3,0 2 1,2-1-2,-3 0 0,-2-1 0,-7-2-4,0-3 4,0 3-6,-4-3 1,-4-2 0,-1 2 4,-5 1-2,-3-2 2,-1 0-3,-8 2 1,0 1 1,-1-2 2,-5-1-2,1-2-1,-1-3 5,2 0-2,2-6 2,1 1-2,-2-1 0,4-4-2,0 1 5,1-4-6,3 0 5,1-1-6,1-5-2,5 1 0,5-5-12,-1 0 2,5 0-1,1-1-5,6-5 0,2 5 2,0-1-2,1 2 1,-2 5 1,-2 1 0,2 1 0,-3 2-5,-2 3-5,0-1 2,0 1 2,0 2-1,1 2 3,-2 1-1,1 0 4,-2 1 5,3 2 2,-4 2-3,-1 2 5,2 0-1,2 4 1,-4-5 1,2 3-1,0 1-4,-1 0-5,5 2 1,-7-4-5,3-2 1,0 2-1,1 0 2,-2-2-2,1 1 5,-2-3-1,-1 0-3,1-3-5,-1 2 7,1-3-1,-8 0 1,15-4-2,-4 0-1,-2-3 5,6 0 3,-6-3 3,-2 1 5,2-8 4,-2 3 8,0-3 2,-3 1 4,1-4 4,-4 4-2,-1-2 11,-4-2 3,1 3 2,-3-2 1,-3 4 4,1 3 13,-1-4-2,-2 2 1,-2 3 0,-2 1 2,0 3-6,1 4-2,-1-1-2,3 4-6,-2-1-8,-5 6 0,3-2-10,0 4-1,-1 3-13,2 3-26,3 2-27,2-1-40,-2 5-33,5 3-57,0 3-250,3 0-467,1-5 208</inkml:trace>
  <inkml:trace contextRef="#ctx0" brushRef="#br0" timeOffset="151155.6404">9868 16102 259,'-11'-4'275,"2"-1"-24,2 2-24,3 0-23,-2 1-16,2-2-18,0 3-16,4 1-9,0 0-14,0 0-8,0 0-12,0 0-6,18 8-13,-6-5-6,1-1-7,6 2-10,2-2-9,2 1-5,4 0-5,-5 1-13,-2-1-20,8 1-23,-8 0-24,0-1-31,1 2-13,-3 0-43,-1-2-30,-1-1-26,-4 1-207,-2 1-412,3-1 182</inkml:trace>
  <inkml:trace contextRef="#ctx0" brushRef="#br0" timeOffset="151319.2129">10029 16248 120,'-18'6'279,"2"-5"-24,3 3-28,3 1-21,-2-3-21,3 3-21,1-3-16,4 4-12,-1-4-10,5 3-9,0-2-11,5 2-12,5-1-5,0 0-10,6-1-13,7 0-22,5-3-28,6 0-35,3-3-34,3-2-44,11-4-45,-16 4-62,0 0-120,-3 0-351,-2-5 155</inkml:trace>
  <inkml:trace contextRef="#ctx0" brushRef="#br0" timeOffset="169962.6982">11163 16099 112,'0'0'127,"-4"-4"2,4 4-4,0 0-11,-3-3-3,3 3-1,0 0-12,0 0-14,0 0-2,0 0-7,-5-2-5,5 2-4,0 0-9,0 0-3,0 0 2,0 0-14,0 0 0,3-7-3,-3 7-8,0 0 3,10-5-7,-1 2-1,-4 3-8,3-3 7,2-1-7,4 1 0,-1-1-11,4 1 9,1 0 4,4 1-7,-4-1 1,-2 3-5,1 0 4,-4 3-9,0-1 1,-2 1 1,0 1-2,1 2 0,-1 1 2,-5 2 0,0 2 0,1-2 2,-4 3-4,-3 5 1,0 2 4,-2-1-4,-2 1 9,-6 5-6,1-5 3,-5 4-3,-1 1 2,-3-3-2,5-9-3,-6 7 1,2-6 26,-2 4-1,3-5-4,-1 0-2,-2-2-2,1-1-3,2 2 4,1-4-9,-2-1-1,2 2-1,2-8 5,3 3-4,0-2-1,-2-1-3,2-1-1,4-2 3,-1 3-5,1-3-2,2-2 0,2 0 6,0 0-8,2-1-1,2-1-2,0-4-3,3 5 5,1 0-5,4-1 3,-1-1 0,1 3 3,0 1-3,1 1 1,1 2-2,-1 0-1,5 2 4,-3 3-4,1 1 1,3 4 3,-2 1-4,1 1 0,1 3 3,-1 6 0,0-2-5,-4-2-6,0 0-2,-1 1-1,0 0-5,-2-2-1,1 2-10,-2-1-9,1-3 0,-3-2-26,-1-1-14,3-1-27,-4-3-21,1 1-38,-1-2-109,-4-1-295,3-1 130</inkml:trace>
  <inkml:trace contextRef="#ctx0" brushRef="#br0" timeOffset="170224.0009">11587 16250 2138,'0'-13'1,"0"2"24,-2 2 8,2 3-17,0 6-8,0-10 3,-1 8-8,1 2 3,0 0-5,0 0 9,0 0 11,21 9 6,-12-1-3,1 4 1,2 4-4,5 5 4,2-3 0,0 4-1,0-3-3,2 1-1,-1-2-4,-3 2-1,-3-5 0,4 6-7,-4-6 4,2-3-16,-2 1-12,-5-4-17,1 1-13,-1-3-17,-2 0-12,0-2-24,1-1-20,-6-1-21,6-1-186,-8-2-354,0 0 157</inkml:trace>
  <inkml:trace contextRef="#ctx0" brushRef="#br0" timeOffset="170433.4402">11896 16154 30,'-2'-4'200,"-2"-2"-21,0 1-17,4 5-4,-11-6-17,11 6-8,0 0-14,-19 10-3,8-1-7,1 1-15,-1 7-4,0 4-8,-4 4-3,-2 2-8,2 2-7,4 1-8,-4 0-7,1 2-5,3-1-6,2-2-7,-1 3-25,-1-3-16,4-3-22,-1-3-26,3-5-34,5-1-44,-6-1-152,2-3-311,4-3 139</inkml:trace>
  <inkml:trace contextRef="#ctx0" brushRef="#br0" timeOffset="170666.8282">12154 16177 2882,'0'-6'29,"0"0"15,0 6-26,-2-5-14,2 5-5,0 0 4,-4 11-1,4 0 0,0 2-2,2 3 1,0 3-3,0-1 3,2 8-3,2 0 3,2 1-7,-2-8-11,3 8-12,-1-3-18,-3-5-15,3 4-14,-3-6-27,0 0-29,0-6-40,0-1-49,-1-1-133,4-4-382,-2-2 170</inkml:trace>
  <inkml:trace contextRef="#ctx0" brushRef="#br0" timeOffset="171056.3789">12471 16269 2514,'-4'-5'76,"0"-3"-6,0 3-33,-1 2-17,0 3-11,5 0 1,-14 6-6,8-1 3,-2 2-7,1 8 5,1-2 3,1 4 1,1 1-4,3 7 1,0-2-2,0 4 0,2-7 1,3 5-1,-2-5-3,3 5 1,1-8 0,-1-2 0,0-4-2,4 3 0,-3-6-5,3 1 1,0-5-3,1 2 2,2-1-1,0-4 1,-1-2-3,1-1 0,-1-3-1,3 0 1,-4-2-4,0-3 5,-5 0 1,8-4 0,-7-1 1,0-1-2,-2-4 2,-2 3 0,-2-9 4,-2 8-1,0-3-1,-3-4-2,-1 8 2,-4-7 3,3 8-1,-7-8-2,5 14 6,-6-5 0,2 3-4,-2 2 4,-1 3-5,2 0 3,1 3-2,1 1 2,-1 3-2,0 0 2,3 3-6,0 3 6,-2-1-12,3 2-16,0 5-18,1 2-18,2 2-11,2-4-23,3 5-19,2-5-20,2-1-41,3 0-145,-1-2-347,0 1 154</inkml:trace>
  <inkml:trace contextRef="#ctx0" brushRef="#br0" timeOffset="171477.8148">12851 15808 121,'-4'-3'189,"4"3"-9,0 0-14,-21 11-9,15-1-4,-6 2-1,3 4-12,0 2-11,-1 8-15,0-1-5,2 0-13,1 3-9,0-4-8,4 3-6,-2 2-6,8-4-5,-1-1-7,1-6-6,4 0-9,-2-1 2,4-3-12,1 0 4,0-6-7,-1-1 1,1-2-8,2 0 2,-3-4-4,2-2 1,0-1-5,0-1 0,-3-2-2,1-5-2,-3 5 1,-2-2-1,0-1 1,-3 2-4,-1-2 4,-1 1 2,-2 0 2,-2 0-4,1 2 3,-2 0-3,-2 2-4,1 0 4,-3-1-2,10 4-2,-17 3-3,6-1 2,2 3-12,1 0-11,-1 0-19,0 2-14,2 2-28,4 0-25,-1-3-43,1 4-71,2 1-119,0-1-363,1-3 160</inkml:trace>
  <inkml:trace contextRef="#ctx0" brushRef="#br0" timeOffset="172374.4159">11418 16988 59,'-7'-4'178,"-2"-1"-7,1 0-16,-1-1-6,1 3-5,2-1 13,0-1-2,-1 3-4,-2-4-9,4 3 0,-1-1 8,0 2-11,3-1-7,3 3-11,-12-4-8,7 4-6,5 0-9,-9-3-7,9 3-5,-5-2-5,5 2-9,-8 0-7,8 0-10,0 0-9,0 0-1,0 0-3,0 0-7,0 0 2,0 0-5,27 7 4,-12-4-5,6-3-4,15 4-3,-1-4-4,15 4 0,5-8-1,4-4-2,31-1 1,0-3 0,5-5-2,2 5 4,4 0-7,-1-4-6,2 6 4,-3-5-9,-35 7-17,3 4-16,-3 4-19,-4-1-20,-8 0-26,-17 0-3,-3 1-15,-4 1 7,-7-1 10,-3 1 1,-4-1 6,-3 1 14,-5-2-3,3 2-7,-9-1-9,8 2-26,-8-2-43,0 0-164,0 0-354,0 0 157</inkml:trace>
  <inkml:trace contextRef="#ctx0" brushRef="#br0" timeOffset="178227.116">11134 17411 104,'0'0'123,"0"0"-11,0 0-14,0 0-1,0 0 11,0 0-7,0 0-1,0 0-6,0 0 2,0 0-5,0 0-4,0 0 0,0 0-14,0 0-1,0 0-12,0 0 0,0 0-5,0 0 0,0 0 3,2 16 15,-4-10-1,0 6-1,-2 4-4,0-5-9,-1 7-5,0 0-5,-6 6-5,2 2-3,3-9-7,0 2 0,-3-2-8,5 1-2,0 1 0,-1-4-6,3 1 2,-2-4-1,0 0-3,2-3-11,-1-1-14,0-1-16,2-4-17,1 4-9,-2-4-17,2-3-15,0 0-16,3 5-16,-3-5-34,0 0-153,11-12-328,-4 4 145</inkml:trace>
  <inkml:trace contextRef="#ctx0" brushRef="#br0" timeOffset="178507.3435">11317 17427 132,'0'0'166,"0"0"-7,0 0-6,0 0 0,-6 13-18,3-7-8,2 2-8,-2 2-8,-1 2 0,4 1-5,-2 4-3,-1-1-14,2 2-8,-3 0-5,3-3-4,-1 2-10,-1-5-4,3 2-8,0 1-3,0 2-4,-3-2-5,3-4-8,0 1 2,0-4-15,3 4-15,-3-10-16,3 5-14,-3 1-28,3-6-25,-3 1-31,0 1-26,0-4-38,0 5-103,0-5-300,0 0 133</inkml:trace>
  <inkml:trace contextRef="#ctx0" brushRef="#br0" timeOffset="178776.185">11084 17408 192,'-7'-2'202,"2"0"-22,1 0-17,0-1-16,4 3-15,-4-4-8,4 4-17,0 0-7,0 0-10,13-1-2,-2-2-14,2 3-7,8-1-4,5-2-7,3-3-3,3-1-9,0-2-2,-1 0 1,1 0-8,3-2-1,-6 6-2,-2 0-13,-7 1 1,-1 1-12,0 0-15,-6 3-5,-4-2-11,1 2-15,-3-1-19,-7 1-18,0 0-13,17 3-1,-11 0-20,-3 0-27,-2 3-112,-2-1-266,1-5 117</inkml:trace>
  <inkml:trace contextRef="#ctx0" brushRef="#br0" timeOffset="179295.9911">11016 18081 158,'-13'0'244,"8"0"-13,5 0-7,0 0-12,-13 0-19,13 0-22,0 0-16,0 0-17,-9 0-14,9 0-14,0 0-12,0 0-10,0 0-8,0 0-3,0 0-10,12 11-7,-4-10-1,3 0-4,3 0-12,-2-2 4,11 0-3,5 0-36,7-3-2,-3-3-1,3 2 2,2 2 6,-3-6-10,-1 4-12,2 0-16,-7 0-18,-1 1-21,-8 0-22,-6 3-21,0 1-24,1 0-26,-4-3-18,-10 3-146,9 3-347,-9-3 153</inkml:trace>
  <inkml:trace contextRef="#ctx0" brushRef="#br0" timeOffset="179832.5703">11238 18118 155,'0'0'185,"0"0"-15,0 0-13,0 0-5,0 0-11,0 0-16,-19 30-8,10-17-13,-1 3-9,1 2-9,0-2-14,0 1-7,-3-2-6,1 2-4,-3-1-7,0-1-5,0 0-1,0-2-4,3-1-3,-1-1-2,12-11-11,-18 16 3,18-16-4,-8 8-3,8-8-5,0 0-1,0 0-12,0 0-2,0 0-4,0 0-2,0 0-3,0 0 6,0 0-3,0 0-2,0 0 7,0 0-4,0 0-2,0 0-2,71-21-2,-71 21-14,24-5-7,-24 5-4,28-3-6,-28 3-15,30-2-10,-30 2-11,26-3-7,-26 3-1,27-5-5,-27 5-11,24-4 1,-24 4 5,22-5-2,-22 5-63,0 0-174,23-10 77,-23 10 683,0 0-461,15-9 24,-15 9 11,0 0 30,8-13 10,-8 13 9,0 0 10,0 0 7,1-17 12,-1 17 14,0 0 3,0 0 4,0 0 2,0 0-2,0 0-3,0 0-6,0 0 0,0 0-5,0 0 0,0 0-1,0 0-1,0 0-7,0 0-8,-44 39-4,41-28-10,3-11-4,-10 28-2,4-12-6,3 1-4,0-2-2,3-15-10,-7 28-19,4-15-23,3-13-22,-8 20-21,8-20-28,-3 17-40,3-17-43,-3 12-146,3-12-343,0 0 152</inkml:trace>
  <inkml:trace contextRef="#ctx0" brushRef="#br0" timeOffset="180257.4209">11799 17636 30,'-12'2'221,"-7"3"-8,4 2-12,-2 3-11,3 3-6,-2 5-18,-3 6-11,6 3-15,4 2 21,-1 0-13,4 2-11,3-1-14,0 4-8,0 2-16,3-2-9,3-3-7,3 0-42,6 0-6,1-2 0,0-3-6,0 0-3,3-2-4,0-4-18,5 1-18,-1 0-18,-6-9-33,1-1-24,-4-2-36,8-3-32,2 0-204,-21-6-392,31 7 174</inkml:trace>
  <inkml:trace contextRef="#ctx0" brushRef="#br0" timeOffset="180650.6328">12146 17647 49,'-5'-2'234,"1"-1"-17,3-1-9,1 4-11,-4-4-26,4 4-15,0 0-13,0 0-5,-4 9 7,1 1-7,1 10-3,-1-2-5,-3 2-11,2 9-10,1-2-5,2 1-8,-1-3-9,-2 3-10,2-8-8,1 7-4,-3-2-6,2-5-10,2-2-2,0-2-2,0 1-8,-3-5-9,3 1-20,-4-4-25,4 1-21,-3-1-25,3-4-24,-2-2-11,4 3-16,-2-6-40,0 0-40,0 0-189,0 0-414,0 0 183</inkml:trace>
  <inkml:trace contextRef="#ctx0" brushRef="#br0" timeOffset="180924.9096">12037 17665 27,'2'-5'158,"2"-7"-12,-1 7-7,2-2-9,2 1-11,4 0-5,-6 1-4,7 2-5,0 3 1,0 0-12,1 0 2,4 7-9,1-2 0,1 3-4,4 7-1,-8-1-8,3 3 2,-5-1-8,3 5-4,-3 2-5,-3 1-5,-4-6-4,1 7-1,-6-7-6,4 1 0,-8 0-2,3 2-3,-3-3-4,-4 2 3,1-2-4,-4 0-5,-3 3-2,-5 0-4,-2-3-1,4-3-2,0-4-8,-3 4-7,1-6-25,0 0-18,3-2-20,-3-1-31,5 0-18,1-3-32,2 0-28,-1-2-158,0 1-352,6-2 156</inkml:trace>
  <inkml:trace contextRef="#ctx0" brushRef="#br0" timeOffset="181340.7993">12512 17887 183,'0'0'184,"0"0"-8,0 0-7,0 0-5,0 0-13,0 0-7,-13 19-6,11-11-3,-4 4-14,3 0-4,-1 3-11,-1 2-3,-2 2 5,4-2-9,-1 2-10,1 0-6,2 0-5,1-2-5,1 0-1,-1-17-8,1 33-8,2-19-5,2-2-2,-5-12-3,9 24-6,-5-13-7,-4-11 2,14 18-2,-5-11-5,-9-7-3,22 14 0,-22-14-15,23 3-12,-23-3-21,35 7-30,-35-7-28,37 1-27,-37-1-43,31-4-35,-31 4-212,22-6-430,-22 6 190</inkml:trace>
  <inkml:trace contextRef="#ctx0" brushRef="#br0" timeOffset="181522.8179">12488 18097 34,'-7'-2'243,"7"2"-25,-10-1-21,10 1-22,0 0-15,0 0-15,0 0-17,0 0-13,0 0-12,20 6-28,-12-5-26,7 0-33,0 1-44,2-2-16,0-3-53,3 0-152,-8 2-268,2-1 118</inkml:trace>
  <inkml:trace contextRef="#ctx0" brushRef="#br0" timeOffset="181709.314">12494 17942 121,'0'0'205,"0"0"-14,-5-5-20,5 5-19,0 0-18,0 0-8,0 0-18,34 3-21,-23-2-28,7-1-38,4-1-35,-1-1-39,1 2-56,-2-1-92,-4-3-216,-1 2 97</inkml:trace>
  <inkml:trace contextRef="#ctx0" brushRef="#br0" timeOffset="182155.3302">12491 17384 213,'0'-5'195,"0"5"-19,6-7-9,-1 3-9,0 1-10,7 0-12,-2 1-9,3 0-11,-3 1-12,1 4-9,0-2-13,1 1-5,-3 2-9,-1 1-6,-5 0-4,0 4-8,1 0 1,-5 4-11,-2-1-1,-1 3-4,-1-4-5,-2 5 2,-3-2-5,4-4-10,-1 2 5,0-3-2,3 1-4,-1-4-3,0 2-3,4 1 1,1-5-1,-2 3-1,4-2-4,4-3 4,1 1-2,2 2-6,3-1-14,1-4-17,9 3-21,-1-3-20,1 1-19,6-2-43,0-3-46,-8 1-133,2 0-337,-3 2 149</inkml:trace>
  <inkml:trace contextRef="#ctx0" brushRef="#br0" timeOffset="182444.5651">12994 17729 180,'-9'0'290,"9"0"-29,0 0-23,0 0-14,0 0-13,0 0-17,0 0-14,0 0-18,0 0-20,33 0-9,-14-1-16,9 0-10,2-2-8,0 2-16,5-3-6,-1 0-24,0-3-26,-1 1-35,-3 0-33,-1 0-39,-9 3-61,-3 0-75,-6 1-166,1-1-415,1 1 184</inkml:trace>
  <inkml:trace contextRef="#ctx0" brushRef="#br0" timeOffset="182787.6342">13626 17483 83,'-4'-2'286,"2"1"-27,2 1-26,0 0-11,0 0-4,-10 1 0,10-1-17,-3 9-4,0 1-11,1 2-9,-3 5-18,7 2-11,-2 7-16,0-5-14,0 8-9,0-2-15,0-1-4,0 0-11,-3-5-5,3-3-10,-4 7-5,2-8-12,-1 0-5,3-5-11,0 2-22,0-5-25,0 1-27,0-2-28,0-1-29,0 0-24,-4-6-28,4-1-36,-2 4-69,2-4-174,0 0-467,-7-12 207</inkml:trace>
  <inkml:trace contextRef="#ctx0" brushRef="#br0" timeOffset="183059.9164">13596 17519 208,'6'-2'206,"-2"0"-21,3 2-3,2 0 2,1 3-8,2 1 1,8 3-14,-3 0-9,2 3-10,1 0-11,3 7-15,-2 0-6,-7-3-11,2 1-3,-6 9-5,0-2-4,-4 4-5,-3-5-17,0-1 10,-3 0-10,-6-2-7,-2 5 3,-1-6-3,-6 4-6,-2-1-2,0-2-12,-4 0 2,-1-1-3,0-1-8,0 1 0,-4-6-4,7 0-9,-7-1-14,8-2-21,0 0-25,1-2-27,7 0-23,0-1-27,2-3-18,0 0-32,8-2-66,0 0-176,0 0-443,0 0 196</inkml:trace>
  <inkml:trace contextRef="#ctx0" brushRef="#br0" timeOffset="183383.0491">14093 17914 183,'0'0'196,"2"10"-4,-1-5-13,-1 0-9,0 4-11,0 0-10,3-1-2,-2 5-5,-1-2-9,2-1-10,0 2-7,-2 1-5,0-3 0,1 3-12,-1-3-39,3 0-3,-3-1-9,1 0-4,-1-2-3,2-1-7,-1-1-6,-1 1-11,0-2-28,0-4-23,1 7-19,-1-7-23,1 5-28,-1-5-32,0 0-75,0 0-108,0 0-347,0 0 154</inkml:trace>
  <inkml:trace contextRef="#ctx0" brushRef="#br0" timeOffset="183686.7548">14145 17776 161,'-5'5'204,"5"-5"-20,-3 9-25,3-9-12,0 8-15,0-8-11,8 5-13,-3 0-11,0-4-11,2 2-8,-7-3-7,13 1-11,-13-1 2,17-1-10,-17 1-11,13-4 5,-7 1-8,-6 3-6,9-7-2,-7 1-8,-2 6-3,4-11 0,-4 11-9,-7-11 0,4 7 1,3 4-3,-11-8 0,6 7 4,-3-2-7,8 3-2,-13-5-7,13 5-15,-10-4-9,10 4-24,0 0-19,0 0-26,-18 6-31,18-6-146,-7 3-295,7-3 131</inkml:trace>
  <inkml:trace contextRef="#ctx0" brushRef="#br0" timeOffset="184152.5044">13983 17369 38,'-3'-2'235,"2"-2"-19,1 4-21,1-8-17,2 4-14,-1 1-10,3 0-1,-1-2-21,5 1-7,0 1-20,3-1-1,-1 1-3,3-2-9,-1 3-1,-2-1-9,1 0-6,-1 3-7,-2 1-5,0-1-9,-1 3-6,-6-1-5,2 4-2,-4 0-2,0 2-5,-4 3 9,-1 4-13,-3-1-3,-4 1-3,-2 2-2,6-5-2,-1 5-2,0-6-3,1-3 1,2 2-3,-1 1-5,4-2 5,0 0-4,1-4-1,2 2 0,2-2-5,1 2 3,3-5-4,4 4 3,0-4-4,2 1-10,8-2-6,-4-1-20,3-1-18,3 1-26,3-4-22,-4 2-25,2-3-38,4 4-57,-12-3-140,4 0-389,-4-4 172</inkml:trace>
  <inkml:trace contextRef="#ctx0" brushRef="#br0" timeOffset="184455.6921">14491 17203 122,'21'9'220,"-10"1"-19,3 0-4,9 4-3,3 8 1,-1 1-1,2 2-5,12 11 2,-8 2-14,-1-1-5,-2 3-12,-3 1-18,-5 5-8,-5 4-14,-7-2-15,-4-1-11,-4 3 29,2-1-16,-7 0-31,-4 1 1,-6 1-24,-2-1-30,-6 1-60,-2-3-31,-3-4-27,-1 2-49,-3-8-62,-5-1-247,-2-2-491,-8-9 217</inkml:trace>
  <inkml:trace contextRef="#ctx0" brushRef="#br0" timeOffset="191876.8515">14425 16279 12,'0'0'148,"1"-5"-4,-1 5-12,0 0-11,4-1-9,-4 1-8,0 0-2,0 0-10,9 1 5,-9-1 15,7 4-6,0-4-10,-7 0-10,9 5 1,-4-2 13,3 5-12,0-2 0,2 4 7,1 0-5,2 4-12,0 1 4,1 1 2,2 3-15,3 1 21,-1 2-8,-1-3-5,3 1-10,0-6-3,-4 1-7,3-5-7,0 1-7,-1-1-2,6 2-5,-8-6-4,-2 0-2,0-1-6,-4-2-6,2 0-14,-7-1-12,1 2-9,-1-4-8,1 3-12,-1-2-19,-5-1-22,0 0-33,0 0-33,6-4-28,-6 4-52,-9-9-138,4 3-391,0-1 173</inkml:trace>
  <inkml:trace contextRef="#ctx0" brushRef="#br0" timeOffset="192127.7786">14740 16272 45,'0'0'180,"0"0"-6,-2-7-8,-1 2-7,3 5-14,-2-4-15,2 4-12,-5 0-15,5 0-6,-12 8-12,4-3-2,-2 2-9,-2 5-4,-3 0-7,1 3-4,-5 2-7,-2-1-1,3 4-8,-2-1-3,0 0-3,-2 2-4,0 0-3,3-3-4,2 2-2,2-8-3,3 2-12,-3 0-14,5 0-15,-2 2-17,4-4-22,0-2-34,2 0-31,1 0-173,1-2-321,3-2 142</inkml:trace>
  <inkml:trace contextRef="#ctx0" brushRef="#br0" timeOffset="192870.3142">15280 16329 132,'0'0'191,"4"-2"-14,-4 2-8,0 0-8,0 0-8,0 0-15,2-6-13,-2 6-9,0 0-11,0 0-7,0 0-10,0 0-5,0 0-8,0 0 0,0 0-2,0 0-2,9 6-2,-9-6-11,0 0 0,0 0-6,1 4 0,-1-4-4,3 5 4,-3-5 0,0 5 1,2-2-4,0 1-1,-2 1-4,2 0 1,-2 0 1,0 2 5,0 0-1,1 3-3,-3 2-4,4-1-3,0 5-1,-1-1-2,-1-3-6,4 5-1,-2-1-6,-2-4 2,0 3-2,0 1-5,0-5 1,-2 1-3,4-2-5,-4 0 2,2-3 0,2 0 0,-2 2 0,0-4-1,2 1-2,-2-2-1,-2 1-3,2-1-3,0-4 5,0 4 0,0-4 0,0 4-3,0-4 3,0 0-3,-5 2 5,5-2-3,0 0 0,0 0-5,0 0 3,-12-6 0,9 5 0,3 1-1,-2-6-2,-2 5 0,4 1 0,-5-8-6,3 6 0,0-1-2,-1-1-4,2 0-5,1 4-3,-4-8-2,0 5-1,0-3-5,3 2-6,-2-1-2,1-1-2,1 0 1,-1 1-4,0-3-1,-1 2 4,3-2 1,-2 1 0,0-2-5,1 0 3,0 1 4,-4 0-2,2 1 3,2-1 3,-2 1 6,-2-2-1,4 2 6,0-2-2,-2 4 3,-1-3 2,0 1 1,0 2 1,2-2 4,1 0-1,-2 2 2,0-2-1,-3 2 1,5-1-1,-1 2 4,0-3-1,-2 2 2,0 1-1,0 1 1,1 1 3,0-3-6,2 1 4,-3 3-1,2-4-1,2 5 2,-3-3 1,1 0-2,2 3 0,-4-4-5,4 4-6,0 0-11,0 0-15,0 0-13,0 0-23,0 0-33,-12-2-35,12 2-48,0 0-135,0 0-355,0 0 157</inkml:trace>
  <inkml:trace contextRef="#ctx0" brushRef="#br0" timeOffset="193628.8173">15065 16170 84,'0'0'208,"0"0"-9,-7-3-7,7 3-8,0 0-12,0 0-12,0 0-16,-10-1-15,10 1-7,0 0-12,0 0-6,0 0-6,0 0-8,0 0-4,0 0-6,0 0-5,14-9-5,-7 6-3,-1 1-7,6 0-4,0 0-3,1-1-2,1 1-2,6-3 2,-1 3-8,-2-1-1,2-2-4,0 4 0,0 0-4,-5 2-3,-3-2-6,2 1-1,-1 2 0,-2 1-5,1-1-2,-3 1-2,-1-1 3,-2 4-3,1-2-1,-4 1-3,2 4 4,-4 1 0,-2 1-1,-2 1-7,-2 4 6,1-1-3,-7 1 1,2 1 1,0 0-6,-3-2 4,0 2 1,0-1 2,-2-1 0,2 1 1,0-1 4,-1 0-3,4 0-1,-3 0-2,2-3 4,0 0-5,1 2-13,1-2 12,3-4 0,-1 2-2,4-4 2,-4 0-6,4-1 3,3 0-1,-3 1 0,0-4 1,2 2-4,1-1-1,0-3 1,4 5 2,-1-4-1,3 1 1,1-2-5,2 0 3,-2 0-2,3 0 3,4-2-2,-4 1 0,4 0-1,-2 1 4,2-1-3,-4 0 2,2-1-2,0 2-1,-1 2-3,-5-2 0,3 1 3,-1-1-2,-2 2-2,1 2 3,-1 0 1,0 0-2,-1-1 0,0 6-1,-2-4 2,4 3-2,-7 0-1,1 1 5,-1 1-5,2 0 6,-4 1-2,2-1 1,-1-1-2,-2-1 3,1 1 2,0 3-2,-3-4-3,-2 0 5,0 0-4,-2-2 13,1 3-10,-2-2 2,-3-2 0,3 2-1,-7-1 0,5-1-2,0-1-1,-1-1 1,0-1 0,0-2 9,2 2-12,-3-2 2,5-2-5,-4 2-11,3-2-24,3-1-10,1-1-12,-1 1-13,1-2-21,-1 2-23,5-4-27,0 2-28,1-3-26,2-1-57,1-1-133,3-1-419,0 1 186</inkml:trace>
  <inkml:trace contextRef="#ctx0" brushRef="#br0" timeOffset="194239.2662">15126 16201 216,'-4'-3'206,"4"3"-15,0 0-24,0-7-6,0 7-17,7-4-12,-1 1-9,1 0-12,1 1-3,2 0-12,1 0-5,3 1-7,0 1 0,0 0-8,3 0-3,2 1-1,-4 1-2,3 0-6,-6 2-5,0 1-5,-3 0-4,1 1-7,-5 3-4,3-1 0,-6 1-1,2 3-5,-3-1-1,-2 1-3,-3 0 0,2 5-1,-6-1-3,3-1-2,-5-1-2,-1 1 0,-3-1-1,1-1-5,-1-1 4,0 0-5,1-2 3,3-2-4,-2-2 0,2 1-4,0-2 3,2 0-6,2 2 3,-2-6-1,5 3 0,-1-2-2,2 0-1,2-2-3,-3 5 0,3-5-3,0 0 4,0 0 3,9 3-6,-3-2 3,1 0-2,5 2 2,-2-2 2,4 1-5,-2 4 2,6-4-1,-7 1-3,3 4 4,-2-2-4,2 4 4,-1-3-3,-6 1 1,2 1 3,-1 1-3,-2 0 3,1 2-4,-3 0 3,-1-1 2,-1 0 0,-4 2 1,-1-4 3,0 2 3,0-2 2,-6 4 0,-1 0-1,1-5-1,2 3-1,-4-3-1,-3 3 2,1-5-4,-6-2 0,3 4 0,2-3 0,3-1-2,-2 2 1,-2-3 0,1 3-3,5-3 3,-2-1-5,-2-1-16,5 2-9,-1-1-14,1-2-18,3 2-24,-2-1-35,7 0-42,-6-3-52,6 3-210,-6-3-453,6 3 201</inkml:trace>
  <inkml:trace contextRef="#ctx0" brushRef="#br0" timeOffset="194933.9259">15804 16388 217,'-6'-1'223,"0"-2"-11,3 1-7,3 2-6,-10-2 14,10 2-12,-3-1-16,3 1-18,0 0-11,0 0-14,0 0-6,0 0-6,9-4-5,-2 4-4,-7 0-3,19-2-11,-5 1-6,0-1-6,6 0-6,-4 1-2,7-1-8,-1 0-3,0 0-6,-2 0-8,4 1-3,2-1-8,-6-1-3,-2 1-2,-3 1-9,3 0-1,-4 1-7,-2 0-17,1 0-3,-3-1-21,-5 1-27,1 1-23,0 0-27,-6-1-19,8 1-7,-5 2-26,-3-3-31,0 0-31,-4 9-61,-3-4-176,-2 0-477,0-1 212</inkml:trace>
  <inkml:trace contextRef="#ctx0" brushRef="#br0" timeOffset="195140.9869">15815 16546 20,'-4'3'227,"1"-1"-21,3-2-18,-2 3-7,2-3 8,0 0-8,9 2-10,-3-1-9,7 1-15,1-2-12,-1 0-11,5-3-12,9 3-6,2-2-15,-7-1-6,7 1-9,-2-3-8,-3 4-4,-3 0-9,-1-1-7,3 2-26,-1-3-22,-8 3-28,3-2-26,-4-1-45,-2-1-49,2 0-48,-6 0-160,3-1-385,-6 1 171</inkml:trace>
  <inkml:trace contextRef="#ctx0" brushRef="#br0" timeOffset="195523.5936">16124 16150 41,'-5'-2'192,"5"2"-19,0 0-14,0 0-9,0 0-4,10-5-9,-10 5-9,0 0-9,20 2-11,-6 1-6,-1 2-12,3-1-5,4 4-5,6 4 0,-2-1 4,4 4-9,-1 0-3,0 1-6,-3 4 0,-2 0-9,-1 4-4,-2-2-3,-3 2-4,-2 2-5,-6 1-3,-3-2-6,-3 1-3,-2-5-2,-4-2-2,-3 5-2,-7-1-4,-2-3 1,-6-1-4,-1 2-1,-4-1-9,-1-2-14,-3-1-12,-4-4-19,3 4-10,1-2-32,3-5-24,0-2-39,8-2-51,0 1-141,3-2-362,0 0 161</inkml:trace>
  <inkml:trace contextRef="#ctx0" brushRef="#br0" timeOffset="197075.997">17305 16283 78,'0'0'161,"-4"-5"-13,4 5-7,0-5-8,0 5-13,0 0-7,0 0-5,7-2 8,-7 2-4,7 10 9,-4-2-8,1 8 2,2 0-1,-1 2 20,-2 1-13,4 8-3,-3-2 0,0 3-5,0 0-5,-3 1-7,-1-4-6,0 2-10,0-8-6,0 1-7,-1-3-9,-2 3-3,2-5-16,-2-2 2,2-1-2,-3-1-2,4 0-7,-5-3 0,5 3-9,-5-5 0,5 0-4,0-1-2,-2-2-13,-1 2-14,3-5-13,0 7-9,0-5-27,0-2-32,0 0-52,0 0-51,-4-14-40,4 3-194,0-5-459,0-1 204</inkml:trace>
  <inkml:trace contextRef="#ctx0" brushRef="#br0" timeOffset="197404.6286">17348 16317 90,'0'-6'175,"0"0"-4,0-1-3,0 3-6,0-2-8,0 4-7,0-3-11,0 5-13,0-7-7,3 5-15,-2-1-6,2 0-5,2 3-3,1-4 2,6 1 3,-2 0-3,4 2-4,-1 0 3,5 4-3,-1 2-1,0-1 0,-1 3 0,2 6-7,4 1-7,-1 5-6,-1-2-4,-2 5-5,-1-1-1,-2 4-1,-6-8-10,4 7-3,-5-4-5,-5-2-3,-1 3-1,0-3-3,-4 0-1,-2-2-1,-4 2 1,0-1 2,-2-1-2,-10 1-4,-1 3-2,4-8-6,-8 2 4,2-1-4,-1-1-3,-2-1-2,6-1-9,-2-5-13,3 3-9,-3-3-14,6 0-19,-1 1-13,3 0-16,1-4-18,1 2-22,1-1-21,6 2-19,1-5-24,4 2-18,0-2-178,0 0-414,0 0 183</inkml:trace>
  <inkml:trace contextRef="#ctx0" brushRef="#br0" timeOffset="197732.9411">17927 16584 63,'0'0'210,"2"-7"-12,-2 7-12,1-5-14,-1 5-19,0-2-14,0 2-14,0 0-13,0 0 5,0 0 5,0 0 0,0 0 0,9 13-7,-5-8-5,-3 1 3,1 5-2,0 0-3,0 2-11,1 2-5,-1 2-5,0-1-9,0-1-12,-1 0-2,2 1-6,-2 0-5,1-2-8,0-2-3,-2-3-5,2 3-1,1-2-4,-3-2-9,2-1-11,-2-1-27,3 0-23,-3 0-31,0 0-25,2-3-22,-2-3-42,0 0-55,0 0-207,0 0-454,0 0 200</inkml:trace>
  <inkml:trace contextRef="#ctx0" brushRef="#br0" timeOffset="198071.0366">17963 16337 172,'-4'0'201,"4"0"-22,-8 0-14,8 0-18,-5 2-15,5-2-12,0 5-12,0-5-7,0 0-16,7 7-3,-1-3-11,-1-3-9,4 1-5,-1-2-2,2 0-8,2 0-5,-1-3-2,1-1 0,-1 1-8,-2-1-7,-4-1 0,4-1 1,-1-2-8,0-1 5,-6 1-3,1-2 3,-1 0-4,-4 3-2,2-4-4,-3 1 3,-1 2-4,-1 0 3,0 1-8,-4 3 0,3-2 2,-2 4-4,0-1 1,8 3 4,-15 1-5,6 2 0,-4 1-9,4 1 2,0 2-9,1 3-15,1 0-15,1-1-9,-1 1-19,5 3-20,0-1-19,2 1-30,0-1-147,4-2-308,1 2 137</inkml:trace>
  <inkml:trace contextRef="#ctx0" brushRef="#br0" timeOffset="198379.2138">18799 16402 127,'-5'-7'341,"5"2"-29,-4 2-34,3-1-27,1 4-27,5-7-25,-2 6-15,-3 1-16,17 0-13,-2 0-13,5-2-10,10 2-20,2 0-13,8-1-11,-3-1-10,18-2-3,-17 1-8,16 3-3,-16 0-1,1-1-21,-6-3-25,-3 2-23,-8 0-23,-3 3-29,-6 0-32,1 1-28,-9-2-19,2 3-16,-6-2-40,-1 4-37,-3 0-138,-6 0-397,-7 1 175</inkml:trace>
  <inkml:trace contextRef="#ctx0" brushRef="#br0" timeOffset="198554.771">18769 16586 297,'-5'2'292,"0"-1"-34,5-1-26,-1 4-24,1-4-14,10 5-3,4-5-17,8 0-12,7-3-19,8 1-10,16-2-6,2 1-16,2-2-9,2 0-18,1-2-4,4 2-17,-7-2-27,1 2-32,-6 2-39,-13 3-44,-7 0-62,-2 0-70,-11 0-194,3 3-437,-12-1 193</inkml:trace>
  <inkml:trace contextRef="#ctx0" brushRef="#br0" timeOffset="199235.2504">17981 17609 2224,'-26'-5'37,"5"2"34,-6-3-2,6 2 15,2 0-19,-1 3-18,-1-5-11,7 4 0,5 2 1,-1 0 10,1-1 3,5 1-1,4 0 9,-12 0-16,12 0 0,-6 0 4,6 0 0,0 0 4,0 0 8,18 9-4,-5-8-4,18 2 8,3-1-5,5 1-4,23-2 11,30-2-14,8 2-1,3-5 1,4 2 1,10-2-6,8-5 3,15 2-3,13 0-1,7 0-5,11-1-2,3 4 5,1 0-7,6 0 3,0 2-7,-3 0-3,-7-1 5,-2 8-4,-7-5-3,-6 5-9,-13-5 0,-1 1 4,-8 0-3,-10 3-3,-6 0-1,-9-2 0,-11 3-2,-6-5 2,-28 0-5,-4 0 1,-2 2 2,-2-2-1,-4 0-4,-17 3 0,-3-6-1,0 6-1,-11-3 8,-2 1-1,-6-2-10,-4 1 2,1 0 2,1 0-2,-11 0-2,0 0 3,0 0 3,0 0-8,0 0-6,0 0-9,-39 8-20,11-3-10,-8-2-17,-1 2-18,-15 0-5,-6 3-7,0-1-14,0-2-9,-6 2-13,0-5-15,-4 5-2,-26 1-12,30-1-8,-29 5-21,-2-4-10,28-1-19,-29 5-161,-7-2-411,9-3 183</inkml:trace>
  <inkml:trace contextRef="#ctx0" brushRef="#br0" timeOffset="199632.1786">18362 17874 2358,'-53'3'12,"-2"-2"14,22 0 9,-3 3-7,0 0-17,6 3-1,9-4 5,1 2-10,7-1 3,2-1-2,3 0 2,3 0 10,2 2 14,3-5 6,0 0 5,20 9 3,0-8-5,12 2 1,5-2-2,19-2 0,4-2 2,35-1 1,-2-3-2,12-1 10,-1 1 1,9-3 3,11-1 1,5 5 6,10 2-4,-7-3-1,11 2 2,8 2-5,-4 3-4,5-2 1,-4 4-21,-1-8 10,-7 6 2,-5 1-4,2-1-5,-4 0-3,-6 0-16,-4 0 14,-12 0-4,-6-2 1,-7 2-1,0-2-6,-6-1-4,-27 5 2,1-2-4,1 1-5,-5 2 6,-4-3-5,-6 1-2,-14 2 4,-6-3-10,-1 0-13,-3 0-10,-11 2-16,-3-2-16,0 0-14,-4 0-23,-10 0-15,12-2-8,-12 2-29,0 0-29,0 0-29,0 0-32,0 0-227,0 0-497,-26-9 221</inkml:trace>
  <inkml:trace contextRef="#ctx0" brushRef="#br0" timeOffset="199803.7204">21956 17759 3730,'13'-13'24,"1"3"14,-1-3 52,-4-2-24,2 3-23,-3 6-3,-3-2-19,-1 3-22,-1 0-21,3 1-21,-6 4-17,5-6-20,-5 6-33,0 0-38,0 0-45,0 0-95,0 0-226,0 0-558,0 0 247</inkml:trace>
  <inkml:trace contextRef="#ctx0" brushRef="#br0" timeOffset="234023.7751">19812 16298 40,'-1'-4'152,"0"-2"-11,-2 4-8,2-3 0,-2-2-1,3 2-5,-5 2-20,5-4-2,0 2-9,-1 1 4,-1 2-6,1-3-7,-4 2-5,5-2-7,0 0-4,-2 1-7,2 1-5,0 3 2,-2-8 0,1 4 8,0 1 2,-2-1 2,3-1 0,0 5-2,-1-5-1,-2 2 0,3 3 1,0 0 0,0 0-3,0-5 3,0 5-1,0 0-3,-1-4 1,1 4-6,0 0 0,0 0-9,0 0 0,0 0-3,0 0-7,0 0-4,0 0-3,0 0-2,0 0 1,0 13 19,1-3-3,3 5 4,-1 3-6,-1-1-5,0 9-7,0-7 0,3 8-6,-2-9-7,-2 0 0,3 3-4,0-3 3,-2 1 1,0-1-7,-1-2-6,0-2 0,2 1-6,-3-3-7,2 0-11,-2 0-5,0-2-4,0 0-12,2-1-7,-2 1-12,0-3-12,0-1-13,0-1-17,0 1-14,0-3-24,-2 1-12,4 0-18,-2-4-19,2 4-20,-2-4-30,0 0-152,0 0-415,0 0 184</inkml:trace>
  <inkml:trace contextRef="#ctx0" brushRef="#br0" timeOffset="234437.1867">20061 16115 171,'0'0'279,"0"0"-28,0 0-22,0 0-28,0 0-24,-14 14-11,13-7-19,-3 5-12,1-2-15,2 1-10,0 1-11,2-2-9,-2 7-10,2-5-8,0 1-7,1-3-8,-1 2-9,0-1-1,2 1-9,0-4-1,-1 1-2,2 1-7,-1-4 3,3-1-8,1 3 2,0-3-8,-1 2-1,1-4-3,0 2 0,4 0 0,-2 0-3,1 2 0,1 0 0,-2 0-2,1 1 0,1 1 0,-4 0-1,2-1 2,0 3 0,-4-3-2,3 2 5,-7 0 5,3 0 7,1 3 4,-5-2-1,0 1 0,0-2-4,0 3 12,0-2-2,-1-1-1,-3 4-1,0-2-1,-1-4-9,1 3 3,-1-6 1,1 5-7,-4-5-7,2 0-12,1 2-18,-4-5-21,5 1-20,-5 0-21,4-3-24,-2 0-35,7 0-37,-12-7-45,6-2-194,-1 0-449,2-3 198</inkml:trace>
  <inkml:trace contextRef="#ctx0" brushRef="#br0" timeOffset="234618.7019">20133 16193 53,'0'0'255,"2"-7"-26,2 2-23,1 1-22,-1-3-18,6 2-18,-1 0-13,0-1-21,0 0-33,5 2-25,-5-1-39,5 2-36,-2-2-35,1 0-39,-2 1-51,-4 2-79,-7 2-241,15-4 107</inkml:trace>
  <inkml:trace contextRef="#ctx0" brushRef="#br0" timeOffset="235030.6777">20554 16070 219,'-8'5'256,"1"0"-22,2 0-21,-4 2-23,0 1-16,5 5-16,-2 2-15,1 1-14,0 1-9,3 1-14,1-2-15,-2-3-8,3-1-12,3 5-9,0 0-6,-1-5-9,2-5-5,-1 6-4,1-4-6,1 1 0,1-3-8,0 2-1,2-1-4,-2-3 1,1 5-6,0-5 3,2 2-3,1 0-1,0 2-4,-3-4-3,2 5 2,-1-4 0,-3 3 0,4 0-2,0 0-2,-4 2 2,4-2-5,-8 1 6,4 2 1,-2-1 1,-2-1 5,2 1-1,-3 1 6,1-1 2,-1 1 3,-4-3-2,0 2 5,-1-1-4,-1-1 1,-2 0-9,3 0 4,-3-4 0,-2 4-5,3-2-5,0-2-8,-2 2-12,2-4-14,0 2-12,-1-3-16,1 0-31,-2-2-26,9 0-24,-10-4-37,4 0-42,0-3-145,0-6-387,-1-1 170</inkml:trace>
  <inkml:trace contextRef="#ctx0" brushRef="#br0" timeOffset="235228.1473">20576 16170 81,'0'-5'294,"0"0"-28,7-3-21,0 0-21,2 0-11,-4-2-22,6 0-19,0 3-15,3-4-17,-1 4-15,-3 1-16,7-1-22,-7 4-24,1-2-29,1 1-25,-4 3-27,2-1-26,3 0-22,-7 2-34,4 1-35,-1 0-55,-9-1-120,10 4-336,-2-1 150</inkml:trace>
  <inkml:trace contextRef="#ctx0" brushRef="#br0" timeOffset="235426.6105">20990 16305 214,'0'0'380,"0"0"-37,-9 5-28,9-5-19,0 0-25,-9 1-4,9-1-37,0 0-32,0 0-21,0 0-26,-7 0-33,7 0-33,0 0-42,0 0-40,0 0-34,0 0-28,0 0-27,0 0-17,0 0-44,0 0-41,14 4-226,-14-4-447,0 0 199</inkml:trace>
  <inkml:trace contextRef="#ctx0" brushRef="#br0" timeOffset="235986.6287">21259 16223 183,'-6'-3'269,"0"-1"-20,2-1-13,-1 2-12,0-1-14,1 0-15,4 4-13,-11-6-15,8 5-15,3 1-12,-5-6-19,5 6-10,-2-4-11,2 4-12,0 0-6,0 0-10,-5-6-7,5 6-9,2-6-3,-2 6-9,0 0-2,6-6-6,0 2 3,0 0-8,4-1 0,-1-2-2,2 5 2,2-3 0,0 3 0,5-3-6,1 5 0,-2 0-5,1 0-6,-5 2 2,3 3 1,-2 5-2,0-1-4,-1 1 0,-3 5 2,0-2-6,-1 0 7,-1 5 5,-5-1-5,0 4-2,-3 1 4,0 4-2,-6-1 7,2-6 4,-4 7-8,-2-3 4,-2 3-1,0-4 9,-2 2-11,0-3 0,0-6 1,2 1 1,-2-5-2,0 3 0,0-2-4,-4-1 4,4-2-3,-1 0 0,3-2 0,2-4-3,1 2 2,2-3-8,1 1 2,-2-2 1,2 0-8,6-1 2,-8-1-1,8 1-5,0 0 4,-1-8-5,1 8-2,7-9-3,-3 0 5,4 5-1,0-5-2,3 1 6,6 1 0,-4 2-2,6 2-3,-6 1 6,5 1-9,-5 1 7,5 3 2,-7-2-2,3 4-6,-2 1 0,1-1-5,-2 3-8,-2 1-10,1 1-9,3 0-7,1 2-6,-4-3-23,3 2-19,1-1-25,-1 1-19,3 0 8,1-1-15,1-2-20,8-1-56,-6-2-205,0-2-464,8-2 206</inkml:trace>
  <inkml:trace contextRef="#ctx0" brushRef="#br0" timeOffset="236631.4298">21892 16623 320,'-7'-3'302,"4"0"-34,-3 1-24,3-1-18,3 3-20,-5 0-26,3-4-17,2 4-11,-4-2-20,4 2-8,0 0-6,0 0-10,-3 14-7,3-10-13,0 4-8,0 0-9,0-3-3,1 3-14,1 0-1,0-3-5,-2-1 2,0 0-18,2 1 1,-2-5 2,0 6-6,0-6-4,0 3 1,0-3-1,0 0-1,0 0 4,0 0-16,0 0 6,0 0-1,-11-9 0,10 3-4,-3-1 2,2-1-10,-2-2 0,0 0 0,3-4 3,-2 6-6,3-8 4,0 4-5,3 0 3,3 0 0,-2 2 10,2-1-13,-1 0 0,3 2-2,0 1 2,1-1-1,2 1-3,2 1 4,-3 0 1,4 0-2,-1 3 1,1 2 1,-2 1-5,-1 4 8,2 1-1,3 2-4,-4 0 6,-2 1-3,6 3 2,-4 1 2,-3-2-5,-4 2 3,2-1 1,-1 2-2,1 2 0,0-4-3,-6-2 5,1 0-3,-1-1-1,4-1 2,-5-1 0,2 0-4,0-3 4,-2 3 0,0-5 0,3 7 2,-3-7-3,0 0 4,0 0-6,-3 5-5,3-5-1,0 0-2,0 0-10,-10-12-6,8 3 2,1-1 1,-1-1 2,-1-4 1,3 2 10,0-4-9,-2 1 4,9 4 1,-7-1 2,4 3 0,1-2 1,2 0 4,0 3 0,2 0 6,3-4 1,4 4-2,-8 3 6,2 0-1,8 1 9,0 3 1,1 1-1,-5 2 6,3 3 3,2 3-2,-8 0-2,2 5 0,1 0 3,-3 5-4,0-2-5,-2 2 0,-4-3 5,-1 3-12,1 0-6,-4-2 0,3 1-6,-3-4-7,2-2-15,-3 1-27,0-1-25,0 1-29,0-6-31,-3 2-29,2-2-33,1-3-19,0-2-231,0 5-490,0-5 217</inkml:trace>
  <inkml:trace contextRef="#ctx0" brushRef="#br0" timeOffset="237247.0358">22510 16546 215,'0'0'264,"1"-4"-20,-1 4-23,3-2-7,-3 2-12,0 0-3,0 0-1,7 7 4,-7 0-10,0-1-16,2 3-13,-4 1-12,4 1-17,-2 1-15,1-2 3,1 1-26,-1 0 6,1 0-8,0-2-7,-2-2-11,2 0-1,-2 0-12,2 0-1,-2-2-12,0-2 2,0 4-4,0-3-2,0 0-7,0-4-5,0 4 4,0-4-9,0 0 1,0 0-1,-2 4-7,2-4-3,0 0-10,-6-9-2,3 2-3,0-2-1,0-1 1,2-7-2,1 2-5,0 0-2,1-1 1,2 0-1,2 0 6,0 3-2,-1 0 0,3-1-2,-1-1-7,5 3 9,-3 1-4,2 0 5,0 3-8,2 1 8,0 1-6,4-2 2,-7 5 6,4-1-4,2 3 2,-1 0-1,-3 6-1,3-1 4,-2 1 14,-1 2-16,1 0-5,-7 3 8,8 2 1,-4 0-2,-2-1-5,-4 0 7,5-2 1,-4 1 3,-2 0 10,1-3-16,-3 1 2,4-2-3,-4-1 8,1 2-3,-1-6-2,0-1 0,3 9-3,-1-6 3,-2-3 3,0 2-1,0-2-11,0 0-3,0 0-12,0 0-5,0 0-6,-10-19 5,10 7-5,0-3 3,0-2 2,0 0-1,0 0 1,0 0 7,5 0 12,-2 0-9,0 0-1,1 4 0,0 1 5,1 1 11,3 1-6,2 3 5,-2 0 3,1 2 1,2 1 7,1 0 10,-4 4 6,4 3 11,1 0 3,-1 2-7,3 6 10,-1-1-5,-3 3-9,2 2 0,-1 1-2,-1-1-4,-3 3-5,2-1-14,-4-2-9,2 2-11,-3 0-28,2-5-20,-6-1-31,5 1-35,-2-1-43,-4-4-45,4 1-49,-3-3-261,3-1-574,-1 1 254</inkml:trace>
  <inkml:trace contextRef="#ctx0" brushRef="#br0" timeOffset="237384.6589">23271 16678 318,'4'0'346,"1"1"-24,-5-1-18,9 3-29,-9-3-16,5 1-30,-5-1-22,0 0-28,0 0-46,4 1-47,-4-1-60,0 0-74,0 0-95,0 0-273,0 0-450,0 0 199</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43:15.852"/>
    </inkml:context>
    <inkml:brush xml:id="br0">
      <inkml:brushProperty name="width" value="0.05292" units="cm"/>
      <inkml:brushProperty name="height" value="0.05292" units="cm"/>
      <inkml:brushProperty name="color" value="#FFFF00"/>
    </inkml:brush>
  </inkml:definitions>
  <inkml:trace contextRef="#ctx0" brushRef="#br0">10122 9440 129,'0'0'183,"0"0"-14,0 0-7,0 0-7,0 0-6,0 0-6,0 0-6,0 0 0,0 0-7,0 0-3,0 0 3,0 0-3,0 0 4,6-3 2,-6 3-3,0 0 4,0 0-2,0 0-2,0 0 0,0 0-9,0 0-5,0 0-3,0 0 2,0 0-16,0 0-6,0 0-9,0 0-8,0 0-8,0 0-8,0 0-5,0 0-8,0 0 13,-3 15-4,2-3 1,1 1 2,-2 8-11,-2 3 5,2 1 1,-2 2-1,-3-1-11,-2 1-1,0-1 3,-2-1-8,4 3 9,-2-3-17,-1-1-1,3-7 0,1 3-7,-3 3 4,-3 0 2,5-5 0,-2-2-6,2-6-3,-2 1 0,6 0-4,-3-1 0,3-2 0,-1-2-2,1-1 1,-2-1 0,4 0-3,-3 0 4,4 0-1,0-4-4,-4 2-1,4-2-1,0 0-1,0 0-7,0 0-10,2-12-4,0 4-7,2-2-14,0-1-1,2-5-11,0 0-8,2-1 0,-1 0-9,0 0 8,3-7-11,-2 7 2,2-8-6,-1 3 0,-1 4 6,0-9-2,2 1 7,-1 2 6,5 1 0,-5-1 8,-5 8 1,1-4 6,0 1 7,1-1 3,0 1 1,-2 0 3,-1 1 3,1 1 4,0 0 3,0 5 2,-4 2 3,1-3 14,0 3 12,-1 0 0,0 4 11,4-1 0,-4 2-1,0 0 4,2-1-2,0 2-3,-2 4 3,0-3-6,0 3 0,0-5 0,0 5-2,0 0 5,0 0 4,0 0 0,0 0 7,0 18 6,3-9-4,-3 3 2,4 0 7,0 4 2,-2 2-16,3 1 7,5 7 6,-3-3-2,1 3-9,1-2 4,2 1-3,-3-7 0,0-1-2,5 5-14,-2 1-1,6-2 6,-8-4-5,0-2 0,2 2-1,1-5-3,-3 5-4,2-3 3,1 0-2,-3-1-4,1 1 0,1-3-7,-6 0 0,5-4-11,-4 1 3,0 1-9,-2-4 4,-1 1-1,2-1-1,-3-1 6,1 0-6,0 0 5,0 0 1,-3-4 4,3 2 4,-2 1-4,-1-3 8,0 0 1,0 0-8,-7 2 3,4 1-10,-4-1 4,1-1 6,-2-1 0,0 0 1,-2 1-1,-1-2-5,1 1 3,-4 1 0,-6-2 12,8 1-8,-6-1-3,1-1 7,-3-1-10,2 2 6,-4 0 1,3 1-2,0-3-1,0 3 1,-4 0 0,6-2 1,-1 4-5,5-2 5,-1 0-2,3 0-5,-2 0 2,4 0 1,3 0-13,-2 0-15,3 3-11,-3-6-20,8 3-24,-7 0-19,7 0-17,0 0-17,-7-2-24,7 2-11,0 0-23,10-12-21,-2 5-23,2 0-233,-2 1-513,6-5 228</inkml:trace>
  <inkml:trace contextRef="#ctx0" brushRef="#br0" timeOffset="505.0238">10550 9390 145,'0'0'226,"-3"-5"-6,3 0-8,0 1-9,0 4-7,0-6-10,0 6-5,-5-6-9,5 6-4,0-5-9,0 5-5,2-5-3,-2 5-4,-2-6-5,2 6 4,0-5-4,0 5-9,0 0 0,2-2-7,-2 2-3,0 0-5,0 0-16,0 0 5,0 0 0,0 0-3,0 0 1,4 15 4,-4-6-2,2 4 9,1 3-11,0 4-5,-2-2-3,3 7-2,-2 0-5,2-1-3,-1 1-5,-3 0-9,0-5 3,0-1-8,0 5-2,0-4-3,-3 0-6,2-2-8,1 2 10,0-3-10,-5 0-6,5-1-2,-2-1-1,0 1-1,2-5-4,-1-1 0,1-1-7,0 1-4,0-2-2,3-2-2,-3-1-3,4 1 0,-1-2 1,1 0-3,-2 1-1,5-1 3,0-3-3,0-1-4,7-1 3,2 0-2,-3-1-1,0-3-9,0 2-11,1-2-20,2 1-22,-3-1-25,-3 2-29,6-2-34,-6 0-36,2 1-24,-3 1-23,1-1-37,-4 3-42,2 0-25,-3 0-69,-1-1-245,-4 2-693,5-5 307</inkml:trace>
  <inkml:trace contextRef="#ctx0" brushRef="#br0" timeOffset="941.8487">11094 9783 270,'-2'-4'300,"2"4"-11,-2-5-4,2 5-4,-3-5-7,3 5-8,-3-5-5,3 5-1,0-3-12,0 3-18,0 0-13,0 0-20,-1-4-17,1 4-7,0 0-13,0 0-16,0 0-9,0 0-9,0 0 7,-3 12 7,3-3 4,0 2-7,-3 6-4,-1-2-14,4 11-10,-4-9-7,4 2-9,-4 9-6,4-8-5,0 5-8,0-6-8,0 0-1,3 6-12,-2-4-4,-2-4-4,2 0-6,-1-5-4,2 0 2,0-2-6,2 2-10,-1-3-5,0-1-14,1 2-16,1-2-21,0-2-19,1 0-21,-1-1-19,1-1-32,2-2-31,-2 1-22,3-6-30,2 1-33,-2-2-46,2-1-37,0-1-45,-2-3-287,-1 1-712,1-1 315</inkml:trace>
  <inkml:trace contextRef="#ctx0" brushRef="#br0" timeOffset="1388.6572">11069 10026 76,'-10'-2'349,"-1"1"-31,-2-1-32,8 0-31,-3 0-23,2 2-23,6 0-26,-9-2-16,9 2-15,0 0-13,0 0-16,0 0-11,0 0-13,23-4-14,-11 0-29,8-2-17,1-1-20,5 1-15,1 0-4,0 1-6,-7-4-10,2 3-5,0 0-2,-3-1-12,-4 2-2,-1 2-6,-2-1 7,0 3 3,-3-1 3,-1 1 3,1 1 4,-4 0 12,-5 0 6,10 1 13,-6 1 8,-1 1 11,-2 2 8,0 0 6,-1 2 3,-1 2 1,0-3 0,-2 4 0,2 1 4,-2-1-2,-2 2-6,5 0 1,-1-5-5,-2 5 1,2 0-5,1-4 0,0 3-13,-1-3 4,2 2 1,0-4 3,2 0-1,1 0-6,-1 0 3,4-2-3,-2 1 1,4-2 2,-1-3-5,2 0-3,1-3 1,1 1-3,-1-1 1,-1-1 0,-1 1-2,0-1 4,0-1 8,-5 0 2,3-3-2,-7 1 1,3 2 2,-3-2 3,0-3-1,-3 3-8,-1-2-2,0 1-1,-6 1-2,1 0 0,-1-1-6,-1 4 7,1 1-8,0-3-10,-2 3-11,1 0-18,-1 1-23,3 2-25,3 2-27,6-2-40,-13 3-39,9-3-47,4 0-278,-7 3-548,7-3 243</inkml:trace>
  <inkml:trace contextRef="#ctx0" brushRef="#br0" timeOffset="1706.1473">11630 9774 30,'1'-3'293,"1"1"-29,-2 2-21,3-7-13,-1 6-10,-2 1-8,5-1-4,-5 1-13,0 0-7,12 1-10,-8 2-8,-2 0 4,3 4-12,1 3 2,0-1-2,-3 7-13,1 2-6,-2 2-8,-2-3-1,3 1-4,-2 3-14,-2 3-6,1-5-13,1-2-8,-1 2-16,-4-2-3,4-1-7,-2 2-3,2-2-24,-4-4-21,4-2-28,0 1-30,2-4-30,-2 2-31,0-4-36,0 2-36,0-2-27,0-2-24,0-3-42,0 0-50,0 0-172,0 0-533,0 0 236</inkml:trace>
  <inkml:trace contextRef="#ctx0" brushRef="#br0" timeOffset="2475.0807">11659 10028 77,'-4'-7'277,"2"0"-6,-2 3-13,1-2-21,-3 1-20,2 0-11,2-2-10,-1 3 0,3-1-7,-1 2-11,0-1-13,1 4-11,1-6-16,2 1-10,0 1-12,7-2-10,-3 1-14,3-1-8,5 0-8,2 1-8,0-1-3,3 0-10,-1 1-6,0 1-1,1 1-7,-2-1 0,0 2-10,-5 1-4,4-1-4,-1 2-1,-4 0 1,0 0-6,1 3-6,-2-3 5,1 0-4,-5 2 1,-1 0-9,0-2 8,-1 1-3,1 0-3,-6-1-2,8 2 2,-8-2 3,4 1-5,-4-1 4,1 3-3,-1-3 3,0 0-8,-9 9 4,0-6 2,3 3 1,-6 0 3,2 1 12,-3 0-6,1 1 3,-8 3-2,5-1 0,2-2 10,-2 4-7,0 2 5,6-2-4,-2-4-10,5 1 6,-2 0-5,5-1-1,-3 1 4,5-1-12,0-3 2,1 0 6,1 0-6,3 0-7,1-1 11,7-2-7,-1-3-14,1 1 3,3-3-12,2-2-3,0 0-6,0 2-7,0-3 4,-4 1-4,-2-1-2,3-3-3,-5 0 0,4-1 2,-5 0 7,2 1 4,0 1 0,-2-3 1,-3 3 0,0-4 11,0 2-2,-1 3 4,0-2 2,-3 6 2,1-3 4,0 2 5,-1-1 4,0 2 4,1 1-3,-2-2 0,0 4 3,0 0-4,0 0-2,0 0 3,0 0 4,-3 12-2,2-5 10,1 3-6,0-3 3,0 2-5,-2 2 4,4 0 1,0-3-5,0 4 3,3-2-4,-1-1 2,-1 1 4,4-1-6,2-1 2,-2-1 1,0 0-5,2-2-3,3 0 6,4-3 1,0-2-9,4-2 3,-2 2 8,0-3-15,0-2-3,-2-2-2,2-1 5,-3 2-4,-1-5 2,-1 0-1,-4 2-5,4-4 2,-4-1 2,0-2 1,-2 0 2,-2-3 1,-1 1-5,-3-3 5,1-3 2,0 5 2,0 2 7,-4-3 4,2 2 7,0 7 11,0-1 10,-2 3 15,2 1-9,-2 1 6,2 2-3,0 2-6,-1-1-4,1 4-3,-2-5-9,2 5 16,0 0-20,0 0-4,-7 20 1,4-8 6,3 2 5,-4 5-1,4 1 9,-2 6 6,0-1-5,-2 4-15,3-6 15,-4 2-5,4-1 0,-1-4-6,1-1-4,1 0-3,1-2-1,-1 0-11,2 0-5,-2-5-15,0 0-29,4-2-30,-4-3-19,2 1-35,-2-1-36,1 1-40,-1-2-38,2-6-58,-2 0-287,0 0-633,10-10 279</inkml:trace>
  <inkml:trace contextRef="#ctx0" brushRef="#br0" timeOffset="2691.5032">12755 9523 4391,'5'-5'224,"-1"0"-82,0 3-62,-2 0-52,5 2-27,1-3 6,3 1-5,0 2 2,8-1-2,0 1 7,-1 0-3,4-2 3,-2 2-13,0 0-37,1 0-51,-2 2-56,-3-2-72,-1 1-64,-5-2-64,-5 2-280,2 1-681,-4 1 301</inkml:trace>
  <inkml:trace contextRef="#ctx0" brushRef="#br0" timeOffset="2831.1291">12853 9658 60,'-10'7'410,"1"-1"-39,0 1-39,1 0-35,-1 2-23,4-6-35,1 5-23,1-4-20,3 1-11,0-5-22,0 0-12,7 9-13,-2-8-34,9-1-59,-2-2-67,2-1-91,7-5-99,-9 4-261,5-6-511,-1-2 226</inkml:trace>
  <inkml:trace contextRef="#ctx0" brushRef="#br0" timeOffset="4095.5393">13861 9183 113,'0'0'234,"0"-6"-10,0 6-8,0 0-4,0 0-12,0-5-3,0 5-5,-2-3-10,2 3-8,0 0-6,-2-3-5,2 3-4,0 0-10,-7-1 2,7 1-8,0 0-8,-12 7 1,5-3-13,-4 6 3,0 1-9,-4 3 10,-5 10-9,2-2-1,-1 3-7,-1 0-4,6 2-3,-7 2-13,6 0 5,-3-2-15,1-1-1,0 1-9,1 0-6,4-4-5,-1-2-8,1-4-3,3-3-3,3 0-10,-2-3 1,2-3-12,1 1 5,0-3-2,2-1-14,-1-1-7,3-1-2,0 0-10,1-3-1,0 0-15,0 0-6,0 0-11,9-13-10,-4 3 1,3-4-1,2-1 2,-1-2-1,4-7-1,-3-2-3,0 2 1,-1 2 4,4-2 1,-4-1 1,-2 1 5,1 6 5,-1 0-2,1 1 6,-4-2 3,6 2 2,-1 1 12,-2 0-8,0 2-1,-1 2 12,1 0-7,-2 2 5,0 2 4,0-3 6,-2 6 1,0-2 1,0 2 8,0 2-3,-2 1 1,2-3-8,-3 5 6,3-4 4,-3 4 3,7 0 16,-7 0 2,9 9 17,-2-2-10,0 3 5,-2 2 3,3 1-2,-3 5 7,4-1 14,0 2-11,1 3 5,1-5-16,0 6 2,0 2-3,1-7 0,-3-1-19,5 4-2,-3-4 1,-1-1-4,4-1 4,-1 0-10,0-2 3,-2 1-7,1-2 11,-2-3-13,-2-1 4,1 2-1,0-2 3,-3-1-3,1-1-1,-2-1 6,0 0-11,1 0 3,-2-3-5,0 2 8,0 0-2,-1-3-2,-3-1 2,4 3 2,-4 0-4,0-3 2,0 0 3,6 2-3,-6-2 0,0 0 0,0 4 1,0-4-4,-10 3 2,4-1 1,0-1-5,-4-1 6,-4 3-5,-1 0 3,-3 0 0,-2 0-6,-2 0 6,-3 1 0,-5-1 1,0 3-1,-3-2-1,1 1-4,-2 1 3,2 0 2,4-1 0,0-1 2,-2-1-4,9 2-3,1-1 4,1-2-2,2 1 2,3-1-2,5-2-5,1 5-10,2-4-16,-2-1-16,3 1-21,5-1-14,0 0-8,0 0-12,0 0-15,15-12-10,-6 8-11,4-3-16,4 1-24,2-1-17,-3-2-30,4 1-31,-2-1-31,7-1-202,-5 1-529,6-2 234</inkml:trace>
  <inkml:trace contextRef="#ctx0" brushRef="#br0" timeOffset="4634.402">14254 9326 134,'-6'-2'233,"6"-3"4,0 5-3,0 0-3,-6-3-7,6 3 3,-3-4-21,0 2-13,3 2-9,-1-5-6,1 5-1,0-5-6,-3 2 5,3 3-3,-1-5 5,1 5-3,0-5 6,0 5 6,-2-5-6,2 5-4,0 0-3,0-4-8,0 4-5,0 0-6,-3-4-9,3 4-9,0 0-11,0 0-9,0 0-14,0 0-8,0-5-5,0 5-14,0 0-8,0 0-9,0 0-6,0 0-7,0 0-4,0 0-1,0 0-4,0 0 0,3 13-3,-1-5-3,2 1 0,-4 2 2,1 4 0,2 2-1,-3 0-3,0 1-2,-3-1-3,3 4 0,-1-1-2,-3 5-2,2-6 3,1 1-3,-1-1 0,-1 1-4,0-2-2,1 2 1,-1-3-4,1 0 1,-1-3-3,2-2 0,1 1-3,-4-3 0,4-1 0,4 0-2,-3-1 1,2-1 2,0-2-1,1 2 0,4-2-2,0-3 3,2 1-7,0-2 3,3-1-13,4-1-10,-1 1-9,2-3-12,2-1-6,1 1-20,-3-4-17,-4 4-26,-1 1-31,-3-2-20,4 1-13,-2-1-24,-2 0-22,-5 2-21,2-2-35,0 1-43,1 2-52,-4-3-300,0 0-728,-2 3 323</inkml:trace>
  <inkml:trace contextRef="#ctx0" brushRef="#br0" timeOffset="5474.6839">14694 9832 200,'0'0'263,"0"0"-14,2-5-10,-2 5-13,1-5-18,-1 5-14,0 0-8,0 0-15,0 0-15,0 0-13,0 0-16,0 0-8,0 0-4,0 0-5,0 0 2,-1 13 3,1-5 1,-2-4-12,-1 6-1,1-1 6,2 6-3,-3-3-4,0 5-9,0-5-10,0 2-3,0-1-9,0-2 13,0 6-24,3-7 2,-7 0-6,6 3-4,-2-6-12,1 2 1,-1-2 0,3 0-3,-1-2-6,0-1 1,-1 2-5,2-4-6,0-2 1,-1 7 6,1-7-6,-2 2-3,2-2-6,0 0 1,0 0 1,0 0-1,2-18-16,-1 8 11,-1-2-5,4 0 2,-1-8-1,-1 4 3,0 3-2,4-3-6,-3 0-4,3 0 3,-2 5 0,0-1 3,1 0-3,2 3-3,-3-3-1,1 3 5,0 4-3,1-4-1,0 1 17,2 3-13,-5-2-12,1 4 5,1-2 3,1 4-9,-2-2 9,3 1 0,-2-1 4,-5 3 0,9 0-8,-9 0 11,10 3 11,-5 1-3,2 3 6,-2 0-5,3 3-2,-1 5 2,0-3 4,-1 2 10,0 3-15,0 3 7,-1-9-3,0 7-4,0-1 0,-1 0 2,1 2-5,-1-4-1,0-1 6,-2-2-9,-1 2-10,4-4-2,-4 0-17,4 0-11,-5-4-32,1 0-20,0 0-16,0-1-22,-1-1-21,0-2-30,0-2-40,0 0-37,0 0-45,0 0-262,0 0-607,0 0 269</inkml:trace>
  <inkml:trace contextRef="#ctx0" brushRef="#br0" timeOffset="5697.0742">14718 10023 178,'-6'-2'261,"-3"2"-25,2-2-19,0 1-10,7 1-9,-7-4-14,7 4-13,-5 0-20,5 0-14,0 0-8,0 0-8,0 0-7,0 0-11,0 0-7,0 0-10,0 0-6,20-3-4,-9 3-6,1-2-9,-1-2-8,8-2-9,-1 1-1,0 4-16,-2-5-18,2 1-22,-6 1-25,5 1-31,-4 0-19,-2 1-25,2-1-25,-1-1-12,-1-1-25,-1 0-20,-1 1-151,1-1-375,-2 0 167</inkml:trace>
  <inkml:trace contextRef="#ctx0" brushRef="#br0" timeOffset="6326.6421">15032 9893 48,'2'-3'219,"-2"3"-8,2-2-8,-2 2-10,2-5-8,-2 5 0,0 0-4,1-5-5,-1 5-3,0-4-5,0 4-7,0 0-6,0 0-7,0 0-9,0 0-13,2-6-9,-2 6-5,0 0-7,0 0 3,0 0 0,0 0 1,-2 20 4,2-13 11,-1 1-5,1 4-2,0 4 5,-1 1-7,1-6-9,0 5-9,1 1 1,0 0-6,1-7-9,-2 4-5,0-2-10,2 0-1,0 0-14,-2-2-4,0 0-6,0 1-4,1-1-4,0-5-6,-1 1-13,1-1-14,-1-1-6,-1 1-12,2-2-10,-1-3-4,0 4-10,0-4-18,0 0-13,0 0-10,0 0-6,-1-16-4,2 8-2,-1-4 5,1 2 7,-1-5-9,2 3 2,-2-4 7,1-2 7,1 1 10,-2-1 2,1 7 8,2-1 2,-1 0 9,2 1 3,1 0 0,0 1 10,0-1 4,0 3-2,3 1 4,-3 2 0,1-2 5,0 5 2,0-3 3,1 0 8,0 3 2,1-1 6,-3 3-3,3 0 8,-8 0-1,12 4 9,-9 0 0,3 0 14,-5 3-13,2-1 1,-2 2 0,-1 3 2,-4 0-5,3-1 0,-5-2 3,1 3-2,-1-2 3,2 0-4,0 0-5,-3-4 4,5 2-6,-2 1 1,0-3 0,1-4-1,1 3-2,0 1 0,2-5-1,0 4 0,0 0 2,0-4-3,4 8-2,-1-5 12,3-1-7,3 2-6,1 2 5,1-4-2,-1 3 10,1 0-11,-2 2 2,-1-2 0,3 0 3,-3 0 3,0 4-6,-4-6 4,-2 2-1,1 1 3,-3 0 4,0-1-4,0 2 8,-5 1-4,-2-2-2,0 2 0,0 0-5,-3-4 3,1 1-6,0 2 4,-4-5 1,1 1-9,2-2-11,-2 1-16,5-2-17,-2 0-11,-1-2-14,0 2-27,1-4-22,0 0-21,3-1-28,2 0-22,-1-4-34,5 4-50,-1-1-138,2-3-446,1-1 197</inkml:trace>
  <inkml:trace contextRef="#ctx0" brushRef="#br0" timeOffset="7691.868">15325 9239 202,'0'-4'229,"0"4"-4,0-7-5,0 7-10,-5-3 2,5 3-10,0-4-14,0 4-2,0 0-5,2-7-6,-2 7-1,3-1-7,-3 1-1,1-5-6,-1 5-2,4-2-4,-4 2-9,8-2-4,-8 2 9,7 4-2,-2-3-6,1 4 8,4 1 1,0 1-3,-1 1-10,7 4-4,0 2-4,0 1-11,-2-1-29,8 4-9,-3 1-10,-6-4-7,2 1-2,0-2-12,-1 1-3,-2-5-14,0 4-15,-4-6-14,3 1-35,-4-4-25,-1 0-31,-2 0-23,2 0-17,-3-1-23,3-2-15,-3 1-24,-3-3-38,0 0-41,0 0-40,0 0-311,-3-14-668,0 2 296</inkml:trace>
  <inkml:trace contextRef="#ctx0" brushRef="#br0" timeOffset="7894.3262">15605 9145 38,'2'-5'246,"-2"0"-9,2 1-4,-2-1-4,0 5-9,-2-3-8,2 3-17,0 0-9,0 0-9,0 0-12,-13 9 0,5-1-8,-3 6-16,-1 1-10,0-1-16,-4 7 8,1 0-23,-2 1-17,-1-4-3,6-1-7,-1-1-14,-5 5-16,5-6-22,-1 1-33,-4 5-31,4-5-39,-3 3-37,5-5-50,0-1-65,0 2-228,2-6-500,0-1 221</inkml:trace>
  <inkml:trace contextRef="#ctx0" brushRef="#br0" timeOffset="9704.636">16154 9099 90,'3'-5'183,"-1"-2"-10,0 2-12,1 0-5,-2-1-1,1-1 10,0 2-10,1 0-2,1-2-2,-3 3-1,1 0 1,1 1-1,-1-2-6,0 3-2,-2 2-9,3-5-4,-3 5-9,0-2-15,0 2-8,0 0-9,0 0-11,0 0 2,0 0 15,-5 21 1,0-4-4,-1 9-1,-2 2-11,-1 0 0,2-1-2,-1 1 3,2 0-1,-2-4-6,-6 3-2,6-5 8,-1 1-15,0-5-1,5-1-10,-2-2-3,-2-1-3,4-2 2,-1-3-15,0-1-1,3-1-4,-1 0-1,-1-2 6,4-1-28,-1 2-3,1-4-4,0-2-13,0 0-17,0 0-16,0 0-9,0 0-12,5-17-1,0 4-6,0 1 1,4-11-1,3 1 1,-1-4-2,-2-3 3,2 2 1,-1-2 7,-3 2 11,-1-2 0,2 3 6,1 1 6,-5 6 10,0 1 11,0 2 8,0 0 12,0 1 1,-3 3 5,3 4 4,-3-3 6,0 5 6,3-1 15,-1 2-2,-3 0 4,0 0-7,3 1 7,-3 1-3,0 3-2,0-5-5,0 5-5,0 0 0,0 0 3,0 0 9,9 9 8,-4-1 10,0 0 0,3 3-4,0-2-7,2 7 15,0-2-2,-1 3-5,4 5 7,-3-7-2,4 2-2,0 4-5,-1-4 0,0-3-15,1 0 5,-4 0-6,4 1-8,-3-3 2,0 1 0,2 0-3,-5-4-3,2-1-1,-1 1-4,-2-1-2,2-1-3,-3 0 1,0-2 0,-2 0-1,-1-2-4,1 1 1,0 0 0,-2-1-4,1-1 2,-1 1 1,-2-3-3,2 2 0,-2-2 0,0 0-2,-2 7 3,2-7-3,-5 6-1,-1-3 2,-3 1 1,-1 1-4,-1 0 9,-3 0-15,3-2 1,-5 4 4,-2-1-3,-4-1 4,4 2-4,-2 1-5,1-4-7,-1 1 8,0 0 0,-2 2-10,4-2 1,-1 2-4,0-2-3,0 0-2,7-1-17,0-1 2,4-1-9,2-1-4,-2 1-10,3-2-18,1 2-11,4-2-17,-8 1-16,8-1-22,0 0-15,0 0-31,4-10 4,3 5-17,3-2-11,0 0-14,0-3-33,2 3-141,-1-4-440,3 1 195</inkml:trace>
  <inkml:trace contextRef="#ctx0" brushRef="#br0" timeOffset="10165.6573">16657 9060 214,'2'-2'233,"-2"2"-9,0 0 1,3-4-3,-3 4 0,0 0-5,0-3-14,0 3-9,0 0-12,3-4-11,-3 4-9,0 0-14,0 0 8,0 0-20,0 0-8,0 0 10,0 0-34,0 0 3,0 0-10,0 0 7,-3 16 5,3-6 3,-2 2-6,2 0 0,-1 6 0,1 0-3,-2 7-8,0-6-2,2 10-2,-2-7-7,2-1 0,-2-1-7,1-2 2,1 0-10,0-1-6,0 0-7,0-3-5,0-3-6,0 2 3,3-2-6,-3-2-8,0 1 5,2-3-8,0-1-2,1 0 3,-1-1 4,5 0-3,-2-1-4,2-1 1,5-3-2,-1 1 0,2-1-8,5-1 5,-4 1-8,3-5-8,2 0 5,0 3-6,0-3-3,-6 2-15,0-1-10,-2 1-19,-2 1-21,3-1-19,-3-1-21,-3 2-12,-1-1-25,4 3-8,-8-3-21,-1 3-27,0 0-31,0 0-23,0 0-26,0 0-20,0 0-60,-17 0-181,17 0-578,-13 2 256</inkml:trace>
  <inkml:trace contextRef="#ctx0" brushRef="#br0" timeOffset="10628.1829">17081 9432 211,'0'0'308,"-5"-4"-24,3 4-7,2 0-9,0 0-10,-5-2 2,5 2-34,0 0-15,0 0-17,-3-3-24,3 3-3,0 0-23,0 0-18,-3 8 7,3-1 1,-3 2 6,2 1-3,-2 5 4,2 4-6,-2-1 0,-2 3-12,1-2-9,0 1-8,0 4-10,-2-5-10,0 1 9,0-2-9,6 0-6,-5 2-6,3-9-7,-1 4 0,-1-1-4,2-2-4,-3-3-11,5 2-3,-3-5 1,3 0-10,-1-1-5,0 1-5,2-3-8,-1-3-9,-3 5-17,1-3-3,2-2-20,0 0-23,0 0-21,0 0-34,0-11-36,4 1-13,-3-1-29,-1-2-20,1-4-27,2 0-23,-3-3-27,5 2-9,1 0-30,-2-1-187,-1 2-552,-1 0 244</inkml:trace>
  <inkml:trace contextRef="#ctx0" brushRef="#br0" timeOffset="11059.0464">17051 9503 39,'2'-5'172,"1"-2"18,1 2-3,-1-2 0,-1 2-4,-1 0-10,0 1-8,2 0-6,-1 0-10,2 1 2,1-1-3,1 1-9,0 1-3,0 0 3,2 2-15,2-3 0,2 3-9,-1 0 1,2 3-9,-3-1-10,2 2 3,-1 2-2,-2 0-5,-1 2-11,0-2-8,-1 5-2,-4 1-4,1-1 2,-3 2-6,-4 3-9,1-3-6,-2 1-5,-6 2 4,2-3-9,-1 0 0,-4-1-8,3-2-3,1-2 0,0 1-5,2-2-1,-2-1-2,3 0-2,2-3 0,-4 2-4,6-1-10,-1-3 11,0 2-22,3-3-9,-3 4 2,3-4 3,0 0 1,0 0 3,0 0-6,13-2 2,-13 2 3,19-2 2,-10 1-4,0-1 0,-1 2 2,-3 0 3,8 2-4,-2 0 3,0 1 1,-4 1 9,-1 0-11,0 0 8,0-2 4,-2 6-8,0-4 7,-3 4 0,0-1-1,1-1 8,-5 2-1,-1 0-2,-1 1 5,0 1-2,-3-3 3,-2 2 9,0-3-17,-3 1-3,-1-2 5,5 0 1,-9 2-1,7-2-2,-1-2-4,-1 1-13,2-3 0,-3 0-23,4-1-14,-3 0-13,3 0-23,1-2-19,0-2-19,2 1-26,2 0-15,3-1-23,0-1-23,2 5-72,3-8-176,1-1-496,2 3 220</inkml:trace>
  <inkml:trace contextRef="#ctx0" brushRef="#br0" timeOffset="11395.8052">17497 9521 166,'2'-3'261,"-2"3"-18,3-4-8,-3 4-9,2-3-9,-2 3-2,2-2-19,-2 2-18,0 0-15,0 0-11,0 0-10,0 0-9,0 0-8,-9 16 2,5-9 0,-5 3-4,3 0 7,-3 3 1,2 0 0,-2 2-2,3-1-9,0 1 1,-2-1-12,1 3 2,2-5-20,2-1-2,0-2-7,2 3 1,1-2-5,0-2-4,2 5-8,0-6-11,1-2 1,4 0-5,2 0-1,1 0-13,1 0-2,2-4-14,5-1-8,-1 0-35,4-4-23,-3 2-36,-2-3-26,-3 0-34,0 0-42,-4 2-39,3-2-52,-6 1-49,-2-1-260,0-3-631,0 4 280</inkml:trace>
  <inkml:trace contextRef="#ctx0" brushRef="#br0" timeOffset="12416.2899">17686 8899 202,'0'-7'276,"0"7"-14,0 0-8,1-3-14,-1 3-16,0 0-13,0 0-14,0 0-21,4-1-14,-4 1-16,0 0-7,0 0 7,17 5-6,-10 3 4,0 0-1,7 3 5,-1 4-4,4-3 9,3 5-8,1 4-8,2-3-2,-1 0-5,-2 0-10,0 1-10,-5-9-9,2 4-13,-3-4-9,3 1-2,-6 1-8,-1-4-7,0 0-6,-5-2-17,4 1-3,0-1-9,-2 1-25,-4-4-22,1 1-18,0-1-24,-3-1-18,-1-2-23,0 0-31,0 0-40,0 0-47,5-9-41,-8 3-36,0-3-290,-1 0-637,0-1 281</inkml:trace>
  <inkml:trace contextRef="#ctx0" brushRef="#br0" timeOffset="12642.6328">17995 8871 283,'-4'-8'283,"4"2"-21,-4 3-16,3-5-8,-4 5-5,2 0-13,0 1 0,-4 0-7,7 2 5,-9 4-11,0 1-4,-1 4-22,-4 2-10,-9 5-2,8-3-14,-8 7-19,1-3 3,8-4-27,-5 7-11,2-1-10,1-4-14,3 0-2,-6 3-17,1 2-9,6-7-28,-1 4-29,2-4-35,-1 3-19,0-3-31,0 0-39,2 0-46,-3-2-39,7 1-47,-2-5-297,0 3-608,2-5 269</inkml:trace>
  <inkml:trace contextRef="#ctx0" brushRef="#br0" timeOffset="14311.3781">18667 8790 39,'-4'-5'316,"3"0"-27,1 1-14,0 0-31,-2 0-26,2 4-16,0 0-12,0 0 7,0 0 1,-11 14-8,7 3-9,1-2-6,-4 4-4,2 5-10,1 5-2,-1-6-8,-3 0-3,2-3-6,2 4-8,-2-5-3,2-2 1,-2 0-18,-1 1 3,1-5-13,1 3-12,-2-5-8,5 1-8,-1 0-2,-1-7-8,1 3 2,-2-1-13,2-3-9,2 1 3,0-1-10,-1 1 1,0-1-4,-1-2-1,3-2-3,0 0-1,0 0-6,0 0-9,-4-11-4,4 0-7,0-2-2,1-4-7,1-8-7,-1-5-8,6-1-4,-5 1 3,6-3-1,-5-1 0,1 3-11,1-3 15,1 3-5,-3 4 8,-1 10 5,0 0-4,1 1 3,0 4-2,-1 2 7,-2 5-4,2-4 5,-2 5-2,2 1 3,-1-4-5,0 5-7,2-1 1,-3 3 8,0 0-2,0 0 2,1 12 11,3-8-9,-1 8-3,0 0 14,1 4 6,2 1 3,2 0 4,-3 2 6,2 0-1,5 4-5,-4-6 7,2 0 2,4-1 1,2 0-3,-1 0-3,-2-2 1,3-1-3,-4 0 5,2 0-7,-1-1 2,-2 1-2,2-3-3,-3-1-8,1-4 6,-1 4-3,-3-4 0,1 1-1,2 0-5,-5-3-1,1 1 1,0-1 2,-3-2-2,0 3 3,2-3-6,-5-1 5,4 6-5,-4-6 1,4 1-1,-4-1-2,0 0 5,1 2-3,-1-2 0,4 3 0,-4-3-3,0 0 3,0 0 1,0 0-4,-9 5-1,0-1 2,0 0-4,0 1 8,-3-2-6,0 2 0,-1-1 3,-4 1 3,-1 0-4,1 2-1,-2-3 0,0 1-1,-7 2 0,4 1-10,3-3 2,1-4-2,-1 6-15,2 0-4,0-4-15,1 3-8,2 2-9,4-6-16,-1 0-25,2 2-16,1-2-8,3 0-22,-3 0-17,2-2-13,2 3-22,4-3-18,0 0-21,0 0-15,0 0-41,7-12-223,-2 7-561,5-3 248</inkml:trace>
  <inkml:trace contextRef="#ctx0" brushRef="#br0" timeOffset="14768.1539">19049 8797 214,'0'-4'256,"3"0"-17,-1 0-4,-2 1-8,2-1-4,0-1-4,2 0-8,-4 2-13,6-1-11,-6 1-17,4 1-2,-4 2-10,5-5 8,-5 5-5,4-3 15,0 2-13,-4 1-12,0-5-7,0 5-10,0 0 0,5-1-20,-5 1-4,0 0-6,0 0-8,9 3 2,-8 4 4,3-2 6,-4 3 1,4 4-5,0-1 1,-3 6 1,3 0-5,-3 0-14,3 2-1,-4 0-2,5 1-5,-4-1-7,-1 1-3,3-2-7,-3 3-3,0-5-9,1 4-1,-1-4-5,0 2-4,0 1-5,3-4-3,-3-1-3,0-3 1,2 2-4,1-1-3,-2-2 1,3 0-4,1-1-3,3-1 3,-2-1-3,3-3-1,2 1-1,1-2-1,2 1-7,5-3 1,-6-1-6,6-1-9,0-4-6,0 2-15,-2 0-12,-4 2-15,0 0-22,-2-2-25,0 3-10,0-5-44,-4 3-19,0 1-15,-2-1-21,-5 2-22,0 0-27,12 0-21,-12 0-33,0 0-35,7-2-269,-7 2-669,0 0 296</inkml:trace>
  <inkml:trace contextRef="#ctx0" brushRef="#br0" timeOffset="15325.7636">19784 9312 205,'0'0'261,"1"-5"-13,-1 5-5,-2-5-7,2 1-5,-4 1-17,4 3-9,-5-5 0,2 2-10,-1 1-17,-2-1-11,2 2-10,-1-4-12,-3 5-11,8 0-7,-17-2 7,7 4 0,0-2-3,-4 2-3,3 1-7,-8 2-7,6 1-1,-2 2-2,-3 2-10,1 1-5,0 0-11,5 1-1,-4 3-7,2-1-5,5 2 2,0 0-5,-1-1-7,6 1-7,0 0-6,1-4 0,3 1-2,2 1-11,-1-2-2,3-2-4,2 2 1,2-5-3,1 3 1,3-5-6,4 5-5,-3-6-11,5 0-19,0-1-15,0-1-27,1-2-27,-1-1-35,2-2-28,-9 1-30,5-1-29,-7 1-33,6-3-46,-6-2-44,0 3-281,0-4-657,0 1 291</inkml:trace>
  <inkml:trace contextRef="#ctx0" brushRef="#br0" timeOffset="15701.7868">19963 9290 272,'-3'-4'284,"1"-1"-13,2 5-11,0-5-5,-1 2 1,1 3-5,-2-5-8,2 5-10,0 0-5,0 0-29,0-4-27,0 4-19,0 0-10,0 0-17,0 0 21,0 0-2,0 0 15,0 17-8,0-8 2,0 0-6,2 2-8,-1 3-5,1 3-11,1-4-5,-2 1-4,3 3 0,1-1-4,0-1-7,-4-3-12,3 0-6,0 2-11,0-3-4,-3-2-9,3 3-4,-2-2-7,0-3-2,-1 0-4,-1 1-7,3 0-4,-1-3-10,-2 1-11,0 0-25,3-5-16,-3 2-21,0 2-15,0-5-25,0 0-44,0 0-39,0 0-32,0 0-28,0 0-37,-8-14-26,5 7-28,1-1-38,-2-2-253,-1 0-665,1-4 294</inkml:trace>
  <inkml:trace contextRef="#ctx0" brushRef="#br0" timeOffset="15945.024">19906 9378 181,'-6'-6'215,"2"-1"-3,1 2-8,1 1-8,-1-2 0,1 0-6,1 3-5,1 3-5,-2-5-13,2 5-9,2-7-11,-1 4 4,6 1-2,0 2-7,0-3-5,5 4-6,1-1-3,1 0-3,3 4 6,2-1-6,-1 2 10,1 2 13,-1-1 1,-1 5-9,-2-4-6,2 6-10,-4 1-6,-3-1-10,2 0-13,-4-3-5,-2 5-8,-2-4-7,-4 4-7,-2-2-6,-6 3-6,0-3-4,-2 4-9,-3-3 2,-3 0-22,-2-2-20,-3 5-20,-3-4-29,6-4-34,-4-4-47,-2 5-45,1-5-50,-3-3-74,6 0-86,-3-4-261,3-3-698,1 2 309</inkml:trace>
  <inkml:trace contextRef="#ctx0" brushRef="#br0" timeOffset="18644.4142">15254 9368 11,'-8'2'159,"8"-2"-3,0 0-1,-10-2-3,10 2-3,-6 2-11,6-2-2,-5 1-8,5-1-9,-11-1-1,5 2 3,6-1 7,-7 2 4,1-2 1,0 2-13,6-2-5,-11 2-2,5-1-3,3-1-14,-3 2-6,3 0-9,1 1-8,2-3-9,-6 3-7,6-3-3,0 4 1,0-4-2,6 5 2,1-5-1,3 2-1,7 0-2,4 0-2,5-3-6,3 1 0,2 0-3,0-5-1,5 2 0,-4-1-6,4-1-1,0 0-1,-1 0-8,-2-2 1,-2 3-2,-3-1-3,-8 4 0,-7-1-3,1-1-6,-3 1 2,-2-1-2,-1 2 1,0 0 0,-3-1 8,-1 1-2,-4 1 7,7-2-4,-7 2-10,0 0 10,0 0-5,0 0-4,0 0 2,-27 0-2,11 2-6,-4 2 1,0 0-1,-9 1 1,-4-2 0,3 3-4,-2 2 0,2-3 0,-2 2-1,-5 0 2,3-2-4,-2 1 5,3 2-2,4 0 3,1-1-3,1 0 0,10-2 1,-2 0-3,8-1 5,3-2-6,-1 1-1,7-1 3,0 1-1,2-3 0,0 0 4,13 1-6,2-2 0,14-4 6,1 0 1,5-2 2,2-1-7,14-4 5,-3-2 2,6 0-5,0 0 13,-1-3-4,2 4-4,-6 1 4,-13 0-2,-2 0-4,-5 4 5,-9 2-7,0 0 3,-6 1 1,-4 1-12,-1 2 0,-5-1 6,1 1-20,-5 0-8,0 2-27,0 0-5,-9-5-20,0 5-14,-1 1-15,-4-2-11,0 2-14,-1 0-9,-4 1-19,-2 1-14,2-3-6,0 0-16,1 0-27,0 0-161,1 0-417,3-2 186</inkml:trace>
  <inkml:trace contextRef="#ctx0" brushRef="#br0" timeOffset="19294.1702">15496 9218 49,'-3'-5'210,"0"0"-12,2-2-12,-1 0-4,-1 4 3,2-2 3,-2-1-1,2 1 0,0 2-7,0 0-9,1 3-3,-3-5-9,3 5-10,0-4-16,0 4-13,0 0-14,0 0-6,0 0 1,0 0 0,9 14 8,-4-2 5,1 5-9,1 1-3,1 5-6,3 2-8,-3 3-7,1-3-8,-2 0-10,0 1-1,-2-2-3,0 2-10,-1-6-7,1-3 1,-4 0-6,5-1-3,-6-1-8,2-5 5,0 3-10,-2-1 2,3-4-5,-3 0 2,0-3-6,2 1 0,-2-2 1,0-2 1,0-2-1,0 5 14,0-5-20,0 0-7,0 0 6,-7-9-20,5-2-4,-4-3-2,2-3-1,-2-7-2,1-3-3,0-3-3,1-1 6,-3-5-10,1-12 2,1 1 5,1 12 5,-1 1 3,0-3-4,0 5 15,0 3 4,1 10 9,-1 0 15,2 2 14,1 8 0,0-3-12,2 7 8,-1-2-13,1 4-1,0 3-4,0 0 2,5 12 12,-4 3 11,5 11 4,-1 6 4,1-1-5,4 15-3,0-11-5,-1 9 3,-1-9-1,-2 1-2,3 0 0,-3-3 5,2 0-4,-6-4-5,0 2 4,3-6-4,-5-6-1,4 0-1,-3-2-5,-1-5 3,3 0-2,-2-3 4,1-3-11,-2 1 0,2-2 4,0 0 5,-2-2 8,0-3 6,4 1-6,-4-1-6,4-10-1,-4-1-8,5-7-6,-2-1-9,0-10 1,0-1 0,0-7-3,-2 3-4,-1-12-10,3-2-3,-3 1 1,-3 14 0,3 1 3,0 1 4,-4 4-1,1 8 0,1 1 4,2 2 0,-1 9-3,-2-1 10,3 3-11,0 1-1,0 1 2,0 3 1,0 0 1,0 0-3,4 17 9,-4-5-5,3 5 1,-1 0-4,1 1 0,-2 1-13,3 1-24,-2 0-18,1 5-21,-2-8-19,3-2-23,-3 1-17,1 1-39,-1-5-34,-1-1-46,4 1-63,-7-3-309,3-2-684,0-2 303</inkml:trace>
  <inkml:trace contextRef="#ctx0" brushRef="#br0" timeOffset="21009.8884">17605 9056 25,'0'0'234,"-6"0"-10,6 0-7,0 0-10,-8 0-11,8 0-13,0 0-4,0 0-7,0 0-4,0 0-5,0 0-5,0 0 2,18 5-15,-5-3 1,0-4-9,8 1-2,8 0-13,1-2 3,5-2-4,1-3-11,2 4 6,-2-3-20,3 1-6,-2 2 7,2-5-14,-4 1-6,-4 1-16,-1 1-3,-10 1 2,2-1-9,-4 3 9,0-1-17,-5 0-1,-2 2-2,-4-1-4,-2 2 2,2-2 10,-3 0-16,-2 1-2,-2 2-5,2-7-5,-2 7 7,-9-2-14,3-1 6,-8 3-12,-6 0 0,2 0 1,-9 0 1,-1 5-9,1-3-2,-5 1-4,2 4 10,-4-2-3,3-1-8,0 4-2,1-3 3,2 2 3,-1 1-2,7-2 2,2 0 1,1 1 17,0 0-23,7-4 7,2 2 0,0 1-5,2-5-6,3 2 6,1-1 2,1 2-2,2 1 1,1-5 15,6 3-3,2-1 4,5-1 10,5-2-1,11 1 12,1-2-14,3-6-4,1 4 0,0-1 4,4-3 10,-1 1 6,-3-1 0,2 2-2,-5-1-8,-4 2 0,-10 2 1,-5 1-4,-2-1 6,-2 3-10,-2-2-4,-2 1 9,-4 1-12,0 0-6,0 0-1,0 0-22,-25 3-19,4-1-9,2 0-7,-3 1-11,-6-1-16,1-1-2,6 2-15,-6-1-11,0 0-9,8-2-19,0 1-6,2-1-10,3 0-7,1-1-3,4 1-13,3 0-10,-2-3 3,4 1 0,-1-1 0,4-1 8,-2 1 15,2-3 18,1-2 10,0-2 25,0-1 15,0-2 19,1 1 20,-1-5 21,3 1 18,-2-2 20,4 2 19,-5 0 15,0 0 10,0 4 19,3-3 6,-2 2 8,-1 2 17,3 2 12,-3 0 5,3 1 2,-3 1 3,2 1-4,-2 3 3,1-3-1,0 1-11,2 1-10,-3 4-10,4-1-7,-4 1-3,0 0 13,6 16 5,-2 0 0,-1 1 15,-1 9 4,4 7 16,-4 4-7,2 8-7,-2-10-5,2 10-14,-1-10-9,-2 12-1,1-12-7,0 2-5,0-6-9,2-1-5,-1-1-12,0-2 4,-1-2-11,2-5 0,-4-4-3,0 0-10,0-2 2,0-7-4,-2 3-2,2-5-2,0 2-2,2-2 0,-4-1 3,2-4-4,0 5-6,0-5 5,0 0-8,0 0-24,-7-18-6,3 5-6,1-2-2,-1-13 0,2-3-8,2 2 7,0-5-15,0-1 0,-5-12 2,6 0 2,-2-1-2,-4 1 7,2 1 12,2 11-10,-1 0 8,1-1-1,0 1 9,-3 6 3,4 3 0,-1 8 9,1 2 9,0 6-7,-3-1 6,2 5 5,2-1-11,-1 3 0,0 4 2,0 0 1,0 0 14,4 29 1,0-3 2,-2 7 0,2 2 13,1 12-12,-2 0 4,0 0-7,0-1 6,3-10 3,1-3-2,-3 1 5,0-4 1,1-2-7,0-1 2,-1-8 1,-1 1-3,1-3 0,-1-5 0,0-3-2,-3-1 2,1-3 5,0 1 10,1 0 4,-1-2 14,-1-4-1,0 0-4,0 0-9,2-11 0,0 1-12,2-10-7,1-8 0,-3-1 0,2-3-9,0-3-10,-2-12-2,3-2-10,-1-4-3,0 1-16,-3-3-2,3 7 2,1 13 2,-2 1 4,-3 6 0,-1 7 4,1 6 1,0 3-2,-2 4-9,2 1-40,2 0-16,-2 5-29,3 0-6,-3 2-12,0 0-11,0 19-26,3-3-24,2 3-46,-4 10-45,3-4-66,-4 1-303,0 2-705,0-3 312</inkml:trace>
  <inkml:trace contextRef="#ctx0" brushRef="#br0" timeOffset="48180.0888">5736 15461 68,'0'0'86,"0"0"-1,0 0-4,0 0 2,0 0-5,0 0 3,0 0 0,0 0 1,0 0-9,0 0 1,0 0 8,0 0-9,0 0 3,0 0 3,0 0 0,0 0-2,0 0 0,0 0-2,0 0-3,0 0-4,0 0-7,0 0 0,0 0-2,0 0-1,-13 7-4,13-7-4,0 0-2,0 0-1,0 0-3,0 0-6,0 0 0,0 0-2,0 0 0,0 0-2,0 0-4,0 0 0,0 0 3,0 0-1,0 0-2,0 0 0,0 0-1,0 0 3,0 0-3,0 0-1,0 0-2,0 4-4,0-4-1,0 0-1,0 4 0,0-4 3,0 7 4,-3 1 6,2-2 0,1 5-2,-1-3-16,-1 9 8,-1 0 5,0 9 2,3 1-6,-1 2 4,-2 4-3,2-3 1,2 4 1,-1-1-1,0 4 2,5 9 7,-5-12-5,0 13 4,2 1 3,0-1-10,-1-10 9,6 9-9,-3-14 0,-2 3-4,1-3-1,-3-2-1,5-3-2,0-1-2,-5 0 0,4-7 0,-4-2-4,4-3-1,-2 1 1,1-2-5,-3-1 4,0 1-1,0-6-1,1 4-1,-1-4 4,3 1-7,-3-3 3,0 3 1,0-4-4,0 1-1,0-2 9,0 1-10,0-4 3,1 4-3,-1-4-7,0 0-10,0 0-16,0 0-18,0 0-13,0 0-17,0 0-13,-4-16-25,3 9-17,1-2-22,-3-1-20,2-1-21,1-5-23,-1 1-180,-3-2-429,1-2 191</inkml:trace>
  <inkml:trace contextRef="#ctx0" brushRef="#br0" timeOffset="50296.2186">5778 15499 69,'0'0'179,"0"0"-10,0 0-9,0 0-6,0 0-12,0 0-2,0 0-12,-14 1-11,14-1-5,0 0-5,0 0-12,0 0-8,0 0-3,0 0-3,0 0-2,0 0-7,0 0-4,0 0 6,0 0-1,0 0 0,0 0 7,0 0 1,0 0-1,18 9-4,-9-8-6,1 0-1,2 0-1,1-1-3,6 0-5,3 0 5,-1-3-16,8 1-3,2-1 1,1 1-4,-2 0-4,4 0-3,0-2-2,-1 1 0,3-1-7,0-1-1,1 3-4,1 2 1,-2-1-1,1-2-1,-3-1-3,4 1-2,-1-1 0,-4 1-4,0-1 2,2-1-3,-2-1 8,3 2-7,-3-1-3,4 1-5,-3 0 3,2 3-3,-1-4 5,-1 1-4,2 0 0,-4 0 3,4 0-8,-3 1 6,-5-2-6,0 5 3,2-2-1,-1-3 2,-7 3-1,6-2-3,-10 3 0,1-2 2,1 0-2,-1 1 2,-1-1-1,0 1 2,0-1-2,-4 2 3,2-2-1,-3 2 2,0-2-5,1 4 3,-3-3-2,1 0 1,2 0-4,-3 2 5,3-3-4,-1 1 2,-3 1 1,0-1-8,-10 2 10,19 0-5,-10 0-2,-9 0 2,17-1 3,-17 1-2,15-1 1,-15 1-3,13 0 1,-13 0 3,18-2-2,-18 2 4,12-1-3,-12 1 0,16-2-2,-16 2 1,13-2-3,-8-1 3,-5 3-2,14 0 1,-8-3 1,-1 2 0,-5 1 0,9-1-2,-9 1 2,0 0 0,9-1 1,-9 1-3,0 0 5,0 0 0,12 0-2,-12 0 7,0 0-10,0 0 2,0 0 1,0 0-1,0 0 1,0 0-2,0 0-1,0 0 4,0 0-4,0 0 4,0 0 6,0 0-10,0 0-1,0 0 1,0 0 1,0 0 5,0 0-7,0 0 2,0 0 1,0 0-2,0 0 1,0 0 3,0 0 5,0 0-8,2 6 1,-2-6 0,0 0-3,0 0 2,-1 12 0,1-12-1,-1 8 6,1-5-6,0-3 6,0 9-5,1-3 2,-1 1 4,1-3-1,-1 3-2,0 2 3,4 1 1,-1 2 2,2-2 0,-2 3 1,0 3 0,2-3 5,-1 5 11,-1 3 0,4 2-5,-1 1-1,1 2 10,-3 0-2,-2 3-1,4-2-1,-1 3 1,-2-4-1,4 3 0,-2-1 1,-1-1 0,0-1 2,1-8-12,0 7 7,0 1-3,-5-8 0,4 3-1,0 1 1,1 5 5,-4-9-5,2 0 3,-3 2-6,1 6 2,3-8 3,-1 2-13,-3 0 8,6-1-3,-6-1 0,1 0 0,1-1-6,0-2-4,0-1-1,0 0 7,-2-3-7,0 0 6,1 0-4,-1 2 15,2-4-21,0 0 3,-2 0-2,2 1 2,0-2 12,-2-2-11,2 3-3,-2-5-4,0 3 1,0-2 2,1 0 5,-2-3-9,2 3 4,-1-5 3,0 5-4,0-5 0,0 3 8,0-3-2,0 0-4,0 4-2,0-4 0,0 5 6,0-5-3,0 0 11,0 0-5,0 0 1,0 0-3,0 0-8,0 0 8,0 0 1,0 0-11,0 0 6,0 0-2,0 0 2,0 0-2,0 0 16,0 0-17,-18-6 2,12 5 2,6 1 0,-10-4-3,6 3 1,4 1 1,-13-2-4,6 1 3,2-1 1,1-1-1,-4 3-6,3-3 5,-4 3 6,-1-1-8,2 1-4,3-3 3,-7 1 2,2 0-1,0 2 18,-3-1-21,7 0 6,-6 1 0,0-1-5,1-1 2,-1 1 7,-1 1-7,-1-1 6,3 1-2,-1-2-1,-2 2 3,1 0-1,3 0 1,-3 2-3,1-1-7,0-1 8,3 0-1,-3 0-4,-1 0 0,2 0 4,-2-1-7,2 2 6,-2-2 1,-1 1 3,0 0-4,0 1-2,1-1 3,-2 1-6,2-2 3,-1 2 4,1-2 3,-1 2-5,0-2 0,-3 2 6,3-1 0,1-1 0,1 2 1,0-1-4,-2 2 7,1-4-1,2 4-1,-1-4 7,1 1-9,-2 0 11,3-2-4,-3 3-4,3 0-4,-2 0 10,-2-3-12,0 2-5,4 1 6,-4-1 8,-3 1 3,1-2-8,3 1 2,1 0 8,1 2 1,-4-1-5,2 1 12,0 1-14,1-4-3,0 4-1,-6-1 0,6 0-3,6 0-4,-6 1 10,2-1-4,0 1 10,0 2-16,-1-3 8,5 1-12,-5 0-1,-1 0 6,2 1 4,-2-3-1,3 2 6,-2 0-8,-1 1 3,5-2-1,-8 1 2,8 0 4,-3-1-10,-3 1 6,3 0-13,-2-1 6,1 0 0,-2 2 7,0 0-10,2-1 10,0 0-4,-1 0-1,0-1 3,1 2-3,1 2 6,-4-2-4,3 0 4,0-1-16,-2 1 7,-1 2 8,4-5-5,-4 5 6,2-5-5,2 2-2,1-1 4,-3 1-5,2 2 5,-1-1-1,-1-2-5,2 0 3,-2 2 3,2-3 2,-2 2-6,1-1 9,0 0-4,-3-1-8,1 0 7,2 0-9,-2 0 7,0 1 0,0 2 2,3-3-8,-3 0 4,0 0 1,2 1 0,-2-1 3,1 0-8,1 3 4,1-3 1,-2 1-1,1-1 11,1 0-12,1 1 2,0 1 0,0-2 2,0 1 1,-3 0-1,1-1 0,2 0 7,-1 2-15,-2-1 4,2 2 1,1-1-1,-1 0-2,1-1 8,0 3 0,-4-3-8,3 1 13,-3-2-12,1 0-2,0 2 10,0-2-2,3 3-5,-3-1 0,7-2 0,-1 2-1,-1-2 3,7 0-3,-9 1 3,4 0 1,5-1-8,0 0 9,0 0 2,-9 1 0,9-1-7,0 0 2,0 0-1,0 0-1,-9 0 3,9 0-3,0 0 1,0 0 0,0 0-8,0 0-5,-5-2-9,5 2-7,0 0-10,0 0-7,0 0-16,0 0-4,0 0-18,0 0-7,0 0-16,0 0-13,0 0-11,0 0-12,0 0-17,0 0-18,0 0-17,0 0-22,0 0-11,0 0-22,0 0-185,0 0-472,-9 2 209</inkml:trace>
  <inkml:trace contextRef="#ctx0" brushRef="#br0" timeOffset="51816.6992">6449 12254 2,'0'-6'137,"0"6"-6,0 0-13,0-4-12,0 4-6,0 0-13,1-6 0,1 3-3,-2 3 2,0 0 9,2-3-11,-2 3-2,0 0-7,0 0-2,0 0 1,0 0-6,0-5-2,0 5-3,0 0-3,0 0-10,0 0 1,0 0-3,0 0-6,0 0-5,0 0-1,0 0-4,0 0-5,0 0-1,0 0-3,0 0-4,0 0-3,0 0-1,0 0-1,0 0-3,0 0 2,0 0-3,0 0 0,0 0-3,0 0 2,0 0 1,-5 16-1,5-12-1,-3 3-1,2 1-1,1 0 0,-2 2 0,2 6 17,-3-4 2,-2 5-3,5-1 1,0 1-3,-2 1 0,0-1-2,2 1 7,-1 0-3,-2-1 0,1-1-2,2-1-3,0-3 3,0 3-3,-2-4-5,4 0 0,-2 0 0,0 0-2,0-4 0,0 2-1,2-3 0,-4 0 0,4-2 0,-4 0-1,4 3-1,1-2 2,-3-3-5,0 1-1,0-3 4,0 7-2,0-5 0,0-2-2,0 6-3,0-6 2,0 6-7,-3-3-9,3-3-12,0 8-9,-2-4-15,2 2-16,0 0-21,-2 0-9,2 0-24,0 1-13,-1 0-25,1-2-155,-2 1-339,2 1 151</inkml:trace>
  <inkml:trace contextRef="#ctx0" brushRef="#br0" timeOffset="52380.2707">6449 12886 119,'0'0'118,"0"0"2,0 0-17,0 0 6,0 0-11,0 0-8,0 0-3,0 0-13,0 0 6,0 0-14,0 0 0,0 7 13,0-7 0,0 3 6,1 0-4,-1 1-3,0 1 0,2 0 6,0 0-7,-4 3-3,2 0 3,2 2 0,-4 2 11,2-2-7,-2 4-8,1 0-4,-3 1-9,4-2 0,-2 2-4,0 1 0,1-3-3,1-3-3,-5 1-7,5-1-3,-2-2-3,2 0-7,-2 0 2,2-2-4,-1 0 2,-2 0-7,3-1 0,-2 1-4,2-2-3,0-1 1,0-3-2,-3 7-3,3-7 1,0 2-2,0-2 1,0 0-1,0 0 1,0 6-2,0-6-6,0 0-3,0 4-8,0-4-17,0 0-19,0 0-18,0 0-18,-4 3-10,4 1-12,-1 0-26,1-4-26,0 6-42,-4-3-173,4-3-398,0 5 176</inkml:trace>
  <inkml:trace contextRef="#ctx0" brushRef="#br0" timeOffset="52908.3652">6490 13593 42,'0'4'146,"0"-4"-2,-2 4 0,2-4-4,-1 4 3,1-4-5,-3 4-9,2-1-14,-1 1 2,0 1 4,-1 0 2,1 0-2,1 2-11,-2-1-8,1 1 5,2 2-8,-5 1-7,3 3-7,1-4 0,-1 3-2,2 0-7,-4 1-2,4-3-4,0 2-7,0 1-10,0-1 6,0 0-1,0-2-11,0 0-2,0-1-6,0-1-2,0 1-3,0-2-1,0 1-5,0-6-2,0 2-2,0 2-3,0-6 3,0 7-7,0-4 2,0-3-3,0 2-2,0-2-3,0 0 1,0 6 7,0-6-8,0 0-2,0 0-2,0 0 0,0 0-4,0 0-1,-2 5-9,2-5-12,0 0-18,0 0-8,0 5-13,0-5-15,-2 7-11,1-3-23,1 1-28,-3 2-4,2-1-35,-1 0-44,-1 1-157,-2 0-406,5-1 180</inkml:trace>
  <inkml:trace contextRef="#ctx0" brushRef="#br0" timeOffset="53453.4526">6468 14309 43,'0'0'165,"2"5"-3,-2-5-3,0 4 1,0-4-10,0 5-3,0-5-3,2 3-2,-2-3-1,0 4-6,0-4 0,1 8 0,0-6-6,-1 3 4,0 0-14,0 1-1,1 0 8,-1 4-7,0-3 1,0 3-9,1-2-13,-1 3-7,3 0 1,-3 0-2,0 1-12,2 0-8,-2 0 0,0 1 2,5-1-5,-4 1-19,-1-3-4,1 2 3,-1 1-1,-1-2-6,0 1 8,-1-2-13,1-2-10,2 2 6,-1-4 5,-1 2-11,1-3 18,-2 2-15,2-2 0,0 0-4,0-1 4,0 0-5,0 0-6,-2 0 4,2-4-5,0 0-4,-3 5 0,3-5-1,3 7 2,-6-4-8,3-3-2,0 0-14,0 0-10,0 0-20,0 0-14,0 0-14,-1 2-24,1-2-18,0 0-14,-2 3-18,2-3-9,-3 2-19,3-2-19,-2 7-26,2-4-43,-5-1-171,2 1-464,3-3 206</inkml:trace>
  <inkml:trace contextRef="#ctx0" brushRef="#br0" timeOffset="53966.5937">6533 14807 85,'0'0'159,"0"0"-3,0 0-4,0 2 0,0-2-4,0 0-1,1 3-2,-1-3-8,0 0-4,0 0 0,1 5-7,-1-5-5,0 7-2,0-7-1,0 2-4,0-2-5,0 6-1,0-6-1,1 7 8,-1-3-8,0-2 9,2 1-4,-2 4-12,3-3-3,-2 2-20,0-1 6,-1 0-6,1 0-12,1 1-1,-2 0-6,0 2 1,2-1-2,0-1-13,-4 2 3,4-1-7,-2 2 5,0-1 1,0 1 3,0-1-1,0 0-10,0-2 0,0 2 0,0 1-6,-2-2 2,2 1-2,-2-2 4,0 3 11,4-2-19,-4-1-4,2-2 4,2-2-1,-2 3-1,0-2-8,0-3 1,2 4-11,-2-4 8,0 0-2,0 0-4,0 4-1,0-4-1,0 0 0,0 0-8,2 3-13,-2-3 1,0 0-30,0 0-29,0 0-19,0 0-23,0 0-25,-4 4-19,4-4-26,-3 1-12,3-1-20,-2 3-28,2-3-54,-7 2-161,7-2-495,-6 3 219</inkml:trace>
  <inkml:trace contextRef="#ctx0" brushRef="#br0" timeOffset="54436.3398">6560 15228 62,'1'4'160,"-1"-4"-5,0 0-8,0 0-3,0 0-2,4 1 0,-4-1 1,0 0-2,0 0-1,1 4 1,-1-4-2,0 0 6,4 3-7,-4-3-2,1 5-10,1 0-6,-1-2-3,0 1-4,0-2 5,2 4-4,0 0-5,2 2-6,-3-3-10,1 4-5,-1-1-12,0 3 5,3 0 0,-5-1-10,2 2-4,1-3 2,1 2 5,-3-2 3,3 0-14,1 1-7,-5-3-7,0 1-7,1-3-4,2 3 5,-3-3-4,0 1-5,0-2 8,0 1-8,1-1-3,-1 0-3,1 1 1,-1 2-6,0-6 1,0-1-2,3 4-5,-3-4-1,0 0 4,0 4-8,0-4 12,0 5-13,0-5-3,0 0 11,0 0-24,0 0-32,0 0-11,0 0-15,0 0-32,0 0-20,0 0-24,0 0-15,-4 4-15,4-4-12,-1 4-15,1-1-15,-4 2-18,4-2-40,-6 0-163,3 0-466,2 1 207</inkml:trace>
  <inkml:trace contextRef="#ctx0" brushRef="#br0" timeOffset="54890.1239">6634 15695 135,'4'5'164,"-4"-5"-5,0 2-1,0-2 0,0 0-3,0 0-3,0 0-3,4 2-2,-4-2 2,0 0 0,0 5 5,1 1-1,2-2-1,-3 1-6,0-2-6,0 4-7,0 0-5,6 3-4,-2-2-5,-4 3 1,3 1-12,-1 0-1,0-1-3,0 0-10,-1 4-9,3 2-2,-2-4 0,2-2-13,-4 3-8,4-2-1,-2-1-13,0 0 6,0 3-6,-2-4-3,3-4-1,-3 3-9,1-2-1,-1-2-6,1 1-5,1 0-3,-2-3-1,0 2 1,2-1-2,-2-1-5,0-3 3,1 4 2,-1-4-2,0 3 0,0-3-1,0 0 0,0 0-13,0 6-13,0-6-8,0 0-22,0 0-20,0 0-18,0 0-15,0 0-26,0 0-19,0 4-8,0-4-13,3 5-22,-3-5-12,-3 5-21,3-1-16,0-4-28,0 5-157,-1-1-451,1-4 199</inkml:trace>
  <inkml:trace contextRef="#ctx0" brushRef="#br0" timeOffset="55279.0986">6713 16220 39,'0'0'171,"0"0"-7,0 0-8,0 0-2,0 5-5,0-5-2,0 0-7,0 0-1,0 0 1,3 2 2,-3-2 0,0 6-3,0-6 4,1 4-12,1 1 7,0 1-2,-1-2-6,0 1-3,1 4-9,-1-2-3,1 3-4,0 2-2,-1-2 11,-1 2-16,3 2-6,-1-1-6,1 1-3,0 3-10,0-2-2,-2-1-2,2 1-9,-2-1-6,0 1-2,1-2 1,-2-3-6,0 3-4,1-1 2,-2 0-1,2 0-9,-1-2 3,1 0-2,1 1-10,-2-3 0,0-1-6,-2 0-1,2-1-6,0 1 2,-1-2 1,0 2-2,1-2-13,-3-2 2,3-3-34,3 6-19,-3-3-19,0-3-16,-2 5-24,2-5 4,0 0-34,-1 4-39,1-4-40,0 0-47,4 5-48,-4-5-211,0 0-560,0 0 248</inkml:trace>
  <inkml:trace contextRef="#ctx0" brushRef="#br0" timeOffset="55570.3154">6799 16744 190,'0'7'243,"0"-3"-12,1 6-5,-1-3-2,4 4-1,-4-3-7,2 6-11,1-3-19,-3 0-10,-2 2-1,5 2-4,-3 1-8,0 3-5,0-6-2,3 4-13,-3 0-4,0 0-11,1-1-11,-1-2-3,0-2-2,-1 4-14,2-5-1,-2-1-13,1-2-13,0-1-4,0 0-8,0 0-9,0-1 1,-3-2-8,6-2-3,-3 3-2,0-5-1,-3 7-8,3-7-19,0 4-10,0-4-22,0 0-36,0 0-36,0 0-28,0 0-20,0 0-17,0 0-14,0 0-36,0 0-32,-1-18-55,1 18-197,-5-3-533,5 3 236</inkml:trace>
  <inkml:trace contextRef="#ctx0" brushRef="#br0" timeOffset="58692.6557">5655 16061 55,'0'0'108,"0"0"-11,0 0-2,0 0-6,0 0-7,0 0 1,0 0-2,0 0-6,0 0-7,0 0 0,0 0-6,0 0-6,-13 7 3,13-7-8,0 0-6,0 0 0,0 0 0,0 0-3,0 0 2,0 0-3,-1 4-1,1-4 1,0 0 4,0 0 2,0 0 2,0 0 6,0 0-5,0 0 2,0 0 3,0 0-1,0 0-3,0 0 1,0 0-2,0 0-2,0 0 4,0 0-3,0 0-1,0 0-2,0 0 3,0 0-6,0 0 0,0 0-5,0 0-2,0 0 3,0 0-4,0 0 5,0 0-1,0 0 1,0 0 1,0 0-2,0 0 1,0 0 2,-5 1 1,5-1 0,0 0 0,0 0 7,0 0-8,0 0 1,0 0-4,0 0-2,0 0-4,0 0-2,0 0-3,-10-1-2,10 1 2,-7 1 3,7-1-2,-10 0-3,10 0 6,-11-3 0,3 5-1,-2-2 13,1 1-8,0 1-1,-4-2 7,3 1 3,-2-1 0,1 1 2,-5 2-7,4-3-4,-1 1-3,-6 2-3,2 0 3,-1-3 4,-2 1 0,3 1-3,-1 0-6,-2-1 0,1 3-4,-3-3 4,1 1-2,-8 3-5,2 2 4,6-4-6,-6 2-1,-1 1 0,1 1 2,0 4-5,8-7 0,-3 1 6,2 2 2,3-5-9,-1 3-3,1-1 8,4-3-4,1 2-6,2-1 16,-1-2-16,2 2 1,2-2 5,1 2-13,6-2 10,-9 0-9,5 1 2,4-1 1,0 0-2,0 0 11,-5 1-14,5-1-1,0 0-2,0 0-3,0 0-22,0 0-5,0 0-11,0 0-6,0 0-15,0 0-8,0 0-11,0 0-14,-3-6-13,3 6-21,0 0-22,0 0-21,0 0-41,8-8-16,-4 5-19,-1-1-225,-1 2-514,3-4 228</inkml:trace>
  <inkml:trace contextRef="#ctx0" brushRef="#br0" timeOffset="59271.1336">5129 15979 134,'0'0'158,"0"0"-17,0 0 2,0 0-14,0 0-3,1-3-13,-1 3-9,0 0-4,0 0-2,0 0-1,0 0 0,0 0 5,0 0 3,0 0-2,0 0-2,0 0-4,0 0-7,0 0-5,0 0-4,0 0-5,0 0-3,0 0-1,0 0 8,0 0-12,0 0-1,0 0-3,0 0-2,-10 12 9,8-7-9,-1 0-4,0-3 4,-2 3-4,1 5-1,-2-5 4,-3 2-1,1 0-10,-1 3 3,-4 1-10,0 1-4,-3-2-2,3 3 3,-1-3 2,1 2-9,-2-3 1,0 3-6,-1-4 0,2 3-4,2-3 4,3-2-1,-4 2 0,3-3 3,2 0-5,3-1-4,0-1 4,1 0-3,-5-1 4,8 1 4,-3-1-8,1 1-9,3-3 0,-4 2 5,4-2 13,0 0-21,-3 2 4,3-2 0,0 0 3,-3 3-3,3-3-3,0 0 2,0 0-3,0 0 2,0 0-6,0 0 11,0 0-16,0 0 0,0 0-1,0 0-2,0 0 13,0 0-14,0 0-1,0 0 4,0 0 1,8 6-5,-3-5 4,0 1-2,4 3 1,0-2-4,0 4 3,6 1-4,-3 0 6,-2-2-3,6 3 0,-3 4-15,-3-6-10,3 5-9,-3-5-12,0 3-11,0-3-16,-1 2-10,2-1-17,-3-2-18,-1 3-16,2-4-19,-4 1-21,2-3-18,-3 1-23,1-1-41,1-3-152,-6 0-444,5 0 197</inkml:trace>
  <inkml:trace contextRef="#ctx0" brushRef="#br0" timeOffset="60004.1775">4352 15438 92,'-3'-4'228,"0"2"-12,1-1-12,1 0-12,1 3-10,-4-5-24,4 5-17,-3-4-17,3 4-8,0 0-15,0 0-8,0 12 6,1-3 4,1 6-2,-1 0-10,3 4-5,-2 7-9,1-2-6,0 4-7,-1-5-4,1 1-3,-1-4-10,0-3-4,-1 0-7,0 0 1,1-6-1,-2-1-4,0 1-6,1-6-4,-1 1 1,0-1-2,0-2-4,1 1 3,-1-1-7,0-3-2,0 0-3,3 5-4,-3-5-4,5 1 2,-5-1-4,0 0-5,14-6-3,-6 3-3,3-2-4,-2-1 1,1 1-5,3 2-1,0-1-6,-4 1 3,5-2-11,0 1-6,0-1 6,-3 2-8,1-1 9,1 1-5,-5 1 0,4-3 2,-6 4 4,1-1 3,-2 1 5,1-2 4,1 0 4,-2 2 5,0-3-1,-4 3 3,2-2-3,-3 3 8,5-4 12,-5-2 5,1 3 0,-1 3 7,0-4 1,0 4 7,0-4 4,0 4 4,-3-5 4,3 5-1,0 0-3,0 0 0,0 0-1,0 0-7,0 0 0,-7 9-1,8-2 11,-2 6-1,-3-1-4,4 2-3,-1 2 2,2 1-7,-1-3 6,4 3-12,-7-4 31,3-1-7,3 2 1,-3-3-5,0 0-3,1 4-9,-1-5-2,0-1-18,0-1-29,1-1-21,-1-1-21,0-1-21,0 0-14,0-2-20,0-3-44,0 0-49,0 0-197,0 0-445,0-13 198</inkml:trace>
  <inkml:trace contextRef="#ctx0" brushRef="#br0" timeOffset="60399.6567">4757 15562 180,'0'0'205,"0"0"-16,0 0-17,0 0-15,0 0-8,0 0-22,0 0-8,0 0 4,0 0-2,2 13-8,-2-6-8,0 2-10,0 1-6,0 1-6,0-1-5,2 1-11,-2 1-4,1-3-1,0 3-11,-1-2-6,5 0-2,-4-2-4,3-2-3,-1 1-5,-1-2 0,2 0-3,0 2-6,3-4 1,-1-1-2,0 1 0,1-2-2,0-2 0,1 0-3,4-1 2,-6-1-2,3-3 1,0-2-3,-3 1-3,2-3 2,-4 1-3,0-4 0,-3 1-1,3 0-1,-4-1 1,0 2 0,-4-6 2,3 5-1,-3-5-1,-1 7-3,1-1 2,-1 1-1,-3 0 1,2 2-4,-1 1 0,-2 0-1,5 4-3,-3 0 1,3 1-9,4 2-11,-8 0-15,8 0-23,-7 4-17,3 0-39,1 0-32,3-4-50,0 9-191,-1-5-417,1-4 184</inkml:trace>
  <inkml:trace contextRef="#ctx0" brushRef="#br0" timeOffset="60691.8757">5062 15449 168,'0'0'209,"0"-3"-21,0 3-13,0 0-17,0 0-5,0 0-11,0 0 7,4 16 4,-5-3-11,5 2-4,-4-1-10,0 2-7,0 4-8,0-2-9,0 0-4,0 1-13,0-2-5,0 1-8,2 0-6,-4-3-7,2-5-3,0 0-7,0 1-12,0-3-27,0-1-26,0-1-20,0-2-26,0 1-24,0-5-22,0 7-23,0-7-32,0 0-221,0 0-412,11-16 183</inkml:trace>
  <inkml:trace contextRef="#ctx0" brushRef="#br0" timeOffset="60970.01">5260 15513 33,'0'0'239,"0"0"-17,0 0-9,0 0-24,0 0-17,0 0-12,0 0-18,-16 7-12,8 0-15,0-1-9,-1 1-10,2 1-7,-1-2-8,0 2-7,-2-1-8,2 1-6,-2-2-6,2 2-3,2-2-6,0 2-4,1-1-6,1-4 0,0 4-5,3-2-5,1 0 1,-4 0-3,8 2-3,-3-2-4,3 0 0,1 1 1,3-1-3,0-1 0,3 0-3,-2-1 3,1 0-1,3 1-8,-3-4-15,0 3-25,2-2-22,-2-1-30,-1 0-29,-2-1-25,3-2-36,0-2-169,-5 1-373,0-4 166</inkml:trace>
  <inkml:trace contextRef="#ctx0" brushRef="#br0" timeOffset="61140.5407">5350 15484 70,'0'0'200,"0"-4"-18,0 4-22,0 0-11,0 0-15,0 0-3,0 0-14,0 0-7,5 18-12,-5-9-9,0 0-9,0 3-4,2-4-8,-2 1-7,0 1-17,0 0-20,0-3-30,0 1-29,0-1-46,0-1-50,-2-2-126,-3-1-279,5-3 124</inkml:trace>
  <inkml:trace contextRef="#ctx0" brushRef="#br0" timeOffset="61423.3982">5340 15434 164,'0'0'181,"0"0"-16,0 0-12,15 13-8,-11-9-6,1 0-11,4 3-7,1-3 4,-2 6-10,1-5-7,2 1-5,-1-1-8,-2 0-2,1-3 4,0 1-6,0-1-2,-4 2-3,4-3-9,-3 0-4,0-1 0,-6 0-5,11-1-1,-6 0-6,-1-3-5,-2 2-9,1-2-2,-2 0-4,-1-4-5,3 2-4,-6-5-12,2 5-7,1-4-2,-5-6-26,3 4-14,0-1-9,-6-1-25,3-1-17,0 1-8,1 2-14,0 2-25,0-3-24,3 8-30,-2-1-160,0-2-370,0 5 165</inkml:trace>
  <inkml:trace contextRef="#ctx0" brushRef="#br0" timeOffset="63018.0442">7729 15831 63,'0'0'98,"0"0"-6,0 0-15,0 0 3,0 0 2,-6-3-11,6 3 1,0 0-4,0 0 0,0 0-3,0 0 2,0 0 5,0 0-2,-7 0-2,7 0-5,0 0 6,0 0 4,0 0-3,0 0-2,0 0-8,0 0 8,0 0-3,-7 3-8,7-3-1,0 0 0,0 0-4,0 0-6,0 0 5,0 0-8,0 0 3,0 0 0,0 0-6,0 0 4,0 0 1,0 0 2,0 0 1,0 0 10,0 0 3,0 0 3,0 0-2,15 5-3,-7-4 2,-3 0 4,4 1-2,1-2 1,1 1-1,5 1 3,-1-2-3,5 0-3,2 0-5,0 1-3,5-2-3,2-2-7,1 1 0,-2 0 0,1-3-2,2 5-2,-5-3-3,-4 2-5,1-2-3,2 0-4,4 1 2,-8-1-4,8 0-3,-12 2-2,0-3 0,1 1 1,0 0-7,0 0-1,-5 1 3,-2-1 8,2-1-11,-1 1-3,-2-1 3,0 1-3,-2 3-1,-2-2-1,-1-1 0,-5 3-1,8-2 5,-8 2-1,7-3-1,-7 3-4,0 0 1,9-2 14,-9 2-17,0 0 9,0 0-6,0 0 7,0 0-13,0 0-2,7-1-4,-7 1-3,0 0-4,0 0-18,0 0-12,0 0-13,0 0-19,0 0-18,0 0-14,0 0-10,-27 3-18,27-3-15,-9 0-20,9 0-31,0 0-35,-11-2-160,3-1-432,3 1 193</inkml:trace>
  <inkml:trace contextRef="#ctx0" brushRef="#br0" timeOffset="63710.1827">8301 15613 8,'0'0'186,"0"0"-8,0 0-13,-5-2-6,5 2-1,0 0-2,0-6-2,0 6-4,0 0 0,0 0-10,0-7-4,0 7 2,0 0 0,0-5-4,0 5 1,4-5-2,-4 5 0,0 0-7,1-9 1,1 7 3,-2 2 0,0 0 7,0 0-13,2-6 2,-2 6-4,0 0-15,3-4-12,-3 4-3,0 0-3,0 0-5,0 0-2,0 0-13,0 0-1,0 0-1,0 0 0,0 0-3,0 0 1,14 10 9,-10-8-12,0 3 2,1-1-8,0 2-1,5 1-6,-5-3-1,7 4-2,-6-1-8,3 2 1,2-4-2,-2 4-6,2-3-1,-6 1-1,6-1-9,-3-2 5,-1 6-14,2-6 4,-1 2 5,2-1-6,-2 2 3,0-5-6,-3 2 2,1-1-2,3-1-2,-2 1 1,2 0-6,-4-1 2,1 0 0,2-2-5,1 1-2,-4-1-1,3 0-2,-8 0-4,10-1-1,-7-1 0,3 0-9,-2 2 0,-4 0-1,7-7 7,-3 3-10,0 0-10,0-2 3,-3 0 1,3-1-7,-2 3 13,-1-2-15,-1 1 10,2 0 2,-2 5 1,0-9 6,0 9 1,-2-4 1,2 4-1,0 0 1,-3-6 3,3 6 2,0 0-3,-9-1 1,9 1 0,0 0 3,-15 9 7,7-1-7,0 0 8,1 3-7,-4 2 8,2 2-2,3 1 5,-3 1-4,1 0 0,-1 0-4,1 1 5,0-3-12,0 3 21,0-1-9,2-2-9,-5 1 3,1-3-25,7-1-19,-4 0-21,5-4-21,-3 1-30,0-3-29,3 0-28,-2-1-34,1 0-17,3-5-36,0 0-46,0 0-195,0 0-550,0 0 244</inkml:trace>
  <inkml:trace contextRef="#ctx0" brushRef="#br0" timeOffset="82127.9514">9150 15479 59,'1'-4'219,"-1"4"4,0-9-23,0 6-7,0 1-15,1-4-6,1 4-6,-2 2-12,-2-7-9,2 7-6,0 0-10,0-5-6,0 5-6,0 0-8,0 0-10,0 0-4,0 0-8,0 0-9,0 0-4,0 0 7,0 0 10,-3 20 6,0-5-8,-3 4 3,-2 5-10,-2 2-22,0 3-5,-4-2-1,5 2-14,-2-1-2,1-3-4,-2 1-5,1-2-1,0-1-1,2-6-1,-1-3-6,-2 1 3,3-1-10,-1-3 12,1-2-10,4-1-4,-3-2-1,1-1 6,3-1-4,0-1 2,-1 0-3,5-3-6,0 0 4,-9-4-5,7-2-8,2 1-1,2-2-3,-1 0 0,3-2 0,0 3 3,3-2-2,-1 0-3,4 3 3,-3 4-3,0-3-1,7 3-1,-5 0 1,0 1-1,1 1-6,1 2-4,0-2-2,2 1 0,-1 0-4,0 0 3,-1 2-1,-1-3 2,1 1 2,0-1 1,-3-1 2,3 1 7,-4-1-4,0 0 3,1-1 3,1-1-3,-3 0 1,1-4 1,-2 3 1,0 1 3,1-3 0,1 0 5,-7-1-3,2 0 2,0 1 0,0-2-2,1 2 8,-3 1 5,0 0 4,1-1 1,2 3-2,-3 2 2,0 0-4,0-6-3,0 6 5,0 0-4,0 0-2,-4 12 5,4-3 0,-3 5 1,-1 1 4,6 2-4,-5 2 11,-1-1-12,4-1-4,-2 2 1,-1-2 3,-2 1-2,5 0-6,0-7 5,-1 2-5,-1 2-2,1-5-15,0 1-18,0-3-19,-1-2-33,0 2-27,2-3-22,0-5-17,0 7-12,0-7-29,0 0-23,0 0-194,0 0-441,10-19 196</inkml:trace>
  <inkml:trace contextRef="#ctx0" brushRef="#br0" timeOffset="82536.863">9390 15712 183,'1'-5'183,"1"2"2,0 1-8,0-2-6,0 1-15,-2 3-9,1-3-12,-1 3-17,0 0-1,0 0 2,0 0 0,-3 13-11,-1-3-2,1-1-2,2 1-5,-2 1-9,1-1-7,-2 5 0,3-3-5,0 3 2,1-3-3,-3 5-9,4-2-5,-1 1-8,3-4 1,-2 0-9,1 0-2,3-2-6,-1-1 2,0-1-14,-2-2 2,3 2 0,0-2-6,1-1 0,-2-2 7,6-1-10,0 0-2,1 0-2,1-6-2,-1 3 1,1-3-4,-3-1 0,3-3-5,1-1 4,-3 0 0,1-4-2,-2 3 3,-3-5-2,1 0 1,-3-2-3,-3 0-5,-2 0 1,-1-3-1,-1 2 11,-3 0-10,-1 1-2,-5 0-2,1 4 4,-2 0-1,0 2-4,1 5 3,1-1 1,-3 3-2,2 1-1,-2 3-3,5 2 5,-4-1-12,1 2-17,5 4-14,-2 0-18,1 1-22,3-1-20,1 2-18,7 0-15,-1-1-17,6 0-21,2-2-27,0 1-23,4-1-138,-2-1-392,6-2 174</inkml:trace>
  <inkml:trace contextRef="#ctx0" brushRef="#br0" timeOffset="82815.121">9842 15634 87,'4'-4'216,"1"-1"-9,-3 0 1,2 1-6,-3 1 5,-1 1-13,3-1-18,-3 3-6,2-4-27,-2 4-11,0 0-6,0 0 2,-1 12-4,0 1-6,-2 1 2,2 3-12,-2 2-2,0 5-6,1-5-17,1 2-2,-1-3-9,2 2-2,-1-1-5,1 0-6,-1-2-6,-1 0-7,2 0-3,-1-5-5,-1-1-1,2 1-11,-2-3-12,0 0-23,2-1-25,0-2-29,-1-1-23,1 1-16,-2-4-18,2-2-9,2 4-32,-2-4-12,0 0-47,12-13-191,-7 4-445,1 0 198</inkml:trace>
  <inkml:trace contextRef="#ctx0" brushRef="#br0" timeOffset="83057.5446">9993 15709 78,'8'-9'164,"-3"3"-8,0 0-1,-2 1 3,2 0-10,-4 0-3,-1 5-5,5-7-12,-5 7-4,0 0-3,0 0-8,0 0-7,0 0-11,-16 20-6,9-11-10,-5 1-8,3 0-4,-4 4-6,-2-2-6,1 0-5,4-1-6,0 0-7,-1-5 0,5 5-5,-4-4-2,3 3-2,1-4-8,3-2 1,-1 4-5,0-2-2,2-1 2,4 2-1,1 0-4,-1-2 0,4 0 3,0 0-8,1 0 8,3 2-12,3-3-8,-4 0-24,1-3-25,3 2-22,-1 0-55,-2-2-25,3-1-57,-2 0-120,0-1-361,-1-2 160</inkml:trace>
  <inkml:trace contextRef="#ctx0" brushRef="#br0" timeOffset="83255.0162">10213 15734 99,'0'0'227,"0"0"-26,0 0-10,-13 11 4,11-3-13,1 2-10,-2 0-12,-1 4-17,2-1-10,-1 3-14,0 1-11,0-5-10,3 1-14,-2-1-6,0 1-8,-1-3-13,-2 1-27,5-1-26,-2 1-30,0-4-30,-2 1-24,4-3-37,-1-1-45,1-4-157,-4 5-345,4-5 153</inkml:trace>
  <inkml:trace contextRef="#ctx0" brushRef="#br0" timeOffset="83552.2234">10173 15738 126,'0'0'214,"0"0"-17,0 0-11,0 0-4,15 7 3,-8-3-8,2 3-2,1 1-15,-1 3-7,7-2-11,-2 6-12,1-4 4,-1-2-12,3 3-3,-2 0-3,2-2-9,-3-1-6,4-1 2,-6-2 1,1 0-13,-1-1-7,-1-1-8,2-1 3,-1 1 3,0-3 1,-2 1 1,-2-2 0,-1-1-5,1 0-1,-2-2-5,-2-2-11,3-2-2,-2-2-10,0-4-3,-2 3-10,-2-6-4,2-4-3,-3 1-7,-3-10-13,0 2-10,2 1-8,-1 6-14,2 2-4,-5 1-14,3 1-16,-1 4-24,0 2-26,0 3-31,1 0-37,1 3-37,-1-3-48,2 4-252,0 3-551,-2-7 244</inkml:trace>
  <inkml:trace contextRef="#ctx0" brushRef="#br0" timeOffset="87401.779">5998 11739 59,'1'-3'119,"-1"3"-6,4-1-11,-4 1 0,4-3-3,-4 3-9,6-2-8,-6 2-3,0 0 7,0 0-9,4-3-7,-4 3 5,0 0-1,0 0-6,0 0-4,1-2-2,-1 2 6,0 0-12,0 0-5,0 0 5,0 0 1,0 0-12,0 0 3,0 0-2,0 0-2,0 0-1,0 0-2,0 0-2,0 0 6,0 0-7,0 0-1,0 0-3,0 0-2,-15 4-8,6-2 2,-1 1-4,-7 0 5,-2-1-7,1 1-1,-9-1-2,-1 2-5,0-4 4,0 3-3,0-3 0,1 3-1,-1-2-3,5-1 1,2 0-1,1-1-2,3-2-1,1 0-1,1 3 2,3-2 0,2 2-4,4-2 2,0 1-6,6 1-5,-10-1-17,10 1-18,-5-2-18,5 2-19,0 0-22,0 0-6,0 0-24,9-8-195,-4 5-351,0 0 156</inkml:trace>
  <inkml:trace contextRef="#ctx0" brushRef="#br0" timeOffset="87726.9012">5700 11604 54,'0'0'182,"2"-6"-19,-2 6-13,0-4-7,0 4-15,0 0-7,0 0-12,0 0-9,0 0-3,0 0-7,0 0-5,-7 10 4,2-7-4,-2 5-5,-4 1-8,3 2-4,-5-3-9,-3 4-3,0 1-3,-1-2-8,2 0-1,-1-1-3,2 0-4,-3-2 1,1 0-9,4-2-1,0 1-1,2-3-6,4 1 2,1-2-11,1 1 7,-1-3 1,1 1-6,4-2 0,-6 3 1,6-3-7,-2 4 3,2-4 0,6 4 3,1-1 6,1-1 6,2-1-7,3 2-4,5 4-5,4-3 5,-2 0-2,8 4-1,-8-2-1,1 1-2,-2 1-1,0 0-3,0 1-22,-2-1-13,1 3-23,-9-5-24,5 5-24,0-1-26,-1-3-34,-4-1-181,-2 1-371,0-2 164</inkml:trace>
  <inkml:trace contextRef="#ctx0" brushRef="#br0" timeOffset="88301.9154">6409 11780 82,'0'0'171,"-6"0"-8,6 0-6,0 0-7,-5-2-7,5 2-9,0 0-7,0 0-9,-8-2-11,8 2 2,0 0-7,0 0-5,0 0-3,0 0-9,0 0-5,0 0-6,0 0-6,0 0-5,0 0-5,0 0-3,0 0 2,0 0 1,0 0 2,23 0-3,-13 2-6,10-2-4,-2-2-6,4 2 0,-2-1-2,9 0-4,3 0 0,0 0 1,1 1-8,-6-1-5,3-1-5,-10 1 2,0 1-11,-5 0-9,-3 0-11,-2-3-13,-1 3-5,-4 0-9,1 0-6,-6 0-11,7-1-15,-7 1-25,0 0-26,0 0-26,0 0-47,-16-6-150,8 4-373,-1-3 164</inkml:trace>
  <inkml:trace contextRef="#ctx0" brushRef="#br0" timeOffset="88607.1009">6716 11662 142,'0'0'190,"-3"-4"-2,3 4-3,0 0-11,-4-4 0,4 4-11,0 0-15,0 0-18,0 0-5,0 0-16,0 0-11,0 0-12,0 0-5,0 0 1,0 0-6,0 0 0,7 15 2,-6-9-11,3-2-4,1 1-2,3 1-4,0 2-6,0-3-5,1 2-5,4-4-3,-4 2-4,1-1-2,-1-1-4,1 1-4,-3-1-2,2 2 0,-3-2-1,-2 3 1,1-4-7,-1 5-2,-4-1 1,0 5-1,-5-3 0,1 4-1,-5 3-2,-1-2 7,-2 1-12,1-1 2,-2 0 0,-2-1-1,2 1-7,1-2-23,2-2-18,4 0-16,-3 1-30,2-1-37,0 0-38,5-4-49,-2 2-181,4-2-424,0-2 187</inkml:trace>
  <inkml:trace contextRef="#ctx0" brushRef="#br0" timeOffset="103408.4512">5888 16832 32,'0'0'123,"0"0"2,0 0-7,0 0-4,0 0-4,0 0 0,0 0-9,0 0-14,0 0-3,-5-5-2,5 5-3,0 0-7,0 0-2,0 0 2,0 0-1,0 0-2,-6-2 0,6 2-5,0 0-3,0 0-9,0 0 2,-9 2-4,9-2 7,0 0-4,-10 2-3,10-2-7,-6 3 2,2-1-2,-1 2 4,1 3 2,-2 2-2,-2 1-2,0 4 3,1 2-4,0 2-2,2 1-5,-1-1 0,1 6-3,3-6-3,-1 0 3,-1 2-7,-1 4 0,5-5-5,-5-2-24,2-2-3,1 1 3,-1-6-4,2 2 4,1-5-3,0 3 4,0 0-1,-3-6 4,3 2-2,0-2 0,0-4 2,0 5 4,0-5-3,-1 2-2,1-2 2,0 0-3,0 0 5,0-16-6,0 8-1,4-3-2,-4-4-6,1-1 1,2 0-10,-2-1-4,0 0 1,2-4 3,2 4-2,-2-1 3,-1 1 0,2-2-1,-3 0 6,5 2 1,-4 2 1,3-1-5,-5 4 5,5 2 5,-3 0 1,-2 0-1,3 5 1,1-1 2,-4 0-3,2 2 3,1-1-4,-3 5 9,4-7-10,0 4 3,-4 3-6,8 0 9,-8 0-1,0 0-3,11 9 6,-5-4-1,-1 3 0,5 6 9,-1 1 0,0 2 4,3 1 0,-5-1 0,5 5 1,-6-4-4,3 1 7,-1-2-5,0 0-2,-2-2-2,3 2-1,-5-8 1,1 6-2,0-6-1,1 1 6,-2-2-2,0-1-3,0-3-2,0 2 2,-4-4-6,5 1-2,-5 0-8,0-3-9,4 4-14,-4-4-21,0 0-30,0 0-42,0 0-37,0 0-182,0 0-374,0 0 165</inkml:trace>
  <inkml:trace contextRef="#ctx0" brushRef="#br0" timeOffset="103657.7863">5823 17091 1982,'-8'0'8,"-1"-1"74,-4 0-28,7 1-12,-3-2-23,9 2-2,-10-1-1,5 2 0,5-1-5,0 0 5,-8-2-3,8 2 5,0 0 4,0 0 1,18-3 0,-9 0-3,10 1-1,-3-2-1,6 0-7,0-3 1,0 6-6,4-4 7,-5 1-4,2 0-6,-8 1-8,3 2-19,-3 1-19,-2-1-21,-1 2-21,-1-1-30,3 1-29,-4 2-28,-3-1-132,-1 0-329,-6-2 146</inkml:trace>
  <inkml:trace contextRef="#ctx0" brushRef="#br0" timeOffset="104488.5634">7653 16840 146,'0'0'152,"-4"-3"-6,4 3-8,-3-4-5,3 4-10,-3-5-6,3 5-1,-1-4-3,-1 0-5,2 4 0,0 0-4,-2-3-7,2 3-11,0 0-3,0 0-12,-1-4-3,1 4-8,0 0-6,0 0 12,-1 12 13,-2-4-1,2 3-2,-1-1-2,1 5-7,0 2-5,-2 0-5,3 2-4,-1-2-3,1 2-5,0-3 3,1 0-5,1-2-7,-4 0 1,2-2-4,0-2-6,0 2 0,0-2-4,2 0-3,-2-5 1,0 4-3,0-4-4,0 3 3,0-4-5,0 1-13,-3-5-42,3 0-16,-2 5-33,2-5-30,0 0-31,-12 2-32,12-2-45,0 0-141,-11-12-401,5 3 178</inkml:trace>
  <inkml:trace contextRef="#ctx0" brushRef="#br0" timeOffset="105024.1314">7592 16808 116,'4'-8'165,"-1"6"-2,-3 2-11,10-8-10,-4 2-5,1 1-11,4 0-13,-2 1-5,4 0-4,0-1-12,-1 0 1,5 2-5,0 0-8,-3 1-2,-3-1-11,1 1-7,1 2-6,-3 1-5,-1 0-2,-3 4-1,-4-2-7,5 4 0,-2 2 4,-2-4-8,-1 7 1,-1 0-6,-4 1-1,1 4-4,-4-3-3,-3 3 1,1 0-4,-3-2-2,1-1-2,-1 0 0,2-6-4,-2 6 0,1-2-3,0-7 3,1 4-2,5-1-1,-4-3-3,4 2 1,-2-4-2,5 1-2,-3-1-7,4-3-1,-4 5-8,4-5 3,0 0-1,0 0-2,0 0-4,0 0 0,14 2 0,-14-2 4,14-5-4,-6 5 0,-8 0 4,18-3 0,-6 4 2,-1-2-2,-2 4 1,0-3 6,1 2-3,-1 1 1,-1-1 2,-3 3 0,5 0 4,-5-2-1,1 2-3,-2 4 0,4-1 5,-7-1 1,5 3 5,-3 0-2,-3-1 2,-1-1 4,-2 1 3,-2 1-2,-1-1 1,-3 1-4,-2 4 1,-4-4-6,0 1 6,-3-1-3,2 0 6,-1-4-13,-1-1-6,4-1-15,-5 0-11,0-3-18,3 2-18,4-1-18,-3 0-25,5-2-31,-1 0-153,-2 0-323,4-2 144</inkml:trace>
  <inkml:trace contextRef="#ctx0" brushRef="#br0" timeOffset="112400.487">10538 11685 141,'0'0'118,"0"0"1,0 0-7,0 0-11,0 0-8,0 0-6,0 0-7,0 0 2,0 0 1,0 0 1,0 0 10,0 0-2,0 0 4,-10-5-6,10 5 5,0 0-1,0 0-5,0 0-4,0 0-2,0 0 1,0 0 3,-4-1-4,4 1-1,-3-3-8,3 3 0,0 0-7,0 0-7,-4-3-2,4 3-4,0 0-9,0 0 1,0 0-8,0 0-6,0 0-3,0 0-1,0 0-3,0 0 2,-2 10-4,2-3-2,0 1 0,0 4 0,0 5 0,-4 2 4,2 0 0,2 8-1,-2-1 3,1-1 3,1 1 0,0-1-5,-3-5-1,1 6 2,2-6 0,2-1-8,-4-2 3,2 1 2,0-2-8,0-3 1,0-1 2,2-1-3,-2 0-1,3-1-2,-2-4 9,-1 1-10,0 0-1,0-2-1,0-2 2,1 3-4,-1-2-2,0 0 1,0-4 0,1 5-4,-1-5 3,0 5 1,0-5-2,2 2 0,-2-2 0,0 0-1,0 0-1,0 0-5,0 0-9,0 5-11,0-5-16,0 0-15,0 4-8,0-4-12,4 3-10,-4-3-11,0 2-16,0-2-18,3 5-19,-3-5-7,6 4-10,-5-1-14,2 1-41,-3-4-113,0 4-360,-3 1 159</inkml:trace>
  <inkml:trace contextRef="#ctx0" brushRef="#br0" timeOffset="112817.3478">10496 12393 100,'0'0'169,"0"0"-6,3 4-2,-3-4-2,2 3-11,-2-3-5,2 3-7,-2 2-4,3-2-2,-2 1-4,-1 5-1,0-2-2,-1 3-2,1 2-9,0-1-8,-3 5 2,3 0 0,-2-2-12,0-2-4,2 4-5,-1 0-10,0-1-2,1 2-4,-1-5 1,1 2 0,0-1-8,0-1-6,-2-1-3,2 0-4,0 1-5,-1-3-6,1 0 6,-2-1-7,1-1-4,0 0-4,1-4-3,-1 2 1,1 2 1,0-7-8,0 3 0,-1 0-3,1-3 1,1 4 9,-1-4-10,0 0-6,0 0 2,0 5-4,0-5 0,0 0-5,-3 5 16,3-5-15,0 0-13,0 0-13,0 0-17,0 0-20,0 0-26,0 0-26,0 0-25,0 0-20,0 0-20,6 2-13,-6-2-27,5 0-206,-5 0-454,0 0 201</inkml:trace>
  <inkml:trace contextRef="#ctx0" brushRef="#br0" timeOffset="113251.7292">10458 13029 5,'0'0'199,"0"0"-17,-1 7-16,1-7-2,0 3-6,0-3-5,3 5-4,-3-5 6,4 4-3,-1 1-7,0-3-9,2 6-2,-1-4 3,1 1-2,0 2-19,2-2-1,-2 5 6,1 0-5,2 0 5,-2 1-7,1-1-13,-2 0 5,1 2-2,-1-2-3,1 2-2,0 0-12,-1 2 1,0 2 11,-1 0-4,1 1-9,-3-5-1,0 0-11,-1 4 5,3-1-9,-2-2 4,0-1 4,0 0-15,-2 0-8,1-3-5,-1-1-3,0 0 8,2-2-14,-2 0-11,-2 0 7,2-2-8,0 4-1,0-3 2,0-2-6,0 1 2,0-4-7,0 8-4,0-6-1,0-2 4,-1 5-2,1-5-3,0 0-1,0 0-1,0 4-2,0-4 1,0 0-17,0 0-25,-2 6-10,2-6-35,0 0-21,0 0-34,0 0-22,0 0-38,0 2-31,-4 1-38,4-3-46,0 4-264,-4-1-620,4-3 275</inkml:trace>
  <inkml:trace contextRef="#ctx0" brushRef="#br0" timeOffset="113668.6518">10557 13709 49,'-1'5'199,"1"-5"-14,0 0-13,-3 2-11,3-2-8,0 0-10,0 0 0,0 5-5,0-5-3,0 4-12,3 1 2,-3-1 1,0 0 2,1 1 4,-1-1 0,0 3 0,2-2-11,-2 0-5,0 2 0,2 3 1,0 0 1,-4 4-3,2-3 4,0 1-10,-2 0-6,2-1-14,0 4-4,0 2-9,-2 0 0,1-5-3,1-1-11,-3 1-1,1 1 5,1-3-11,1 1-10,-2-1 7,2-2-7,-1 0 6,1-2-17,0 0-1,0 0-12,0-1 6,-3-2-10,3 2 14,0-5-15,0 7-3,-2-5 2,2-2-5,0 0 1,0 4 14,0-4-10,0 0-2,0 7-12,0-7 6,0 0-10,0 0-13,0 0-7,0 0-18,0 0-19,0 0-22,0 0-25,0 0-33,0 0-39,0 0-45,0 0-31,0 0-34,0 0-231,0 0-562,0 0 248</inkml:trace>
  <inkml:trace contextRef="#ctx0" brushRef="#br0" timeOffset="114109.464">10650 14239 152,'0'0'199,"0"0"-10,0 0 2,0 0-12,1 4-6,-1-4 6,0 0-5,2 3 1,-2-3-2,2 2 3,2 2-1,-3 1 0,1-2-6,-2 0-8,0 3-8,3 0 7,-1-1-5,-2 2-2,0 0-13,1 0-11,-1 4-5,0-3-4,0 5-5,0-3-9,0 3 9,-1-2-19,-1 1-8,1-1-5,-1-1-7,2 0-7,-2 2-5,0 0-3,-1-4-6,2 4-7,-2-5-3,2 0-5,1-1-4,-1 0-3,0 4-6,-1-5 6,2 1-5,-1 1-4,1-3-3,-3 1-3,3-1 0,0 0-4,0-4-2,0 4 3,0-4-2,0 0-5,-2 5-1,2-5-8,0 0-13,0 4-11,0-4-20,0 0-11,0 0-38,0 0-20,0 0-39,-1 3-30,1-3-33,0 0-36,0 0-38,0 0-45,-2 6-226,-3-2-608,5-4 269</inkml:trace>
  <inkml:trace contextRef="#ctx0" brushRef="#br0" timeOffset="114534.3426">10611 14691 191,'0'0'238,"0"0"-6,-2 4-9,2-4-11,0 0-13,0 0-13,-2 1-14,2-1-3,0 0-2,0 7 0,0-7-1,0 5-4,2 0-2,-2-1-4,0-1-6,2 0-2,-2 1 6,0 1 3,0 0-24,0 0 12,1 3-7,-1-1-2,0 2-6,0-1-14,0 1-4,-1 1-9,2 2-11,-2-5-3,1 5-10,0-4 4,1 3-2,-2 0-1,1-2-5,0 1-9,0-2-7,0-2-2,0 3-4,0-5-7,0 3-4,0-3-3,0 1-8,-2-1 2,2 2-5,0-2-4,0 2 1,0-6-2,-2 6-3,2-3-1,0-3 0,0 5-7,0-1 4,0-4-1,0 0-3,0 5-1,0-5-2,0 0 0,0 0 0,0 0-5,-2 3-13,2-3-13,0 0-16,0 0-31,0 0-23,0 0-47,0 0-32,0 0-38,0 0-33,0 0-31,-4 5-27,4-5-44,0 0-285,-1 7-682,1-7 301</inkml:trace>
  <inkml:trace contextRef="#ctx0" brushRef="#br0" timeOffset="114872.4288">10598 15105 168,'0'7'226,"0"-7"-8,0 3-5,0-3-6,0 7-2,0-3-6,0-1-13,0 1-9,2 0-7,-1 0 2,-1 1 5,3 0 0,-3 2 0,1-3-8,1 0-10,-2 5-6,0-3 2,2 0 3,-2 4-3,0-3-9,2 2-5,-2 1-6,0-3-10,0 3-14,1-5-5,-1 4 3,0 0-7,2 2-16,-2-2-5,2-4-10,-2 3-8,0 4-4,0-8-5,0 2-7,0 1-2,-2-1-6,4 0-2,-2 1-15,0-2-3,0 3 7,-2-4-17,2 1-34,0-2-15,0-3-30,2 7-31,-2-1-43,0-2-36,0 0-40,-2 1-42,0-2-38,2-3-58,-1 7-235,1-3-641,-2-1 283</inkml:trace>
  <inkml:trace contextRef="#ctx0" brushRef="#br0" timeOffset="115113.7848">10637 15512 238,'0'0'236,"0"4"-15,0-4-13,0 0-7,-1 4-5,1-4-4,3 4-1,-3-4-7,0 8-19,1-4-12,-1-3-13,1 3-7,-1-4 0,1 7 0,2-3-6,-3 1-14,0-3-3,1 4-15,-1-1-8,0 0-10,0-1-8,0-4-5,-1 5-9,1-1-17,0-4-31,-3 6-45,3-4-31,0-2-28,-2 7-48,-1-5-40,2 1-43,-3 1-240,0-4-506,4 0 224</inkml:trace>
  <inkml:trace contextRef="#ctx0" brushRef="#br0" timeOffset="119739.4533">11192 16370 121,'0'0'118,"0"0"1,0 0-19,0 0-1,0 0-3,0 0-7,0 0-5,0 0 0,-1-5-6,1 5-3,0 0 6,0 0-9,1-6 0,-1 6 2,0 0-3,2-5 4,-2 1-1,0 4 5,0 0-2,0 0 6,0-6 0,0 6-5,0 0-1,0 0-5,0 0-4,0-3-9,0 3-7,0 0-5,0 0-3,0 0 16,0 14 8,-3-2-3,3 5 0,0 9 4,0 2-1,3 3-4,-3-1-5,4 1-2,3 0-4,-4 3-5,3 3 1,-3-2-3,3 0 3,1 11-2,0-11-3,2 12-2,-2-13-4,-3 0-5,4-3-3,-2-2 2,-1 0-1,0-2-37,-2-8 1,2 1 6,0-1-10,-1-2 7,-3-6-4,0 4 3,3-6-2,-2 1 3,-2-4 1,1 0 9,-1-1-10,0-1 2,1 0-3,0 1 13,1-3-9,-2-2 0,0 0-1,0 3-2,0-3-4,0 0-14,0 0-15,0 0-16,-11-11-28,8 7-13,0-1-7,-2-2-21,0-1-14,1-1-27,2 1-27,0-1-34,-3-4-159,-1 0-413,-1-4 182</inkml:trace>
  <inkml:trace contextRef="#ctx0" brushRef="#br0" timeOffset="121485.0187">11219 16271 186,'-5'-1'177,"5"1"3,0 0-21,0 0-10,0 0-19,0 0-9,0 0-15,0 0-2,0 0-6,0 0-1,0 0 1,0 0 0,0 0 0,0 0 11,0 0-5,0 0-4,0 0-11,0 0-9,30 0-4,-20-1-6,3-2-5,1 6 0,5-3-8,2 1-1,6-2-6,2 2 1,5 0-3,-1-1-5,6 3-3,13-3-8,0 0 2,1 2-3,3-2-6,6-2 4,1 2-7,29-2-3,-25-4 1,30 4-3,-1-6-4,-3 2 3,3-4-5,-2 4 5,-2-2-4,0 7 2,-26-6 3,33 2-4,-7 0-1,-2 1-2,-27 1 0,0 2-1,2 0-4,-2 0 6,0-1-7,-2 0 3,-1-1-3,1-2 0,-3-2 4,-3 2-6,4 2 6,-1-3-2,-2-1 2,5-3-6,-2-2 1,1-2-2,-1 5 1,0-2 1,-1 4 3,0-1-7,-2 1 2,0 3 1,-2 3 0,-17-2 1,1 1-2,-3 2 1,-1 0-1,-3 0 0,-2 0-1,-7 0 5,-3 0-3,0 0-2,1 0 3,-1 0 1,-3 0-2,2 0 1,-4 0-5,-1 3 3,1-4-5,-1 1 6,-3-2-2,4 4 0,-1-4 1,0 2 2,-2 0 0,1 0-3,-12 0 0,20-2 0,-10 2 0,-10 0-1,15 0 3,-15 0 1,10 2-7,-10-2 0,0 0 2,13 0 1,-13 0-2,0 0 3,0 0 1,10 3 0,-10-3 0,0 0 2,0 0-1,0 0-2,0 0 2,0 0-3,11 0 3,-11 0 1,0 0-3,0 0 0,0 0 1,0 0-4,0 0 3,0 0-3,0 0 5,0 0-3,0 0 1,0 0 2,0 0 6,3 8 18,-3-8-3,1 7-2,-1 0-3,0-2 0,3 4-3,0 2 4,-3 2 3,2-1-3,4 5 5,-3 2-4,3 0 6,1 6-4,3 2 6,-3 2 3,-1 2 0,1-2-5,3 3-1,-4-1 3,0 1 0,1-1-8,0-3 2,-1 1 4,2 1-2,-1-3-2,0-1-5,-3 1 1,1-3-6,-1 2 1,1-3 8,0-4-4,1-2-6,0 2-3,-1-2-1,-1 0 0,-3-5-1,-1 0 5,1 1-4,2-1 0,-3 2-3,0-2 9,2 0-7,0-4-4,-2 3 6,0-6-13,0 6 12,0-6-2,0 3 3,0-8-6,-3 10 2,3-10-3,-4 5 2,4-5-4,-4 8 0,4-8 0,-2 4 8,-2 0-7,-1-1 5,-3-1-1,1 1-2,0-1 1,-3 0-8,0 1 7,-1-2-3,1 0 13,-3 0-11,1-1-6,1 3 4,-5-3 9,-1 1-16,0-1-1,4 1-7,-5-2 2,0 2 4,-2 1 10,-1-1-12,-1 2-3,0 0 4,1-1-6,-8-1 3,1 1 0,-1 0 0,0 1 2,-3 0-2,1 1 3,-5-3-5,-3 3 6,2-1-3,-3-1 2,3 1 0,-3-1 2,3-1 0,-16 2 0,16 0 1,-1-2 2,0 1 1,-1 0 0,0-1 10,1 1-12,-2-2 4,1 4-3,3-4 5,-3 0-5,1 7 5,0-7 6,1 1-11,1 1 3,-1-1 7,3-2-5,0 3-5,0-1 3,-1 2 2,1-2 1,-1-1 1,0 0-1,4 3-4,-4-3 3,2 3-2,0-1-2,1 0 5,0-2-3,0 0 2,-1 0-3,1 1 3,-1-2-2,2 2 7,3 0-5,-2-1 1,10-2-3,-2 3 1,-5-2-1,6 1 3,-2-2-5,3 2 1,-8-5 6,7 5 0,-2-3-3,-5 1-1,0-2-2,-1 1 6,0 2-2,8 1-6,-8-2 6,-3 0 1,1-2-3,-1 3 4,0-3-2,0 1 3,1 0-3,-4 3 0,3-2 5,3-2 6,-3 3-1,3-1 3,1 1-2,6 0-1,0 1 2,0-1 0,2-1-3,3 2 5,-1 0-5,6 0 1,-8 0 6,6 0-16,-3 0 6,-2 2 1,0-1 1,-2-1-9,-5 1 3,6 3 2,-8-2-2,5 0 1,-6-2 1,0 0 2,-1 2 2,5-2-2,5-2 5,-2 4 6,3-2-3,-2 1 5,3-1-2,3-1-1,1 1 2,2-2 0,-1 2-2,0-1 5,2 1-8,3 1 0,8-1 0,-19 0-8,13 0 0,6 0-1,-15-1-1,6 0-1,9 1 6,-13 1 5,4-2-9,-1 3 2,-3 0-3,3-2-2,-2 1 1,-2 1 3,2 0-6,-2 0 1,2-2 6,-2 1-3,1 2-4,2 1 16,-5-4-20,5 4 8,0-3-5,-2 3-1,0-1 7,0-1-3,2 1-1,-2 2 0,3-2 2,-3-2-7,0 4 3,1 1 0,1-2 5,2-2-2,0 1 0,0 1-6,1-2 7,2 1-5,0-2 3,6-1-4,-10 4-6,6-4-13,0 3-12,4-3-23,-5 2-7,3 1-10,2-3-16,-3 4-7,3-4-23,0 0-25,5 5-11,-1-2-13,1-3-28,4 1-22,2-1-53,-1-1-162,6-2-471,0 1 210</inkml:trace>
  <inkml:trace contextRef="#ctx0" brushRef="#br0" timeOffset="122105.1427">12773 15727 155,'0'0'143,"0"0"-14,0 0-5,-3 11-15,8-5-9,-3 1-10,-2 3-10,2-1-8,-1 3-4,2 0-15,1-1-14,-1 0-24,0 4-26,0-3-26,0-1-49,0 2-89,0-1-187,-1 0 83</inkml:trace>
  <inkml:trace contextRef="#ctx0" brushRef="#br0" timeOffset="122422.2901">12877 16248 35,'4'11'211,"-4"-1"-12,5 2-14,-2-4-17,-1 3-12,4 0-16,-4-2-14,3 0-7,2 1-16,-4 0-8,3-1-11,-3 3-4,3-3-16,0 2-22,-2 1-31,-3 1-25,0-2-15,2 4-32,-1 2-2,-2 2-23,0-2-10,0 2 1,-2 0 5,2-2 7,0 4 9,0-2 15,2 8 24,-2-2 19,0-5 12,0-1 27,2 5 22,1-6 11,1 1 12,-2 1 12,3-4 12,2 1 7,-2 1 9,2 0 5,-1-8-8,3 7 2,-2 0 2,0-1-7,-2-4-11,5 3-8,0-1-9,-4-4-7,3 5-8,1-3-6,-4-2-11,-1 0-32,1 1-25,0 1-27,0-1-38,-3 5-31,3 1-34,-4 0-47,-4 1-144,2-2-364,-1 2 161</inkml:trace>
  <inkml:trace contextRef="#ctx0" brushRef="#br0" timeOffset="122566.9037">13116 17326 12,'5'15'171,"1"2"5,-3-1-3,3 1 7,-1-2 3,0 2-1,-2-7-4,-1-1-7,3 1-7,-3 1-16,2-2-4,2 0-17,-3-4-12,4 4-10,-6-4-13,2 1-18,2 0-31,0 1-36,2 1-48,-3-1-33,3-1-49,-5-2-32,1 4-20,1 1-139,-2 0-338,-1 1 150</inkml:trace>
  <inkml:trace contextRef="#ctx0" brushRef="#br0" timeOffset="122691.5702">13247 17725 59,'2'19'165,"-1"-2"16,3 1 16,0-2 28,0-1 1,2-1 5,-2-1-9,3 3-5,-4-4-26,1 0-10,0 1-17,0-4-15,1 1-11,-2 1-24,0-1-3,0-2-24,-2-1-44,-1-1-43,3 1-41,-3-3-57,0-4-57,2 7-280,-2-7-470,0 0 207</inkml:trace>
  <inkml:trace contextRef="#ctx0" brushRef="#br0" timeOffset="134866.1137">10042 16940 39,'-8'1'75,"8"-1"-9,0 0-1,-8 0-9,5 0 2,3 0-6,-7 3-10,4-1 11,3-2-19,-7 3 6,3-2-1,4-1-10,-7 3 7,4 0-8,3-3 12,-8 2 0,3-2-2,5 0-1,-7 3 8,4 1-9,3-4-1,-4 1-5,4-1 1,0 0 1,-9 2 6,6 0-15,3-2 4,-8 0 2,8 0 2,-6 3 5,6-3 21,-6 1-3,6-1-4,-4 3 0,4-3-2,0 0-2,-7 0-4,7 0 3,0 0-3,0 0 1,-5 2-5,5-2 4,0 0-3,0 0 2,0 0-4,0 0 0,0 0-1,0 0 0,0 0 3,0 0 1,0 0 1,0 0-2,0 0 2,0 0-4,0 0 3,0 0-4,0 0-1,0 0 0,0 0 1,0 0 0,16-6 1,-11 5-1,-1-1-6,-4 2-1,11-2-3,-5 1 1,3-1-5,-3-5 1,1 7-1,-1 0-3,2-2-3,1 0 3,-2-1-3,6 2 0,-3 0-6,2-4 4,2 2-3,-5 2 3,5-2-3,-5 2-1,0-1-2,5-3 0,-4 3-1,2 2 1,-1-3 0,0 2-3,2 1 2,-3-3 6,3 2 0,0-1-7,-1 0 1,-2-1-2,2 1 1,0-1-3,-1 1 5,0 0-1,0 2 3,1-1-2,1 0 0,-5-2-1,6 3-1,-3-3 1,3 2 0,-5 0-5,3-1 3,-1 1-3,-1 0 1,0-2 1,0 3 1,2-2-2,-1 2-3,1-3 5,-1 1 0,1-1 0,-2 1-3,2 0 6,2-1 1,-4 0-1,3 1-4,-4 0 4,1-3 3,-1 4-3,2-1 0,-2 0 3,3 1 2,-5-1-3,-1 2 0,1-3-5,2 2 3,1-2 1,-2 1-1,1 2 0,-1-2 1,-1 1-2,4-1 0,-3 2-3,0-1 1,1-1 0,-2 0-5,5 1 3,-2 0 3,1-2-1,0 2 1,-1 1-4,-1-2 4,2 2-2,1-2 2,-3 0 0,1 0 1,-2 2-1,3-4-2,-1 4-3,1-1 4,-3-2-3,-2 3-4,1 0 6,-2-2-1,4 1 3,-9 1 2,11-1-8,-5 1 2,-6 0 0,11-1 0,-6 1 1,-5 0-4,11-2 7,-6 1-3,2 1-1,-7 0 3,14-1-5,-9 1 4,0-1-5,2-1 1,-4 1 9,-3 1-10,12-1 5,-5-2-4,-7 3 8,10 0-7,-5 0-1,-5 0-1,12 0-4,-7 0 8,-5 0 0,8-1-3,-8 1 2,7 0-4,-7 0 2,8-1-6,-4-1 9,-4 2-1,0 0-2,0 0-2,5-1 7,-5 1-4,0 0 5,0 0-4,0 0 1,0 0-2,0 0 2,0 0 0,0 0 1,0 0-1,0 0 2,0 0 1,0 0-3,0 0 5,0 0-6,0 0-4,0 0 6,0 0-2,0 0-2,0 0 0,0 0 5,0 0-2,0 0-8,0 0 10,0 0 0,0 0-1,0 0 0,0 0-7,0 0 9,0 0-3,-12-5-5,12 5 0,0 0-1,0 0 2,0 0 0,0 0 0,11-4 1,-11 4 2,7-3-2,-7 3-2,6-2 1,-6 2-4,6 0 2,-6 0 3,8 0-2,-8 0 1,0 0-2,0 0 4,9 0-4,-9 0 5,5-2-1,-5 2 0,0 0 3,9 0-2,-9 0 0,8 0-1,-8 0 0,6-1-2,-6 1 2,0 0-1,9 0-3,-9 0 6,0 0-6,0 0-1,7 0 2,-7 0 1,0 0 4,0 0-2,0 0 0,0 0 1,0 0-1,4-3 1,-4 3 1,0 0 0,0 0-3,0 0 0,0 0-2,0 0 4,0 0 3,0 0-5,0 0-2,9-1-1,-9 1 3,6 0 0,-6 0 0,10 0-2,-10 0 3,6-3-3,1 3 0,-7 0 1,6-1-2,0 0 3,-6 1-1,0 0 1,12 0 1,-12 0 0,7-2-2,-7 2 2,7 0-4,-7 0 7,0 0-8,8 0 5,-8 0-1,0 0 1,6-1-1,-6 1 5,0 0-7,0 0-7,0 0 9,0 0 2,6-1-1,-6 1-2,0 0 2,0 0 2,0 0-3,0 0 2,0 0-2,0 0 3,0 0-1,0 0-1,0 0 5,0 0 0,0 0-6,0 0 1,0 0 0,-25 0-3,25 0 6,-14 0-5,7-1 1,0-1-4,-5 2 2,2-2 5,-2 1-4,2-1-1,-3-1-1,1 1-1,-7 0-3,7 0-2,-2-1 4,1 3-1,-1-2 3,1 1-1,0-3 0,0 3-1,0-1 1,-2-1 0,7 2 0,-4 0-1,1-1 1,2 2 0,1 0-2,-1-1-2,3 1 4,6 0-2,-17 1-5,10-1 3,0 0 5,7 0-2,-13 0 3,8 2-3,5-2 2,-13 1 2,7-1 0,0 1-3,2 0 1,4-1 1,-10 0 2,10 0-2,0 0 4,-9 0-4,9 0 1,-6 2 2,6-2 0,0 0 0,0 0-2,-7 1 5,7-1-4,0 0 3,0 0-6,0 0 3,0 0-1,0 0-3,0 0 7,0 0-1,0 0 1,0 0-1,0 0 0,0 0 6,0 0-3,0 0 1,0 0 1,0 0-2,0 0 2,0 0 3,22 0-5,-15 1 5,-3 0-2,2-1 0,2-1 4,1 2 1,3-2 3,-2 1-1,0 0 3,3 0-9,-2 0 2,2 0-5,0 0 3,-1 1 0,0-1 0,-2 2-5,-3-2 0,5 2 2,-2-1 1,0-1-3,-1 0 2,0 2 3,-2-2-8,1 0-7,2 0 8,-2 2 8,2-4-7,0 5 2,-2-3-3,0 1 4,0-1-5,-1 0 2,-7 0 0,10 1 1,-10-1 0,13-1-10,-9 2 11,-4-1-2,6 0-6,-6 0 8,8 2 1,-8-2-9,9 0 7,-9 0-3,6 0-1,-6 0 2,0 0 3,0 0-2,7 0 2,-7 0-5,0 0 3,0 0-5,0 0 4,0 0 0,0 0-1,5 1 5,-5-1 5,0 0-8,0 0 14,0 0-12,0 0-10,0 0 3,0 0 1,0 0 1,-8 7-5,4-5 7,-1 0 0,-3 1-1,1 4-1,-2-2-1,-3-1 0,2 6-11,1-3 22,-7 3-10,3 0-1,-4-1 9,6 1-5,-3 0-1,5 1 7,-2 1-8,-1-6-2,3 6 2,0-7-12,0 3 15,2-1-1,1-2-3,5 1 0,-4 0 6,1-2-9,1-2 3,3-2 0,-6 3-6,6-3-7,0 0-5,-1 7-5,-2-5-10,3-2-6,0 0-16,0 0-23,0 0-15,0 0-26,0 0-26,0 0-27,23-5-42,-20 3-41,-3 2-160,0 0-451,9-5 200</inkml:trace>
  <inkml:trace contextRef="#ctx0" brushRef="#br0" timeOffset="135756.5925">9592 17486 6,'-5'-3'169,"5"3"-7,-5-4 3,1 1 2,4 3-4,-8-7-11,4 5-5,0-1-3,1 0-3,-1 0 1,4 3 0,0 0 2,-8-6-6,8 6-3,-4-3-9,4 3-2,0 0-10,0 0-8,0 0-15,0-7-2,0 7-10,0 0-10,7-5-2,-2 3-4,4 0-8,1-3 0,2 4-11,2-2 0,-1 2-4,0-2-8,2 3 3,-1 3-4,-3-3-2,1 2-6,2-2-3,-5 2 4,0 3-7,-1-4-10,-2 3 34,0-4 0,-1 5-15,-3-1 13,3 1-7,-5 1 0,0 0 0,0 0-10,-2 5-4,-3-3 0,0 1 3,-1-1-4,-1 0-5,-2 2-1,2 1 3,-2-4-3,-1 1 0,1 1-3,1-6-6,3 2 7,0 2-5,1-5 2,3 2-7,1-4-6,-7 8-5,7-8-5,-1 3 2,1-3 1,0 0 0,5 6 1,3-3 3,1-1 3,0 1-2,1 0 2,3-1-6,1 1 8,0 1 1,-1-3-4,-1 5-10,-2-1 14,-1 0 1,2 1 3,-5 0-5,2 1 5,-4-2-3,-1 1 0,0 1 4,-2 0-3,-2 2 3,0 1-4,-3 0 4,-3-3 1,-2 3-2,1-3 4,-1 3-3,-2-5 2,1 4-1,-1-4-2,-3 0 3,3-2-11,-1-1 9,3 0 1,-4-2 2,3-1-2,-3-2 2,3 2-3,2-4-19,0 0-3,-1-2-2,1 0-12,1 1-15,3-2-12,-2 4-21,2-2-10,4 6-19,-4-10-27,4 3-23,0 7-24,7-12-38,-3 5-12,4-1-150,0 3-417,1-1 185</inkml:trace>
  <inkml:trace contextRef="#ctx0" brushRef="#br0" timeOffset="136235.8273">9912 17558 158,'0'0'194,"-10"8"-10,7 0-14,3 2-13,-7-2-12,4 4-10,3 0-13,0-5-7,-3 4 0,6 0-18,-3 1-3,0-1-4,3 0-13,-3 0 0,3-2-5,1 0-13,-4-1 2,5 1 2,-1-4-10,3 2 5,-3-2-3,3-2-19,0-1 9,-1 2-2,-6-4-10,20 1-2,-14 1 3,-6-2-6,0 0-6,19-5 0,-11 2-9,-2 1 6,0-2-4,-3-4-5,1 3 6,0 1 2,1-8-1,-2 7-2,-1-7 7,-3 2-4,0-1 0,-3-2 1,-1 1 0,0 0-6,-2 0 9,0-3 0,-4 5-1,5 1 5,-3-3-3,0 4 0,-2 0-5,4 2-2,-2-1-1,0 4-1,2 1-7,-1-1 0,8 3-10,0 0-22,-20 5-23,20-5-24,-10 10-26,7-5-24,-1 0-38,4 2-52,-1-1-181,-1 2-424,2-8 189</inkml:trace>
  <inkml:trace contextRef="#ctx0" brushRef="#br0" timeOffset="136554.2748">10137 17498 215,'-4'-8'263,"4"8"-17,-4-4-21,4 4-23,0 0-16,0 0-20,0 0-14,0 0-17,0 0-11,0 0-6,0 0-5,0 0-9,0 0-1,0 0-6,8 20 5,-2-11-7,-4 0-10,0 3 0,-1-2-5,1 2-6,2 5-1,-2-5-11,1 0-5,-2 0-7,2 3-7,-3-2-2,2-2-5,-2-1-7,2 0 3,-2-1 0,2-4-15,-4 2-16,4 0-30,-2-7-22,0 10-27,3-5-26,-3-5-20,3 10-4,-3-10-48,0 0-29,0 0-220,0 0-461,0 0 205</inkml:trace>
  <inkml:trace contextRef="#ctx0" brushRef="#br0" timeOffset="136836.5154">10274 17483 68,'2'-8'215,"-2"8"-14,0 0-15,0 0-15,-2-8-12,2 8-17,0 0-12,0 0-12,0 0-8,-16 14-5,8-9-13,0 2 1,2 0-11,-4 1-9,2 1-7,4-2-2,-3 1-8,0 1-6,5-1-3,-2 1-3,0-1-5,4 3 0,-2-4-2,4 3-3,-2-5-6,5 5 3,-2-2-2,-1-1-6,5 2 4,-4-4-2,5 4-3,0-4-2,2 0-4,-4 0 0,2 1-3,-1-1-17,0-4-11,0 2-16,-7-3-19,14 5-24,-14-5-37,14-1-40,-14 1-222,0 0-404,18-4 180</inkml:trace>
  <inkml:trace contextRef="#ctx0" brushRef="#br0" timeOffset="137420.4631">10429 17495 2189,'0'0'131,"0"0"-49,-9-9-24,9 9-25,-6-3-16,6 3 4,0 0 2,0 0 17,-10 12-1,10-12 16,3 11 0,1-2 12,-1 3-6,0 0-5,4 3-5,-2-4-4,0 1-1,2 2-4,1 3-10,-2-6 4,-3 1 1,0-1-3,3-2-7,-3-3-2,0 4-4,0-3-3,-1 1-1,-1-1-10,0-2-9,0-1-13,-1-4-16,2 8-10,-2-8-18,0 0-14,0 0-36,0 0-24,0 0-9,0 0-16,0 0-16,0 0 2,-16-24 1,14 16 4,-2-3-4,1 1 12,1 0 17,1 0 37,-3 0 36,2-1 42,1 0 13,1 0 15,-1 0 17,0 2 14,1 0 16,0 4 2,1-5 1,-1 4 11,0 6-1,0-13 8,0 9 3,0 4 2,2-8-1,-2 8 0,2-7 0,-2 7 5,7-1 6,-7 1 0,9-1-1,-9 1 0,12 6 20,-3-3-1,0 2 7,2 4-9,2 2-2,1 0 0,1 3 9,-2-2-8,3 1-7,-4-2-5,2 1-6,1-1 0,1-2-2,-3 1-9,0-1-1,-1-1 6,-4-3-13,2-1-6,2 0 0,-4 0-7,0-1 1,-8-3 0,12 0-8,-12 0 8,0 0-9,18-6 11,-15 2-11,0-1 3,0-2-5,0-3-1,-3 1 3,0-1-4,-3-7-10,0 0-2,0-3 4,-5-4-10,0 0 0,2-2-8,-2 0-13,-1 7 1,1 3-19,1-1-2,0 2-11,3 3-18,-2 5-23,4-3-38,-1 5-52,3 5-51,0-9-37,0 9-56,0 0-272,0 0-627,0 0 277</inkml:trace>
  <inkml:trace contextRef="#ctx0" brushRef="#br0" timeOffset="145406.9809">15325 16515 35,'0'0'76,"0"0"-8,0 0-4,0 0-1,0 0 2,0 0-11,0 0-6,0 0 13,0 0-15,0 0-2,0 0-7,0 0-3,0 0 3,0 0-1,0 0-8,0 0 5,0 0-13,0 0 5,0 0-10,0 0 4,0 0-10,-10 5 5,10-5 8,0 0-8,-12 4 6,5-3-2,1 2-1,1-2 1,-2 2 0,1-1-4,-2 1 3,2 0 4,1 0 5,-5-2-6,2 2-5,-1-1 2,1 3 6,3-4-4,-4 3 0,4-2 7,0 1-4,1-1-3,0 0 4,0 0-2,-2 0 2,6-2 0,-5 4 1,5-4-1,-8 2 1,7 1 2,1-3-1,0 0 1,0 0-2,-6 3 2,6-3-4,0 0 2,0 0 1,0 0 0,0 0 2,0 0 5,0 0-1,26-1 0,-13-3-2,6 1-3,2-2-3,10-2 1,1 0-5,5-1 26,15-4-6,-1 0 1,1-1-5,3 1 5,5-1-2,-2 3-1,0 0 0,0 0-4,-7 3-6,-12 2 1,0 0-4,-2 3-5,-2 0 7,-3-1-11,-1 3-2,-9-2-2,-1 2-3,-2 0 3,-6-3 5,0 2-14,-1 0 1,-4-1 4,-3 1-6,0 1 5,1-1 1,-6 1-3,0 0 0,6 0-2,-6 0 3,0 0-3,0 0-4,0 0-17,0 0-18,0 0-10,0 0-23,-28 4-19,16-3-21,1 0-25,-8-1-43,-1 3-129,0-3-332,-2 0 146</inkml:trace>
  <inkml:trace contextRef="#ctx0" brushRef="#br0" timeOffset="145809.4246">15496 16329 148,'0'0'192,"0"0"-14,-2-4-9,2 4-17,0 0-12,0 0-11,0 0-10,-20 13 2,7-1-6,-2 0-15,-1 2-4,-8 5-13,-3 2-2,-2-1-7,5-3-4,-3 3 1,2-2 0,-1-1-5,0-1-5,2-2-7,-2 2 1,10-4-8,-2-5-1,2 3-4,3-2-1,3-1-3,1-3-4,2-1-1,2-2-3,2 1-5,3-2 2,-2 7-3,2-7 9,10 1 2,3-1 3,5 1-2,3-1 1,9-1-6,3 1 0,-1-4-4,6 2-2,-1 0-4,2 2-3,-4-1 1,0 1-5,-1 5-2,-5-1-10,-1 3-13,-7-3-11,0 2-18,-3-1-11,-2 2-11,-2-2-12,-4 1-8,-1 1-13,0-2-16,-1 1-17,-2-1-23,1 0-17,-2-1-30,0 3-122,-1-5-347,-1 2 154</inkml:trace>
  <inkml:trace contextRef="#ctx0" brushRef="#br0" timeOffset="146320.5992">16099 16644 143,'0'0'208,"9"-4"-10,-4 2-8,1 1-15,7 0-12,-2 1-13,9 0-15,-7 2-15,0 0-10,1 6-13,-1-3-10,-2 3-6,-2-2-7,1 1-8,-6 2-4,-1-2-10,-3 4-2,-3 1-10,-3-3 0,-4 5-5,-3 2 0,4-6-7,-7 2-2,3 1-4,-5-2 0,4-1-3,-1-1-2,2-2-1,3-1-2,0-2 2,4 0 1,1 0-10,0 0 0,3-1-4,0 0 3,2-3-1,0 4-3,0-4 2,9 6-1,0-2 1,2-1-3,1-3 2,0 4 1,6 0-2,-3 0-2,-2-1 2,-2 1 0,-2-1 0,1 4 3,-1-2-5,-6 3 3,3 0-1,-4-4 3,-2 6 0,-2-2-1,-5-1-3,-2 3 2,-3-1 3,-3 1 2,-3-2-1,-2 2-3,3-1-1,-3-1 0,3-2-5,-3 0 5,0 1 1,4 0-2,4-2-1,-2-3-12,6 1-17,-2-3-23,3 2-28,2-2-35,5 0-48,0 0-203,-6-6-395,9 1 175</inkml:trace>
  <inkml:trace contextRef="#ctx0" brushRef="#br0" timeOffset="146686.6196">16316 16816 135,'0'0'200,"-8"0"-23,8 0-14,0 0-12,0 0-3,-4 11-10,1-5-14,2 3-8,-1-2-14,-2 6-5,4 3-14,3-5-3,0 6-10,0-1-5,1-4-3,-3-1-5,4 0-4,-1-1-2,5-2 1,-4 1-11,6-1 1,-4-2-2,1 1-2,2-4-4,-4 2-3,5-4 0,-3 0-5,0 1 0,0-2 3,0 0-2,0-2 1,-4 0-2,2 1 0,-3-4-4,-3 3-1,2-3-4,-2 0 5,-2-2-7,0 0 1,-3-1-6,-5-6 1,4 4-2,-8-1-1,-2-2-1,4 1 1,-4 2 0,0 1-1,0 0-4,4 4 3,0 0-3,0 3-6,0-1-17,2 3-19,3 0-27,7 0-30,-15 2-38,10 0-19,2-1-42,3-1-148,0 0-371,0 0 163</inkml:trace>
  <inkml:trace contextRef="#ctx0" brushRef="#br0" timeOffset="146924.9839">16595 16748 131,'2'-3'224,"-2"3"-28,0 0-16,0 0-9,7 8-10,-2-4-5,-4 5-4,0 2-16,2 6-10,-2 0-12,-2 2-9,-1 6-10,2-4-7,-2-3-10,1 7-8,-3-5-7,1-3-8,-1 0-3,-1-2-11,0 2-16,1-6-51,2 2-18,-3-3-28,0-1-23,3-1-44,0-3-38,2-1-134,0-4-338,0 0 150</inkml:trace>
  <inkml:trace contextRef="#ctx0" brushRef="#br0" timeOffset="147164.5718">16791 16786 166,'0'0'170,"0"0"-14,-18 1-8,18-1-7,-19 4-10,10 3-13,-1-1-9,-3 1-15,4-1-5,-5 4-9,6 0-13,0-2-2,1 1-5,-4 3-5,8-4-7,0 2 2,1 1-10,0 0 0,0 0-1,6-1-1,-1 0-3,1-1-1,4-1-3,-2 0-5,1 0-3,7 2-2,-3-3-8,-1 0-11,1-2-22,2 0-25,1-3-39,-2 1-43,1-1-176,-1-1-327,-12-1 146</inkml:trace>
  <inkml:trace contextRef="#ctx0" brushRef="#br0" timeOffset="147638.1426">16983 16912 225,'0'0'203,"0"0"-8,-6 27-10,4-17-9,2-1-12,-1 10-9,1-4-13,1 4-10,-1-3-14,5 1-9,-5 0-10,2-1-9,-1-2-15,2 3-3,-5-2-10,5-5-14,-1 1-15,1-3-22,-4-1-22,1 0-26,1-2-14,-1 2-5,0-7-5,0 5-17,0-5-26,0 0-31,0 0 7,0 0 4,0 0 16,-5-22 1,5 10 17,0 1 12,-1-4 8,1-2 13,0 1 19,1-2 11,-1 2 19,-1 3 19,1-3 34,0 5 21,-2-1 12,2 3 3,0 2 5,0 2 6,0 5-13,0-9-8,0 9-6,0-4-1,0 4 8,0 0 8,0 0-6,17 10 7,-11-2-7,2 3 5,3 1-1,0 0 5,-1 3-7,2-1 6,-2-4-3,2 2-3,4 3 2,-1-4-4,0 0 2,0-2 0,-2-4-7,6 2 0,-2-4-3,-4-1 6,1-1-7,-2-1 1,-2-1-6,3-1-5,-2-1 1,-1-4-3,-1-1-13,2-3-3,-4-4 5,0 3-18,-4-5 1,1-4-4,-4-4-7,0-4-15,-4 0-9,1-2-8,-4 5-9,3-2-6,-2 4-5,1 4-29,-3 4-12,7 4-23,-5 2-46,2 1-47,3 0-68,-3 3-197,2 0-497,-2 1 220</inkml:trace>
  <inkml:trace contextRef="#ctx0" brushRef="#br0" timeOffset="149265.3612">11474 17723 95,'0'0'116,"0"0"-12,0 0-1,0 0-6,7-4 10,-7 4-2,0 0 0,0 0 1,0 0-3,0 0-1,0 0-2,0-6 0,0 6-7,0 0-1,0 0-5,3-2-4,-3 2-1,3-5-8,-3 1-1,0 4-4,1-6 0,-1 6 0,2-2-4,-2 2-5,0-4-8,0 4-5,0 0-6,0-4-8,0 4-5,0 0 3,0 0 2,4 13-4,-3-4-1,1 1 4,2 2-5,0 3-4,-4 4 5,10 0-6,-5 7 2,-1-8 1,1 2-5,4 6 1,-6-7-34,-1-2 5,0 2 8,0-2-1,-1 1-2,2-2 5,-2-4 3,1 0-6,-2-2 1,1-3 0,-1-2 4,0 3 0,0-1-3,0-3-1,0-4 5,0 5-4,0-5-1,2 7 4,-2-7 0,0 0-23,0 0-14,0 0-19,0 0-20,0 0-34,0 0-21,0 0-14,-9-21-30,8 14-33,1-5-110,-2 0-340,2-1 150</inkml:trace>
  <inkml:trace contextRef="#ctx0" brushRef="#br0" timeOffset="149747.0728">11545 17757 167,'-4'-10'167,"4"10"-6,0 0-8,0 0-17,0 0-14,-2-3-10,2 3-11,0 0-16,0 0-3,11-8-8,-11 8-1,10-8-16,0 4 1,0 0-4,2 0-7,1 0-4,-3 3-2,-10 1-1,23 1-3,-15 2-7,5 0-5,-3 2 3,-1-1-10,-2-1 5,-1 7-5,-1-3 4,2 3-5,-4-1 1,-3-1 3,0 1-5,-2 1-5,-2-1 6,-1 2-4,-5 0-3,3-1-3,-2 0 0,-1-1 1,2-1-2,-1-1 3,1 2 0,-2-6-6,3 2 5,0 0-1,2-3-1,-2 1-3,2-2 0,5-1-4,0 0-6,0 0 7,0 0-3,0 0 0,0 0-1,0 0 0,0 0-1,30 3 4,-17-3-1,-3 3-2,5-1 5,-4 3-11,-2 0 10,3 1-2,-1 2 8,-2 0-6,0 1-1,-2-1 4,-1 2-4,-2 1 2,-3 0-3,-2 1-1,0-1 5,-1-1 3,-3 0-4,-3 2 2,1-3-4,-3 3 5,-1-4-2,-1-2 5,3 0-2,-4 1-1,1-2-2,1-3-4,1 1 9,-3-1-1,3-1-7,-2 0-5,2-2-7,10 1-17,-12-1-9,6-1-21,6 2-17,-8-4-26,8 4-41,-2-3-141,2 3-307,0 0 137</inkml:trace>
  <inkml:trace contextRef="#ctx0" brushRef="#br0" timeOffset="150731.5566">15290 17341 145,'-12'0'166,"12"0"-6,-10-1-8,10 1-18,-11 5-10,4-3-7,1-1-9,-2 2-5,-1-1-8,4 2-2,-5 0-7,-1 0 6,2 3 0,-3-2 12,-1-1 3,4 4-5,-7-3 3,0 4-10,-1-1-1,5 4 2,-6-2 9,1 1-12,2 2-3,1-1 2,0 3-9,2-1-4,1 3-6,0-2-3,4 0-4,-2 2-5,5 1-5,4 1-2,4-4-2,1 1-4,4-1-2,0 1-4,8-3-6,3 4-4,-3-7 4,10 0-5,3 4-4,-9-9-5,9 5-6,1-5-6,-2-5-16,1 1-29,-2 2-23,-1 0-41,-8-1-34,-2-2-53,-7 0-48,1 2-257,-1-4-529,-10 2 234</inkml:trace>
  <inkml:trace contextRef="#ctx0" brushRef="#br0" timeOffset="158431.3568">12974 15421 56,'-3'-4'98,"3"4"-5,-4-4-7,4 4-11,-5-4-9,5 4 0,-1-2-7,1 2-3,-6-4-6,6 4 0,-4-3-6,4 3 9,-5 0-15,5 0 0,-6-5-6,2 2-2,4 3-5,-7-1 4,7 1 5,-9-3-3,9 3 0,-7-2-2,7 2-5,-6-4 3,3 1-6,-2 0-5,3 1 5,-4-1-7,6 3 5,-5-2 7,3-2-4,-1 1 1,3 3-4,-5-5 6,2 2 4,0 0 2,3 3 3,-4-6-2,1 5-4,3 1-6,-3-3 1,3 3-1,-3-4 0,3 4-3,-3-5-2,3 5-2,0 0-2,-1-2-3,1 2 1,0 0 0,-2-4-3,2 4-4,0 0 4,0 0 0,0 0 1,-1 16 15,2-6 5,1 3-6,1 4 7,-1 1-2,0 1-4,0 5-1,-1-4-4,3 7 0,-1-4-12,0-3 0,-1 5-1,-1 0 0,0-7 2,1 3-2,-4-1-4,2-1-1,-4 6-16,0-7-19,-2 2-33,3-3-21,-3 0-22,0 0-34,1-2-124,-1-5-290,2 1 129</inkml:trace>
  <inkml:trace contextRef="#ctx0" brushRef="#br0" timeOffset="158612.872">12881 15971 87,'0'7'140,"0"-2"-12,0-2-21,3 5-1,-3-2-14,1-2-10,-1 4-7,0-3-6,1 3-7,1-2-9,-1 1-6,0 4-20,-1-5-18,0 2-40,0 2-2,0-3-28,0 1-100,0 4-172,-1 0 77</inkml:trace>
  <inkml:trace contextRef="#ctx0" brushRef="#br0" timeOffset="158724.5729">12946 16409 106,'5'18'102,"1"0"-9,-1 2-5,2-4 11,-2 1-7,-3-4-8,3 1-14,-5-2-4,2 0-2,0-1-24,0-1-28,-2-1-47,-4-2-113,2 1-158,1-3 70</inkml:trace>
  <inkml:trace contextRef="#ctx0" brushRef="#br0" timeOffset="161085.0808">15741 11751 30,'0'0'116,"0"0"-9,0 0-3,-1-12-11,1 12 5,0 0-17,0-4-1,0 4-6,0-6 2,0 6 16,-2-4-3,2 4 5,-2-3-4,2 3-4,-1-4-3,1 4-4,-6-5-6,5 2-9,1 3 0,-5-5 4,5 5 3,-2-2 3,2 2-2,-3-3 2,3 3-6,0 0-4,0 0-2,0 0-8,0 0-3,-3-4-4,3 4-4,0 0-1,0 0-5,0 0 1,0 0 11,-3 12-4,3-7 4,0 7-1,-2-1 0,1 4-1,0 6 3,-2-2-3,3 0-2,-3 8-1,2-4-6,0 3-4,0-7 0,1 1-4,0-2-2,0 1-5,0-1 0,-2-1 1,2-4-2,2-1-4,-1-2 1,-1 0-3,1-1-4,0-1 1,1-1-1,-1-1-1,-1-1 2,0 1-3,1-1-4,-1-2-4,0-3-11,0 6-14,0-3-10,0-3-16,-1 5-16,1-5-18,-1 7-15,-2-5-24,-1 1-11,1 1-9,0 1-13,-1-1 2,-1 7-4,3-5-11,-4 0-10,1 1-127,-1 0-331,1 1 146</inkml:trace>
  <inkml:trace contextRef="#ctx0" brushRef="#br0" timeOffset="161383.8163">15684 12351 87,'5'2'110,"-5"-2"-1,5 1 13,-5-1-10,5 1-5,-5-1-1,0 0-10,6 1 4,-5 2 9,2 1 5,-3-4 2,3 5 6,0 0 0,-1 2-4,-1-2-2,0 3-6,1-3-1,-2 7-2,2-6-1,1 7-4,-2-4-9,0 1-2,-1 0-10,1 0-6,1 2-1,-2-1-1,0-1-10,0 0-2,0 1-6,0 0-6,0-2-4,-2 1-3,2-1-5,-1-4-3,1 4-6,-1-3-3,0 1 0,1-2-2,-3 0-6,1 1-15,2-2-19,-2-2-21,1 3-16,0-2-25,-1 1-27,-1 0-29,3 0-26,-3 0-32,0 1-226,1-2-453,-1 1 200</inkml:trace>
  <inkml:trace contextRef="#ctx0" brushRef="#br0" timeOffset="161743.8455">15741 12954 123,'0'0'189,"0"5"-3,3-3-3,-3 3 3,1 0-10,0-1-6,0-1-15,1 3 0,-1 0 1,2 2-8,1 3 1,-4 3-1,0-4-13,4 7 15,-4-4-15,0 4-1,0-1-7,-1-1-1,0 4-14,-1-2 2,-2 0-8,0-2-7,1 2-1,-1 0-11,0-2 1,1 0-13,0-2-6,-1-1-4,2-2-6,-3 2 14,2 0-21,0-2-9,0 1-6,0-5-1,2 3-9,-3-4 5,2 1-1,1-1-9,-1-1 5,-1 1-7,1-3-25,2-2-14,-1 6-24,1-6-21,-3 1-24,3-1-28,0 0-34,-1 6-35,1-6-36,0 0-21,0 0-35,2 5-206,-2-5-522,3 1 232</inkml:trace>
  <inkml:trace contextRef="#ctx0" brushRef="#br0" timeOffset="162033.0769">15792 13612 238,'-1'5'240,"-1"-1"-18,2 1 1,-2-2-11,4 3-10,-4-1-15,2 1 0,0-1-5,0 5-9,0 1-17,2-1-9,0-2-4,-1 3-12,5 1-7,-4-3 9,0 3-18,2-2-3,-2 3-14,-1-2-7,1 2 0,-1-3-13,5 2-1,-6-2-2,0 0-9,0 1-8,0-1-2,2-3-5,-2 0 0,0 1-14,0-3-7,0 4 5,-2-2-8,2 1-17,0-1-24,0 0-21,0 0-23,-3-2-23,0 1-24,3 1-31,-1 0-35,-1 2-21,1-1-14,2 0-19,-2 1-43,-1 0-161,-2 2-463,4-2 206</inkml:trace>
  <inkml:trace contextRef="#ctx0" brushRef="#br0" timeOffset="162288.3867">15839 14187 2,'0'5'185,"0"3"-2,3-2-5,-3 2-6,6-1-1,-5 1 16,2-2 0,-2 2-4,3 0-15,0-1-9,-3 3 0,3-1 5,1 0-7,-1 0-4,1 3-3,0-3-5,-1 0-18,-1 1-4,-1 0-1,1 1-2,0 0 1,-1-2-10,1 4-7,-2-2-8,1-3-1,0 4-8,-1-2-10,-2 0-7,1 1-8,3-3-1,-4 1 3,1-1-14,0 0-10,0 1-9,-1-2-16,0 1-17,1-4-15,-4 3-29,0 0-23,4 1-30,-2-2-28,-1 4-23,0-2-27,-1 2-21,2-5-20,-1 3-24,1-2-49,0 4-150,0-3-477,-2 0 211</inkml:trace>
  <inkml:trace contextRef="#ctx0" brushRef="#br0" timeOffset="162508.7968">15871 14742 50,'0'6'216,"0"-2"-8,3 2 1,-2-1 0,-1 1-7,4 0-5,-3 2-5,0-1 1,1-2 0,0 3-8,1-2-12,-2 2-10,2 1 0,-1 0-11,2-1-6,-1 2-15,-2-1-8,-1-1-10,3 3-12,-2-5-8,-1 4-10,0-3-2,2 2-13,-2-1-6,2 1-1,-2-1-9,-2 1-9,2-1-13,-2 0-24,2 1-28,-1-2-37,1-1-25,-3 4-34,3-2-35,-2 1-32,2-1-36,0 1-59,-4-1-183,0 1-501,4-1 221</inkml:trace>
  <inkml:trace contextRef="#ctx0" brushRef="#br0" timeOffset="162707.8194">15922 15221 67,'2'5'290,"-1"2"-3,0-2-2,1 2-5,-1-2-7,2 0-8,-3 2-13,3-3-17,2 2-14,-2 1-13,1 0-30,-2 0-6,1-3-12,-2 1-27,-1 4-10,0-6-15,3 2-8,-2 2-8,-1-2 2,0 1-34,1 0-24,2-2-26,-2-2-22,-1 3-28,0-5-28,3 3-28,-3-3-31,-3 5-34,3-5-33,0 0-42,-2 4-264,2-4-541,-7 0 240</inkml:trace>
  <inkml:trace contextRef="#ctx0" brushRef="#br0" timeOffset="164334.1156">19204 16131 117,'0'-8'137,"-1"1"0,1 0-6,0 2-13,0-2 1,-2 0-6,2 0-3,0 1 6,2 2-12,-4-1-1,2 0-9,-1 0-10,1 1-8,-1 0 0,1-1 5,-2 1-1,2 4-7,0-4 1,0 4-9,0 0-7,0 0-6,0 0-6,0 0-3,0 0 12,-1 19 11,1-7-7,0 7 1,1 10 1,2 3 2,1 14-2,-1 0-6,0-10 0,1 13 30,2-1-9,0-1-8,-1-11 0,2 11-2,-3-13-12,3-1 5,-2-1 0,2-1-8,-3-3-15,-2-2 3,1-6-3,-1 0 0,0-2-6,-1 2-5,3-11 0,-1 4-5,-1-2 2,-2-1-4,2-5-1,0 2-2,-2 0 0,0-1-2,0-2-5,2-1 3,0 2 3,-2-5-7,1 4-13,-1-4-16,0 0-31,0 0-30,0 0-34,0 0-20,0 0-18,-9-12-29,5 5-25,3 0-62,-6-4-142,5 0-448,-3-4 198</inkml:trace>
  <inkml:trace contextRef="#ctx0" brushRef="#br0" timeOffset="166114.0941">19212 16021 131,'-4'-6'206,"4"6"-9,-3-3-13,3 3-15,0 0-14,-2-5-12,2 5-16,0 0-12,0 0-10,0 0-6,0 0-7,-4-4-3,4 4-4,0 0-1,0 0-4,0 0 4,0 0 19,16 0-10,-16 0-1,20-1-5,-3 2 0,3-4-15,1 3 3,11-5-10,-1 5-4,6-1-5,4-2-2,16-2-7,3 0-4,-1 2-6,5 1-3,29-5-4,-2 3 7,-2-1-9,3 4-5,-2-3-1,1 3-5,2 1 0,4-5 1,7 4 0,0-2-3,-3-1-6,0 3 4,-1-1 0,-2 1-3,0 1-2,-1-3 1,-3 0-1,-27 2 0,28 2 0,-4-1 4,-28 1-4,-1-1-5,1 2 4,-3-5-4,-4 2-1,-1-1 4,-15 0-3,-3 1 0,3-1 2,1-1-3,-4 3-4,-2-3 4,0-1-2,-4 2 6,-2-1 0,0 3-2,-2-3 5,-7 1 8,-1 2 0,0-2 3,-7 1-4,5 1 1,-7 0-6,9 0 7,-8 0-6,-1 0 4,-10 0-2,14 0-2,-8 0 2,-6 0-2,10 1-2,-10-1-4,9 2 2,-9-2-2,7 1 2,-7-1-1,0 0-6,0 0 0,0 0 2,10 1 3,-10-1-4,0 0 5,0 0-2,0 0 0,0 0 1,0 0 0,8 1-2,-8-1 1,0 0-1,0 0 3,0 0-7,0 0 5,0 0-11,0 0 11,0 0-3,0 0 4,0 0-6,0 0 5,0 0-1,0 0-10,0 0 13,0 0-3,0 0 0,0 0 4,0 0-10,0 0 7,0 0-4,0 0 2,0 0 2,0 0 7,0 0-9,0 0-1,0 0-2,0 0 5,0 0-2,0 0-5,0 0 1,0 0 7,0 0-6,3 3 5,-3-3-5,2 5 5,-2-5 2,2 8 2,0-5-14,-2-3 17,1 7 1,0-2 0,-1 2 1,3-3-2,-3 3-3,1 1 6,0-2 4,3 4-4,-1 1-6,-1 1-6,3 3 10,-3 1-2,0 1 11,-1 1-10,5 7 9,-3 1-3,0 3 3,2 0-3,-5-1-1,5 2 1,-4 1-1,-1 1 2,0-1-2,0-2 2,-1 3-5,1-3 0,-5 1 11,0-2-17,5-1 28,0-8 0,0 5-7,0 2 2,0-6 9,0-1-18,-3 0 2,3-2-3,3 1-4,-3-2 6,-3 1-2,3-6-3,-1 0 0,2 1-2,-1-5-6,3 5-1,-3-4 4,0-1 1,0 0-3,3-2 0,-3 0-1,0 0 3,0-3-11,0 2 2,0-4 0,2 8-1,-2-6 2,0-2-1,0 0 1,0 0 12,0 6-15,0-6-1,0 0 7,0 0-2,0 0-2,0 2 0,0-2-3,0 0 10,0 0 0,0 0-19,0 0 12,0 0 0,0 0 0,0 0 3,-13 0-27,13 0 25,-11-1-1,3 1 6,-2-1-5,0 1 2,-3 0-4,3 0-3,-3 0-1,-1 1 8,1-2-8,-1 1 0,-5 0 3,-2 0-7,1 0 9,-3 0-3,0 0-1,-4 0 0,-1 0 3,0 0-3,-3 0 5,-1 0-7,4 0-3,-4 0 8,2 1-5,-1-2 0,-1 1 1,1 0 1,-1 0 1,-1 1-10,-1 0 12,-1-2-2,1 1-2,-2-4-2,1 7-1,1-3 5,-1 1 5,-3-1-8,4-1 4,-1 1-7,-1 1 7,-1-1-2,1-1 0,-1 1-1,0 0-3,0 0 6,1 0-2,-2 0 3,4 0 2,-1 0-24,4 1 21,1 0-1,-1-1-6,2 0 1,2 0 9,6 0-7,-2 2 5,0-1-4,-5 1 0,9 0 2,-3 0 1,3-1-6,0 3 2,-3-3-1,3 3 6,-4-2-2,5 1 4,-3 0-11,1-3 5,0 0 6,1 2-5,-2 0-14,1-2 10,-2 0 7,4 0 2,-3 0-1,1-4 1,2 8 4,-1-4-7,0 1-6,5 0 2,-4 2-13,2-1 12,-1-1 2,-6 1 0,8-4-1,-6 4 7,7-2-2,-4 1-6,0 1-2,-1-3 5,0 1 3,2 1-4,-4-1 0,3 2 3,0-1-1,0-1 0,0 0-5,-1-1 5,2-2 1,0 2-4,-3 0 0,2 1 2,-1 0-3,-2-2 2,1 1 4,1 2 2,1-1-6,-1 4 2,1-6 0,0 2-1,-1 0-3,2 0 6,2 1-3,0-2-4,-2 2-3,-3 0 10,8-1 0,-4 4-6,2-4 0,1 3 6,-6 2 1,0-5-5,3 0 2,-2 1-3,6-1-20,-4 2 22,3 0 6,-2-1-9,0 3 8,2-1-4,0-1-1,2 1-3,-2-3 10,0 2-8,1-1 1,-1 0 0,1-1-24,1 1 35,3 1-12,0-1 3,-1 0 3,9-1 1,-12 3-8,12-3 5,-11 0-1,4 3-6,7-3 5,0 0 4,-8 2-4,8-2-1,0 0-3,-13 0 15,13 0-9,-11 0-5,11 0 0,-10 0 3,3 2-7,-2-1 6,3 1 1,-1 1 1,7-3-4,-14-1 0,6 2-18,8-1 27,-12-3-5,12 3-4,-10-1 0,10 1 6,-9-1 2,9 1-5,-7-3-8,7 3-4,0 0-11,-5 0-21,5 0-27,0 0-20,-2-5-25,2 5-18,0 0-22,0 0-18,13-3-3,-13 3-15,12 0-15,-12 0-7,13 3-13,-5 1-24,-2-4-220,0 1-508,3 2 225</inkml:trace>
  <inkml:trace contextRef="#ctx0" brushRef="#br0" timeOffset="166625.7172">19821 17125 60,'0'0'188,"5"-5"0,-3 2-7,-2 3-7,3-6-5,-3 6-7,0 0-10,4-5-5,-4 0-6,0 5-10,0 0-8,1-6-2,-1 6-14,0 0-6,-5-4 6,5 4-17,-10-2-8,10 2-3,-10-2-3,10 2-6,-14-1-2,6 1-5,8 0 7,-22 1-6,12 1-5,-3-1-6,0 0-2,2-1 1,-4 3 0,3 1-1,-4 1 5,2-2-2,2 2-1,-3 2-8,-1 0-1,4 1-3,0-1-2,3 0 3,-2 0-5,2 2 0,-3 2 2,1 1-9,1 2 8,3 1-5,3-6-5,-4 8 3,6-2-4,0 2 3,0-5 1,2 0-1,6 4-7,2 0 0,0-2 4,-2-5-3,8 6 0,-1-5 0,-1 3-4,7-7-1,-1 6-5,-2-7-3,1 2 3,2 0-3,0-5-3,-6 2-9,1-2-17,-2-2-12,0 2-8,0-4-18,-2 4-11,-1-4-15,-4 1-15,3-1-23,-3-1-17,-2 1-22,-3 2-20,11-2-33,-11 2-21,9-2-41,-9 2-149,9-4-458,-5 0 203</inkml:trace>
  <inkml:trace contextRef="#ctx0" brushRef="#br0" timeOffset="167375.2228">22533 17173 25,'-2'-7'250,"0"0"-21,0 0-9,1 4-13,1-1-11,0 0-13,0 4-17,0-4-15,-2 0-18,2 4-5,0 0 10,0 0-6,0 0 0,-6 16-2,5-4 1,-2 1-4,-1 7 6,0-2-16,-4 9 4,2-8-6,1 6 4,0-7-6,-2 9 1,2-10-3,1 3-6,-2-1-1,-1 0-10,1-3-8,-3 2-4,3-4-10,2 1-5,0-2-5,0-2-2,-1-1-11,1-3-4,4 1-10,-3-1 0,1-2-8,1 0-10,-3 2-17,4-7-37,-1 2-30,1-2-37,0 0-46,0 0-63,0 0-47,-13-17-66,9 8-242,3-8-614,1 0 271</inkml:trace>
  <inkml:trace contextRef="#ctx0" brushRef="#br0" timeOffset="167647.5066">22521 17140 1929,'8'-11'146,"-2"5"-22,-3-1-29,3 2-28,-2 0-18,1 0-15,7 3 6,-1 1 13,2 2 0,1 1 12,1 5 4,2 2 10,1 2-5,4 8 6,-1 0-8,1 3-1,-2 2 1,-4 0-6,2 1-6,-6-2-11,1 0-2,-3-5 0,-6-2-2,0 3-1,-4-5-3,-1 3-4,-6-2 3,-3-1 0,-4 1-6,-6 1-2,-2-3-3,-2-1-7,-4-2 2,1-1-5,-4-2-15,3 1-14,-4-3-21,1 0-27,2 2-22,-2-4-29,3 1-22,0 1-47,10-3-25,3 1-37,-2-2-229,-1 5-508,4-1 225</inkml:trace>
  <inkml:trace contextRef="#ctx0" brushRef="#br0" timeOffset="180626.1174">22811 16182 42,'0'0'96,"0"0"-11,3-3 7,-3 3-7,0 0-12,0 0 0,0 0 0,0 0-3,0 0-16,0 0 16,0 0-19,0 0 0,0 0 5,0 0-14,0 0-14,0 0 15,-7-5-7,7 5-8,0 0 3,-5-4 4,5 4-3,0 0 3,-5-1 2,5 1-5,-5-3 0,5 3-7,0 0 5,-5-1-8,5 1 1,-8 0-5,8 0 2,-5-3 7,5 3-6,0 0-4,-11 3 3,11-3-6,-7 1 8,7-1-7,-7 1-5,1 1 2,6-2-1,-8 1 5,4 0 2,4-1-4,-7 1 7,7-1 7,-7 2 4,7-2-1,-6 1-5,6-1 3,-7 0 7,7 0 1,-5 4 0,5-4-3,-5 0 4,5 0-4,0 0-2,-8 0 2,8 0 3,0 0 3,-8-2-1,8 2 0,0 0 6,0 0 1,-6 2-1,6-2-2,0 0 1,0 0-1,-5 2-1,5-2 2,0 0 2,0 0-4,0 0-4,0 0-3,0 0 5,0 0-3,19 1 2,-10-4-2,5 3-1,0-2-2,8-1 8,7-5-11,7 4-5,-3-4-4,4 2 2,13-1-6,6 2 2,-2-8 0,0 5 1,-1-3-6,1 4 10,-12 2-12,-5 0-3,4 2-1,-4-3 2,-4 5-5,-2-1 2,-2-3 6,-6 5-10,-6-3 0,2 2-1,-7 0 0,3-2 2,-5 3 1,-2-1-1,-2-2-1,2 3 4,-3-2-3,-5 2-1,7-2-2,-4 1 1,-3 1-3,0 0 0,9-2 2,-9 2-2,4-1 2,-4 1-2,0 0 2,0 0-16,0 0-4,0 0-18,0 0-10,0 0-18,0 0-17,0 0-20,0 0-12,0 0-19,0 0-32,0 0-16,-23-5-17,15 5-191,-3-1-421,1 0 186</inkml:trace>
  <inkml:trace contextRef="#ctx0" brushRef="#br0" timeOffset="181293.2272">23086 15925 50,'0'0'149,"4"-5"-10,-4 5-6,4-2-6,-4 2-13,2-4-5,0 2-6,-2 2-2,0 0 0,2-3 0,-2 3-7,0 0-1,6-1 0,-6 1-2,0 0-7,0 0-6,3-3-4,-3 3-1,0 0-9,0 0-6,0 0-1,0 0-6,-14 8-3,8-4 1,-2 1-3,0-1-5,-3 2 0,2 2-5,-5 1-5,-2 1 0,6-3-1,-8 3-1,-1 0-3,-3 2-4,-3 2-1,-1-1-2,1-1-2,-2 0 2,10-2-6,-2 1 4,0-4-6,0 3-1,0-4-2,2 0-2,3-1-1,2 2 4,0-2 0,3-1 0,2-1-1,-1 1 6,2-2-7,1 0 0,1 0-5,4-2-1,-6 3 4,6-3-3,-5 0 2,5 0 4,0 0-8,0 0 2,0 0-1,-5 2-1,5-2 0,0 0-2,0 0-1,11 5 3,-7-3 1,1-2 1,0 3 0,4-1-2,1 2 8,-1 2-8,4-5-3,0 3 3,5 1-2,-5 0 1,3-1 2,2 5-1,1-3 0,0 3 4,-1-1-3,3-3 1,-2 2-5,0 2 4,-2-3-7,-1 4-12,-2-4-17,-1 0 0,-1 0-9,-1 0 0,-1 3-9,-1-4-7,0 0-9,-1 2-8,-4-3-5,1 0-11,0 2-8,4-3-15,-5-1-13,1 2-14,-1-3-141,1 4-308,-5-5 136</inkml:trace>
  <inkml:trace contextRef="#ctx0" brushRef="#br0" timeOffset="181772.907">23901 15998 176,'0'-4'198,"-1"0"-7,-2 0-5,3 4-16,-1-8-13,1 4-5,-3-1 0,3 5-6,3-4-2,-3 4-5,-3-4-7,3 4-10,3-5-7,-3 5-12,0 0-8,0 0-11,0 0 7,0 0 6,0 0 9,1 15-5,-2-7-2,1 3 5,-3-1-3,2 5-15,-4-1-5,4 5-1,-3-2-1,2 1-6,-1-2-6,-1 4-9,1-3-3,2 1-5,-1-1-3,-1-4-10,3-2-4,-5 5-1,5-4-4,-4-2-2,2-1-18,0-1-22,1-3-23,-3 2-34,4-3-25,0 1-31,0-5-34,0 0-46,5 3-51,-5-3-247,0 0-548,16-12 243</inkml:trace>
  <inkml:trace contextRef="#ctx0" brushRef="#br0" timeOffset="182149.1295">24086 16033 111,'0'-4'241,"0"1"-12,3-1-17,-3 4-9,1-5-8,2 3-21,-3 2-12,0 0-17,1-3-10,-1 3-17,0 0-6,0 0-12,-4 10-6,3-3-11,1 0-8,-3 1-8,2 4-4,-1 0-7,0 1-6,2-3-2,0 3-5,2-1-4,1 3 7,1-7-9,2 3-6,0 1-3,4-4 0,-1-1-5,0 2 4,4-4 2,0-1-3,3-3 5,0 1-2,1-4 3,-3 2-5,4-3 0,-5 1-9,1-2-5,-4 0 4,1 0-2,-4-1-1,2-3 0,-5 2-1,1-6-2,-5 2 9,2 0-12,-4-6-7,-3 1 6,-1-1-3,-5 2 1,1 0-2,-5-1 2,-3 6-1,5-1-2,-5 1-2,5 3 0,-3 2 3,3-1-2,-1 3-1,1 0-12,3 2-10,-3 3-14,4-2-22,0 4-26,1 2-22,2-2-30,2 0-26,3 0-28,1 0-52,4 0-143,0 0-416,5 1 185</inkml:trace>
  <inkml:trace contextRef="#ctx0" brushRef="#br0" timeOffset="182403.9631">24485 15960 141,'1'-4'225,"-1"4"-21,4-2-25,-4 2-5,0 0 2,0 0 1,4 8-11,-2-1-1,-4 2-9,2 1-5,0 2-8,0 5-17,0 9-8,0-8-9,0-1-6,0 3-12,0-5-9,-2 3-6,0-1-9,1-3-10,0 3-3,-1-5-3,1 0-13,1-3-21,0-1-40,0-1-39,0 1-30,-2-2-41,4-2-44,-1-1-54,-1-3-157,0 0-421,0 0 186</inkml:trace>
  <inkml:trace contextRef="#ctx0" brushRef="#br0" timeOffset="182668.2559">24671 16008 138,'1'-4'248,"0"2"-23,-1 2-23,0 0-15,-6-4-11,6 4-12,-10 0-18,10 0-8,-16 6-17,7 0-13,-2-1-6,-1 1-13,3 2-8,-1-1-10,0 1-8,1 1-2,0-1-6,0 1-7,1-1-5,1 1-5,5 1 0,-2-2-7,4 3 0,0 2-2,4-3 1,0 1 4,0 0 6,0-1-3,2 0-6,3 0-4,-1-2 7,1 1-12,1-1-4,0-2 1,2 0-5,-1 0-17,1-2-18,-2 0-28,1 2-38,0-3-35,0-2-51,2-1-45,-3-1-160,-1-2-409,3-2 181</inkml:trace>
  <inkml:trace contextRef="#ctx0" brushRef="#br0" timeOffset="182864.7313">24885 16083 111,'2'-6'229,"1"2"-12,-1 1-13,1-1-4,0 1-17,-3 3-13,4-2-7,-4 2 1,0 0 5,9 6-11,-5-1-4,-2 1-11,-2 3-7,4 2-18,-4 2-9,0-1-8,0 4-10,1-3-12,-2 0-9,0 3-8,-2-4-25,3-1-34,-2-2-31,-1 1-34,2-3-29,-2 1-46,3-2-40,-1 0-32,0-2-186,-1-3-427,2-1 189</inkml:trace>
  <inkml:trace contextRef="#ctx0" brushRef="#br0" timeOffset="183127.029">24955 16080 171,'2'-5'249,"-2"2"-22,0 3-20,1-5-17,-1 5-11,5-2-1,-5 2-3,0 0 5,9 7 5,-4-3-3,-1 4-11,5 0-13,-1-1-13,2 0 11,5 3-12,0 3-5,2-6 7,-1 2-6,1-1 2,1 0 3,0-4-16,1 1-7,-1-3-14,-4 3-11,-1-3-4,-3-2-8,0 0-6,-2 0-10,5-2-9,-7-3-2,1 0-3,-3 0-4,-2 1-7,1-6-7,-2 0-11,-2 1-12,-3-7-24,-1 3-29,-3-2-16,-2 2-27,-2-1-17,2 2-16,0 3-25,2 1-23,-1 1-36,-3 2-54,6 3-43,-4-3-252,4 2-593,-2 0 263</inkml:trace>
  <inkml:trace contextRef="#ctx0" brushRef="#br0" timeOffset="195650.0551">18474 16487 4,'0'0'78,"-9"0"2,5-3-3,4 3-2,-10-1-7,1 1 6,2-1-13,7 1-4,-16 0 0,7-1-5,0-1 2,-1 4-6,1-2 7,-1 0-8,0 0 0,3 1 1,-3 0 0,2 0 0,1-1 1,-1 0-4,3 2-1,5-2-4,-13 2-1,6-1-5,-1 1-1,0-2 0,1 3 2,-1-2-6,0 0 1,2 2 1,-5-1 1,4 1 5,-1-1 7,-1 0 3,3 1-5,-2-3 1,3 2 2,-1 0 0,1-1 6,5-1 2,-7 2 3,2 0 3,5-2 1,0 0-1,-4 2 3,4-2-2,0 0-5,0 0 0,0 0 0,0 0-4,27-5 0,-14 4-4,6-4-1,0 2 1,9-2-7,2 1-1,3 1 0,2 1-7,2-1 1,1-2-2,13 0-3,0 1-1,0-2-3,-1 4-1,-13-2-1,3 5-3,12-5-4,-15 4 1,0 0-3,-4 3 3,1-3-5,-4 0 3,-1 1-4,-1-1-3,-9 0-2,-1 0 2,-2 0-2,2 1 4,-5-2-7,-2 0 4,1 1-2,-7 0-3,4-3 0,-3 3 3,-6 0 0,8 0 2,-3 0-6,-5 0 2,0 0-4,9 0-2,-9 0-5,0 0 1,0 0-8,0 0-4,0 0-2,0 0-4,0 0-4,0 0-14,0 0-9,0 0-10,0 0-11,0 0-19,-24 3-21,20-3-11,0 2-30,-5 0-34,4-2-176,-5 1-396,-1-1 175</inkml:trace>
  <inkml:trace contextRef="#ctx0" brushRef="#br0" timeOffset="196069.3227">18915 16350 197,'0'-5'220,"0"5"-2,0 0-12,0-4-6,0 4-10,0 0-8,0-4-17,0 4-12,0 0-15,0 0-11,0 0-12,4-4-10,-4 4-9,0 0-4,0 0 2,17 6 5,-8-1-5,2-1-9,1 1-10,0 0-4,1-1-9,4 4 3,1-2-9,3 1-16,-5 0 10,4 0-7,-5-2-1,2 0-10,1 0 0,-8-1-5,4 0-7,-2 0 5,-2-1-6,0 1 0,-4-2-9,1-2 12,-2 3-9,0-3 2,1 0 1,-6 0-2,6 2 0,-6-2-5,2 3 2,-2-3 1,0 0-3,-13 7-3,7-3 4,-7-1-6,-3 4 0,-1 1 4,-1-1-2,1 3 5,1-3-6,-2 2-1,1 0-12,2 1 1,2 2-24,-3-3-29,4 2-28,2-1-28,-1 2-33,2-2-37,1-3-48,0 0-229,2-1-503,1 0 223</inkml:trace>
  <inkml:trace contextRef="#ctx0" brushRef="#br0" timeOffset="196484.2037">18141 16872 244,'0'-4'263,"0"4"-16,-2-4-15,2 4-16,0 0-19,0 0-13,0 0-16,0 0-1,0 0-7,0 0-12,0 0-11,-5 19-7,5-9 1,-1 2 4,1 5-8,0 1-12,0 0-11,1 1-7,1 0-12,0-1-8,-1 1-9,1 0-9,2-1-5,0-1-35,-2-3-2,2 0-3,-2 1-1,1-4-10,-3 0-16,2 0-23,-2-3-27,0 0-26,4-3-24,-2 1-36,1-3-33,-1-1-51,0 1-223,-2-3-493,0 0 218</inkml:trace>
  <inkml:trace contextRef="#ctx0" brushRef="#br0" timeOffset="196862.7938">18311 17045 117,'0'0'208,"0"0"-12,0 0-5,-12 8-5,8-3-16,1 2-3,-1 2-17,0 3-9,1-4-9,2 6-11,1-2-12,0 1-8,0-1-12,1 1-6,3-2-11,1 4-4,0-5-11,-1 1 0,4-4-16,-1 4 6,1-3-7,0 1-2,3-4-6,-6 2 1,1-5-6,3 0 0,-1-2-2,-2 0-6,-6 0 0,12-2-3,-7-2-1,-1-2-2,1 2 2,-1-5-6,1 0 3,-3-3-3,0 0 2,-2-5-7,0 2 5,-2-5-4,0 2 2,-3-2-1,1 3-3,-1-2 9,0 0-14,-2 5 6,-1-2-2,1 7 4,-1-1-4,-1 1-1,2 1 2,1 4-6,-3-4 3,4 6 0,5 2-2,-13-1-15,13 1-9,-13 5-11,6-2-14,3 2-21,0 1-8,0 2-20,0-1-9,2 3-18,4 0-26,1-2-11,-1-2-167,2 4-358,-1-3 158</inkml:trace>
  <inkml:trace contextRef="#ctx0" brushRef="#br0" timeOffset="197147.0452">18515 16980 110,'5'-7'208,"-5"7"-4,3-6-11,-3 6-16,0 0-8,0 0-20,7-4-7,-7 4-11,0 0 4,0 0 5,8 14 0,-5-4-8,1 0-7,-2 5-3,2 0-9,0 2-6,-2 1 7,2 2-25,3 4-2,-4-6-11,0 2-3,0-2-11,-2-7-4,2 6-7,-1 0-3,0-4-4,-2-2-5,2-1 0,0 3-5,0-6-8,-1 2-9,0-4-21,-1 2-18,3-4-17,-3-3-18,0 7-29,0-7-37,0 0-56,0 0-33,0 0-50,11-12-133,-5 5-429,-2-5 190</inkml:trace>
  <inkml:trace contextRef="#ctx0" brushRef="#br0" timeOffset="197402.5491">18759 17045 59,'-6'-5'182,"6"5"-28,-9-2-9,9 2-7,0 0-10,-19 3-10,7 1-10,2-1-11,-3 1-7,4 2-11,-1 1-2,-3 0-16,6-2 2,1 3-11,-2-2 1,3 4-2,1 0-5,-1-3-5,4 3 4,0-1-5,3 1 0,1-1 4,1 1-7,-2-4 1,6 3-3,-3-4-4,-1 3-5,5 0-3,0-3-2,1 0-2,-2 0-10,0 0-14,3-3-15,-2 1-22,-1-1-24,-8-2-22,15 3-27,-10-4-53,-5 1-107,0 0-297,17-7 131</inkml:trace>
  <inkml:trace contextRef="#ctx0" brushRef="#br0" timeOffset="197624.9961">18848 17065 53,'0'0'176,"0"0"-10,0 0-2,0 0 7,0 0-7,0 0-5,8 14-4,-8-4-5,2-1-14,0 1-9,-1 2-14,-1 1-7,6 3-12,-3-4-10,-3-1-4,3 1-10,-2-1-7,3 0-11,-3 0-13,-1-4-28,0 1-24,0 0-32,0-3-37,4 0-42,-4-5-42,0 8-152,0-8-343,0 0 152</inkml:trace>
  <inkml:trace contextRef="#ctx0" brushRef="#br0" timeOffset="197918.7358">18893 17077 66,'0'0'178,"0"0"-2,0 0-8,0 0-5,0 0-2,0 0 5,16 14-10,-10-10-10,0 5-12,2-2-4,1 2-6,0 0-7,0-1-8,-1 0-8,3-1 0,-1 3-5,-2-4-3,1-1-5,1 3 1,-3-5-5,0 1-8,-1-2-10,-3 2-1,2-1-2,-5-3 6,9 3 11,-9-3-6,5 1 2,-5-1-11,0 0-4,6-7-7,-6 7-1,0-11-7,-2 0-9,0 1-1,-2-3-5,1-2-5,-1-2-13,1 0-15,-1 3-14,-4-4-28,4 2-17,-1 0-30,3 6-38,-2 0-32,1-2-43,-1 7-285,1-6-528,0 3 233</inkml:trace>
  <inkml:trace contextRef="#ctx0" brushRef="#br0" timeOffset="213330.0614">13101 11097 167,'0'0'183,"0"0"-3,0 0-11,19-4-7,-19 4-11,0 0-3,7 0-13,-7 0-6,3 3-2,-3-3-3,6 1-11,-6-1 5,3 3 0,4-2-5,-7-1-7,5 4-5,-1-2-3,-1 1-6,1-1-4,2 1-10,-3-1-8,4 0 6,-4-2-1,4 3-7,1-2-3,-1 1-3,2 0-7,1-3-10,-1 2-1,5-2-2,-5 1-10,-1-1-1,6-1 0,-4 2-3,-1-1-6,3-2-2,-3 3-3,-3 0-6,5-1-15,-3 0-9,0-3-7,-2 1-19,1 0-15,2 1-10,-6 0-23,3 2-14,-6 0-22,7-1-20,-7 1-25,10-1-17,-6 0-20,-4 1-177,0 0-413,0 0 183</inkml:trace>
  <inkml:trace contextRef="#ctx0" brushRef="#br0" timeOffset="213552.5438">13181 11250 21,'0'0'238,"-3"1"-27,3-1-11,-4 4-16,4-4-7,0 0-1,0 0-8,0 0-3,13 2-14,-8-2-15,-5 0-15,20-2-8,-7 2-17,3-3-15,3-1-26,-2 3-30,0 0-41,-2 1-34,-2-3-51,6 0-57,-8 1-175,0-1-359,-2 1 159</inkml:trace>
  <inkml:trace contextRef="#ctx0" brushRef="#br0" timeOffset="218329.6112">13702 10754 118,'0'0'141,"0"0"-4,0 0-11,0 0-7,0 0-4,0 0-6,0 0 0,0 0-2,0 0-3,0 0-1,0 0-9,0 0-9,0 0-14,0 0-2,1-12 2,0 8-4,-1 1-5,0-2 4,3 2-2,-2-2 3,0 0-2,1 0 0,0 0 1,-2 1-5,1 1-2,2-2-6,-2 2 0,-1 0-4,0 3-4,2-8-6,-1 5-7,-1 3-4,2-6 2,-2 6-7,1-3-2,-1 3-4,0 0 8,4 10-3,-1 0 1,-1 0-2,-1 5-4,4 3 6,-3 1-1,1-1 0,1 7-4,-3 0-2,-1-5 1,1 2-4,-1 2 2,-1-8 1,0 2-3,-3-2 0,1 0-2,-2 1-2,1-3 0,0-4 1,0 1-3,0-2 1,-2 0 1,4-5-1,1 1 1,-2-2-2,-1 1 1,4-1-1,0-3-2,0 0-1,0 0-4,0 0 0,-4-11-2,4 6 4,3-1-2,-2 0-2,3 0-2,-1 1-2,2-1 1,-1 0-1,4 1 0,-3-1 0,3 0-5,0 3 0,2-1 0,-1-1 5,1 2-4,-2 1-2,0 0-4,1 0-3,0-1 4,2 1 0,-5-1 0,1-1 2,2 3-1,-2-3 4,-2-1-2,2 2 0,-1-1 2,3-1 0,-4-1 2,0 1-3,-1-1 6,0 0 1,-3 2-1,-1-4-1,3 3 4,-3-1 0,0-2 2,0 1 3,0 1 3,-3 1 4,2 2-1,1-3 3,1 2 6,-1 4-7,-2-4 0,2 4-5,0 0 8,0 0-5,0 0-1,0 0-1,0 14 0,0-6 0,0 3-1,2 0 0,-2 0 3,3 5-3,-2-1 6,-1-3-8,3 2 2,-3 3 0,0-5-1,2 5-2,-2-6-2,1 2 1,-2-1-2,-1-4-17,-1 2-16,3-3-20,-1 2-23,-2-4-18,2 1-19,-2-1-15,1-1-28,-1-2-44,-1 0-159,4-2-388,0 0 172</inkml:trace>
  <inkml:trace contextRef="#ctx0" brushRef="#br0" timeOffset="218752.4803">14002 10790 19,'0'0'196,"1"-4"-18,0 2-6,-1 2-5,0 0-10,0 0-10,1-5-14,-1 5-10,0 0-15,0 0-9,0 0-8,0 0-2,0 0 1,-1 19-5,1-12-9,-2 3-6,2-1-4,1 3-3,-2 0-6,2 0-1,0 0-2,2-1-3,0 5-4,-2-4-3,1-4-5,4 3 1,-1-1-4,3-2-2,-5-3-6,5 2 0,-2-6 0,-1 5-4,3-4-3,0 1-1,3-3-1,1 0 1,-3-3 1,1 2-5,1-3-1,-2-3-1,-1 2 0,1-1 0,-2-2 4,0 0-7,-3-3-1,0 2 2,-1-2-1,-2-1 0,-1-3-5,-1 4 2,-1-6-1,-3 2 0,1 4-3,-1-5 0,-3 3 2,2 3 2,-3 2 3,2-1-10,0 2 2,-2 1-3,2 4 1,2-1 0,-2 2-6,-1 1-7,8 0-15,-12 4-19,7-1-17,-2 4-17,0-2-16,4 4-19,1-2-32,0 0-34,0 5-193,0-4-403,2-1 179</inkml:trace>
  <inkml:trace contextRef="#ctx0" brushRef="#br0" timeOffset="219025.7643">14252 10747 4,'0'0'190,"0"-1"-10,0 1-14,0 0-6,4-5-11,-4 5-7,0 0-11,0 0-1,0 0-5,11 6-5,-7-2-7,1 1-8,1 3-3,1 0-7,-1 3-3,4-4-11,0 4-2,-1-5-10,5 6-5,-4-3-8,3 2-7,1 1-2,-1-2-5,-4-3-13,1 2-23,-1-6-29,0 7-21,-3-6-26,-2 2-35,3-2-29,-4-2-37,0 2-160,-3-4-356,0 0 158</inkml:trace>
  <inkml:trace contextRef="#ctx0" brushRef="#br0" timeOffset="219241.1734">14455 10686 16,'0'0'206,"0"0"-24,-7-3-15,7 3-15,0 0-5,-17 7-4,9-2-6,0 3-9,-1 2-10,2 0-11,-4 5-11,2-1-4,0 5-12,0-2-10,-3-2-2,3 4-8,0-2-9,2 0-3,-1 1-13,-2-2-29,6 0-7,-3-1-24,1 0-29,1-1-25,3-7-28,0 5-54,0-5-120,0 1-303,1-3 134</inkml:trace>
  <inkml:trace contextRef="#ctx0" brushRef="#br0" timeOffset="219513.4458">14645 10727 111,'0'0'224,"0"-5"-22,0 5-17,0-4-20,0 4-11,0 0-2,0 0 0,0 0-11,5 14-10,-3-5-9,1 2-9,-1 1-12,1 0-10,5 5-4,-6 0-10,1 0-10,1-1-5,-1 1-6,-1 0-7,-1-5-7,2 3-24,-2-2-23,1-1-27,0-1-32,1 1-27,0-4-35,-2 1-44,2-3-166,-1-2-364,3 1 161</inkml:trace>
  <inkml:trace contextRef="#ctx0" brushRef="#br0" timeOffset="219880.4778">14863 10752 2,'1'-3'253,"-1"0"-26,0 3-20,0 0-17,-2-4-16,2 4-11,0 0-6,0 0-12,0 0-9,0 0-13,-1 14-9,1-6-13,0 4-9,1-2-6,0 4-10,3-3-6,-1 0-7,0 1-7,2-1-2,1 1-6,-3-1-4,4-2-1,1-1-7,-2 0-1,1-1-5,1-1 4,-3-1-11,2-2 1,2-3-1,-2 0-2,2 3 0,4-6-2,-4 1 3,1-1-1,0-2-8,-3-2 2,2 0-5,-1-1 0,-1-1-1,-2 0 2,0-2 0,-2 1 1,-2-2-3,-1 0-2,-1-2 0,-2 3-5,-1-4 1,-2 4 3,-3 2-2,2-1 5,-8-2-5,5 5-4,-3 1 0,3 0-1,-6 0-9,2 5-11,-2-3-4,2 3-16,-1 1-19,2 1-10,0 2-16,2-1-31,0 1-33,3-3-21,2 3-60,0 2-118,1-1-378,1-1 168</inkml:trace>
  <inkml:trace contextRef="#ctx0" brushRef="#br0" timeOffset="220511.9887">14868 10467 132,'0'0'186,"0"0"-13,0 0-4,2-6-16,-2 6-9,0 0-11,3-4-4,2 2-18,-5 2-3,7-3-8,-2 2-9,-5 1-2,8-1 0,-1 1-8,-7 0-4,10-1-7,-10 1-11,8 2 1,-3 1-10,-3 0-1,2 0-8,-3 1 1,2-1-5,-3 2-3,0 1 0,0-1-7,-4 1-2,4 2-1,-6-3-2,4 3-2,-1-4-4,-1 1 2,0-2-3,1 1-2,0 1-2,-1-3 3,2 0-2,2-2-5,-5 5 0,5-5-1,0 3-4,0-3-2,0 0 0,0 0 2,5 5-1,0-4 0,-5-1 2,9 1-3,-2 0 3,-1-1 0,-1 0-2,4 4-3,-6-4 4,3 2-3,0 1 5,-3-1-1,4 1 0,-7 0 2,4 3-2,-4-2 2,1-2 1,-6 3 1,1 0-2,-1 1 2,-2-1-3,0 3 0,-1-3 0,-2 0 2,3-1-4,-2 3-4,0-4-5,2-2-9,1 3-20,0-3-19,-1 0-31,1-1-36,6 0-29,-8 3-42,3-1-157,5-2-377,0 0 168</inkml:trace>
  <inkml:trace contextRef="#ctx0" brushRef="#br0" timeOffset="221075.5968">15318 10600 29,'0'0'271,"-3"-3"-19,3 3-3,-2-3-8,2 3-8,0 0-5,-1-5-9,1 5-12,0 0-15,0 0-18,0 0-22,0 0-12,0 0-14,0 0-7,0 0-4,0 0-7,14 5 17,-10-2-12,4 0-10,-1 3-5,2-1-7,0 2 4,-2 1-15,2 0-2,0 1-8,1-1-10,-1 1-3,1 0-5,1 0-7,-1 3 1,-1 1-3,1-4-4,1 4-10,-5-5-1,0 2 1,3-3-10,-2 2 3,0-4-4,-3 2-10,1-2-19,2 0-16,-5 0-24,2-1-16,0-1-39,-2 1-15,1 0-23,-3-4-30,3 1-33,-3-1-54,0 0-278,0 0-585,-2-12 259</inkml:trace>
  <inkml:trace contextRef="#ctx0" brushRef="#br0" timeOffset="221301.9794">15586 10564 270,'0'-6'253,"-2"4"-26,2 2-17,0 0-19,-5-5-14,5 5-16,0 0-3,-12 5-10,8 0-11,-2 2-15,0 2-13,-5-1-8,2 7-8,-3-1-12,-1 2-5,0 5-12,0-4-9,1-2-19,-6 7-24,5-2-27,3-3-26,-7 0-26,5-2-38,1 9-26,0-11-56,0 0-170,2-1-385,0-2 172</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51:40.762"/>
    </inkml:context>
    <inkml:brush xml:id="br0">
      <inkml:brushProperty name="width" value="0.05292" units="cm"/>
      <inkml:brushProperty name="height" value="0.05292" units="cm"/>
      <inkml:brushProperty name="color" value="#FFFF00"/>
    </inkml:brush>
  </inkml:definitions>
  <inkml:trace contextRef="#ctx0" brushRef="#br0">21490 8298 42,'10'1'121,"0"1"-11,-2-2 3,2 0 2,-3 2 0,0-2-3,0 0-5,-7 0-7,11 0-2,-6 0-5,-5 0-6,7 0-5,-7 0-11,6 0-5,-6 0-12,0 0-4,0 0-18,7 0-25,-7 0-42,0 0-58,3-4-149,-1 1-261,-2 3 116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6-03T09:47:19.674"/>
    </inkml:context>
    <inkml:brush xml:id="br0">
      <inkml:brushProperty name="width" value="0.05292" units="cm"/>
      <inkml:brushProperty name="height" value="0.05292" units="cm"/>
      <inkml:brushProperty name="color" value="#FFFF00"/>
    </inkml:brush>
  </inkml:definitions>
  <inkml:trace contextRef="#ctx0" brushRef="#br0">2676 1924 184,'0'0'201,"-1"-4"0,1 4-9,0 0-4,-1-5-15,1 5-14,0 0-11,0 0-20,0 0-13,0 0-14,0 0-8,0 0-2,5 19-10,-4-8 4,2 0-1,-2 9-1,2 9 3,-3 0 4,-3 4 1,-2 15-9,0-1-8,-5-1-1,3-12-13,-3 12 8,1-9-18,1-4-1,1-2-5,-1-2-7,-5-4 2,7-4-9,-4 2-2,3-8-1,1-4-3,1 1 0,0-5-2,2 2-1,1-3-5,-2-2-6,0-1-17,4-3-29,0 0-42,0 0-36,0 0-32,-14-19-38,13 7-30,1-3-216,-2-4-464,5-6 206</inkml:trace>
  <inkml:trace contextRef="#ctx0" brushRef="#br0" timeOffset="406.913">2729 1949 104,'0'-7'210,"0"2"-15,0 2-12,0-1-15,0 4-6,0 0-11,-1-5-15,1 5-18,1-3-8,-1 3-15,0 0-6,0 0-3,7 15-3,-2-6-1,1 1-9,-2 7-3,6-2 2,-1 0-5,0 4-5,3 3-2,2 6 10,-1-3-1,4 2 3,-1 6-8,1-1 1,-4-6-11,5 3 3,-4-2-13,1-1 1,-2-2-9,1 1-4,-7-8-3,3 1-1,0-2-7,-4-2 3,-3-2-3,3-2 5,-3 0-9,-2-1 2,0 2-1,1-5-1,-5 1 0,2 1-1,-4-3-4,-4 2 3,1-2-5,-3 2-1,-6-2 0,-1-1-2,-1 2 2,1-3-1,-6 1 0,3-2-1,-8 3-2,1 0 2,-1 0-6,-1-1 2,2-2 0,1 4-6,-1-2 9,6 1-7,2-2 5,2 0-7,-3-1-3,5 5-18,2-5-14,3 0-17,-1-1-22,4-1-24,8 0-37,0 0-24,0 0-42,-1-5-221,1 5-461,12-19 205</inkml:trace>
  <inkml:trace contextRef="#ctx0" brushRef="#br0" timeOffset="768.9441">3133 1927 112,'0'0'210,"-3"-5"-11,2 3-1,1 2-9,-4-3-13,4 3-12,0 0-19,0 0-16,0 0-17,0 0-8,0 0-9,-1 10-5,1-1 9,1 1 6,-1 8 1,0 2-2,4 6-12,-2 2 7,0-8-3,-2 9-14,0 4-3,2 0-4,2-1-5,0-3-10,0-1-5,0-1-3,-4-1-7,5-8-4,4-4-3,-6 2-4,0-6-5,1 0-2,2-1 0,2-1-1,1-1-1,-2-2-5,4 0 1,3-5-4,2-1-1,5-1-5,-1-3-31,1-2-28,4-3-47,5 1-42,-2-3-50,0 2-81,-10 0-186,6-1-490,3-2 217</inkml:trace>
  <inkml:trace contextRef="#ctx0" brushRef="#br0" timeOffset="965.5091">3905 2121 3948,'0'0'204,"0"0"-135,0 0 4,-2-14-34,2 14-20,0 0-28,0-4 19,0 4 0,7-4-1,1 3 0,9-6-1,4 2-2,12-4-4,4-1-10,15-5 8,0 5-63,0-1-72,-16 4-71,2 0-86,-8 4-324,0 3-667,-12 0 295</inkml:trace>
  <inkml:trace contextRef="#ctx0" brushRef="#br0" timeOffset="1100.1502">4123 2279 377,'-10'8'364,"-1"1"-33,3-3-39,-1 4-27,5-5-33,4 2-40,2-4-21,5 0-30,5-3-37,8-1-37,8-7-47,4 1-65,4-7-98,-2-1-252,17-4-428,-1-1 190</inkml:trace>
  <inkml:trace contextRef="#ctx0" brushRef="#br0" timeOffset="1488.1261">5566 1760 230,'-4'-2'240,"4"2"-21,-4-1-24,4 1-17,-10 12 4,1 1-5,0 2-3,-5 9-15,2 2-7,-2-1-9,0 8-4,-1-2-18,1 1-11,-2-2-15,4 3-5,0-6-9,-2 6-6,6 0-6,-1-2-7,1-6-7,4-9-7,-3 3-7,3-2-27,1-5-23,0 0-28,2-4-27,-2-3-17,3-3-21,0-2-36,0 0-35,0 0-54,0 0-143,-2-18-400,4 1 176</inkml:trace>
  <inkml:trace contextRef="#ctx0" brushRef="#br0" timeOffset="1827.9445">5401 1968 126,'7'-19'175,"-3"1"-16,-2 7 13,0-1-6,1 2-4,-2 3-8,2 1-3,-1 0 2,-1 2-4,2-2-5,-2 4 2,0-2-17,-1 4-10,2-6-10,-2 6-11,3-2-13,-3 2 11,0 0-9,11 9 2,-3-4-8,-2 6 3,3-2 3,2 8-2,1-3-9,6 7-2,-2-1-8,1 2-8,5-2-2,-4 3-5,0-1-5,3-2 1,-2 1-9,-1-1-3,-1 1 0,2 0 1,-2-2-8,-3-4-6,-4 1-5,3-2 1,-8-2 1,0-2 0,3-1-2,-3-3-2,1 1-3,-3 2-5,-2-4 5,-1 4 2,0-4-3,-5 3 1,-3-1 0,-3 1-5,-2 2 0,-6-3 2,-3 0-4,-6 2 4,0 0-3,-1-1 3,-1-1-4,0-1 2,0 1-3,-1-1 1,2-1-4,1 0-5,6-2-10,0 1-15,6-3-12,0 1-22,5 1-22,2-3-25,0 2-30,9-2-35,0 0-30,0 0-35,-6-8-232,6 8-510,20-19 226</inkml:trace>
  <inkml:trace contextRef="#ctx0" brushRef="#br0" timeOffset="2164.0594">5982 1843 2424,'2'-12'87,"-4"-3"29,0 3-54,0-5-29,0 8-5,2 0 7,-1 3 5,-2 1-2,3 0 4,-1 0 4,1 1 16,0 0-4,0 4 3,-3-5-6,3 5-5,0 0-13,0-4-5,0 4-1,0 0-4,0 0-1,7 20-9,-2-4 7,1 2-6,-2 10 2,4-1 3,-3 2-7,0 4 4,1-3-4,-2 2-2,4 0 1,-3-6-8,4 3 8,-5-5-6,3-5 4,-2-1 3,2-1-6,-2-3-4,4 5 5,-3-5 2,1 1-2,-1-5-1,4-2-3,-4-2 2,1 2-3,2-1 1,-2-6 6,5 4-29,0-4-33,7 1-41,-2-7-54,-1 1-53,4-1-94,-4 0-201,2 0-532,-4 3 235</inkml:trace>
  <inkml:trace contextRef="#ctx0" brushRef="#br0" timeOffset="2557.9949">6417 2634 350,'-3'10'356,"2"-3"-36,-1 2-29,-1 0-26,3-1-31,-4-3-37,3 0-6,-2 0-12,2 0 5,0-3-12,1-2-14,0 4-14,0-4-15,0 4-8,0-4-7,0 0 0,0 0 2,0 0-5,0 0-7,0 0-7,10-15-15,-5 4-8,0-5-8,2-1-9,3-9-4,-2 3-15,-2-5 17,0-1-12,2 1-13,-3 1-6,2 7-5,-1-5 18,-1 6-17,1 2-1,-3 5 0,2 3-2,-2 1-7,3-2-2,-2 3-17,-1 3 9,1 3 6,0 1-4,-4 0 5,15 10-2,-6 1-25,0 2 28,3 4-2,-3 3 0,5 5-2,-5-2 0,0 4 0,-4-2-3,4-2-6,-4 1 22,-1-6-12,-3 0 1,3 2 1,0-3 0,0 0-21,2-5-46,-2-2-38,-4 1-41,1-3-49,-1 2-49,4-5-54,-4 0-318,0-5-660,0 0 292</inkml:trace>
  <inkml:trace contextRef="#ctx0" brushRef="#br0" timeOffset="2726.5437">6493 2663 3750,'-10'1'200,"0"0"-85,-2-1-61,3 2-27,2-2-15,2 1 0,-4-1 2,9 0-12,-9 0 3,9 0 2,0 0-7,0 0 5,0 0 4,0 0-1,0 0-5,23-8-2,-5 6-20,9-5-33,1-1-49,0-4-51,4 3-53,4-5-78,-7 4-286,4-5-617,-3 0 274</inkml:trace>
  <inkml:trace contextRef="#ctx0" brushRef="#br0" timeOffset="2995.8276">7026 2351 74,'0'0'376,"0"0"-47,0 0-36,0 0-25,-6 9-31,6 0-10,0 3-4,-3 4-9,2 2-10,1 2-4,0-2-18,-1 10-28,-2-3 8,3-5-17,-1 5-9,1-7-21,1 0-3,2-2-18,-2 1-4,0-1-12,-1-1-21,3-3 15,-3-2-26,0-3-50,0 0-38,0 0-34,1-2-30,-1-1-23,0-1-21,0-3-42,0 0-55,0 0-39,-1-14-190,-2 2-516,2-4 228</inkml:trace>
  <inkml:trace contextRef="#ctx0" brushRef="#br0" timeOffset="3316.8757">7007 2542 843,'3'-27'45,"-2"3"28,3 3 16,-4 2 21,1 0 8,3 2-1,-4 5 4,2 1 3,0 1-3,-1 5-14,0-2-4,1 1-13,4 2 5,-2-1 7,5 2-1,0-1 6,1 4-1,4 0-1,-1 3-10,1-1-10,4 5 14,-1 2-9,-1 2-6,-2-2-8,-3 3-7,-2-4-7,4 7-9,-7-4 0,0 5-3,-2-4-13,-3 1 0,-1 3 2,-4-5-9,3 1 0,-3 0-5,0-2 2,0-1-4,-2-1-2,4-1-2,-1-2-3,1 0-6,0 0-11,2 0 10,0-1 0,0 1-3,0 0 1,-2 2 3,4-4 0,-1 1-4,0 3 0,1-3-2,1 0 0,-3 2-2,0-6 3,2 7-7,-2-5 9,0 5-5,0-2 1,-3 0-7,-3 2 7,-1 0 6,1 0-2,-7 1-10,2-4 9,-3 4 3,0-2-5,1-3-1,-4 5-1,4-4-23,-1-2-28,2-1-32,-2-1-45,0 0-50,3-3-66,-1-1-298,1-4-584,3 1 259</inkml:trace>
  <inkml:trace contextRef="#ctx0" brushRef="#br0" timeOffset="3572.7145">7770 1922 4184,'-1'1'299,"-1"3"-159,2-4-70,-5 1-42,5-1-44,0 4 4,5 0-7,2-1 12,4 0 0,8 0 0,7 0 5,3-3-12,1 1-16,0-1-37,0 0-51,1 0-64,-3-3-95,-7 3-384,0-4-716,-2-2 318</inkml:trace>
  <inkml:trace contextRef="#ctx0" brushRef="#br0" timeOffset="3739.2652">7965 1789 3581,'-9'3'175,"1"-3"-113,1 3-43,1-2-7,-3 11-12,-1-1 2,1 7-3,1 0 3,3 2 1,-4 7 2,3-2 1,2 1-4,0-1 3,4 0 3,0 2-43,0-2-49,2 1-60,-2 2-81,3 1-111,0-3-174,-5-5-552,2-4 245</inkml:trace>
  <inkml:trace contextRef="#ctx0" brushRef="#br0" timeOffset="4472.3087">9140 1516 228,'-4'-5'264,"3"0"-9,-2-2-14,-1 3-22,2 1-21,-2-2-22,-2 5-18,6 0-18,-15 9-9,3 4-7,-11 4 0,5 7 2,-8 0-38,2 4-9,-4 12 2,3-14-5,-5 16-5,0-1-9,12-12-2,-4 0-2,4 0-9,1 0-3,3-5-3,3 2 3,3-11-15,-1 1 2,4-3-5,2-4-1,2-1-27,0-2-16,1 1-18,1-5-5,3 0-22,-4-2-18,22-14-14,-2-3-20,-2-3-8,7-7 6,0-2 13,1-13-1,-2 0 13,-3 0 6,-4-3 15,-6 12 19,0-2 12,-5 4 23,-1-3 24,3 2 17,-5 9 15,-1 3 12,-1 5 8,-1 3 6,3 0 6,-6 6-2,6-1-6,-3 2-9,0 1-9,0 0-2,1 0-8,-1 4-3,0 0-6,10 8 2,-3 0-9,5 5 4,0 1-2,6 9-3,0 2-3,5 3-1,-3-3 1,-1 3-2,4-1 3,5-3-4,-4 3-2,0-3 0,2-3-2,-3 1 0,-6-1 4,4-2-2,-10-3-5,2-3 1,-7-4-3,3 2 3,-1-2-2,-5 0-1,0-2 0,-2-1 3,-1 1 1,-4-3-5,-4 4 4,-4-3-1,-7 2-1,-7 0 2,-7 0-2,0-2-3,3-1 8,-3 0-2,4-2-8,0 0 6,1 0-7,-1 1 1,2-1-2,6 0 1,2 1 7,2-2-12,3 1-22,5 0-27,0-2-26,2 1-28,3 1-29,4-2-11,-4 2-30,4-2-54,0 0-136,16-8-399,-1 1 176</inkml:trace>
  <inkml:trace contextRef="#ctx0" brushRef="#br0" timeOffset="4747.7213">9548 1509 2681,'7'-15'43,"-5"-4"-33,0 4 15,-1 3-8,1 3-1,0 4-10,-1-2 9,0 4-9,-1-2-3,0 5-1,2-5-5,-2 5 5,2-1-3,-2 1 34,3 17-3,-3-1 20,5 10-1,-1-2-5,-2 6 9,1-1-17,4 1-2,0 3-1,-2-4 0,3 2-6,-2-4-2,0-1-4,0-6-2,0-3 1,-1 0-2,2-1-2,-1-4-1,-1-4 0,0 2-3,2-1 4,-2-1 6,0-4-8,4 1 0,-4-4-8,6 0-20,0-1-38,3 0-45,-3-2-44,3 0-53,3-3-58,-4 3-203,-1 0-492,6-3 218</inkml:trace>
  <inkml:trace contextRef="#ctx0" brushRef="#br0" timeOffset="5277.5208">10092 1888 135,'0'0'300,"0"0"-32,-5 5-28,2-2-24,-1 3-4,-3 5-14,3 1-3,0 2-8,-1 3-12,1 10-4,0-9-8,-3 7-19,4-5-14,0 4-8,1 0-11,3-5-13,-2 6-12,3 0-2,0-8-4,-1-1-5,0-2-15,-1-2-2,2-2-10,-1-3 2,0 1-14,-1-2 0,3 0-1,-3-6-4,0 9-2,0-9-18,0 0-27,0 0-20,0 0-4,3-20 2,-4 9 0,1-4-8,0-5 0,-2-6-1,2 0 2,0-4 5,5 2 4,0 0 3,-3 2 5,3 1-1,3 0 2,0 7 3,-3 5 4,0 2-5,-1 0 13,1 3-7,1 4 3,1 0 1,-4 3 2,3 1-2,0 2 3,3 2 0,2 3 5,-2 1-1,-3 4 5,4 1-4,-3 3-4,-1 0 6,0 0 0,-2-1 4,-2-3-5,3 4 3,-5-1 0,3-1 1,-3-4 0,2 5 2,-2-4 0,0-3 0,0 1 2,3-3-2,0 4 2,-1 1-2,2-1 1,1 0 0,3 0-4,-2 2 8,-1-4-4,2 2-2,-2 0 0,0 2 3,0-2-1,-2 0-4,-1 0 3,-2 2 1,-2 0 2,-2 1 7,-3-2 6,-3 1 3,-3 3 2,-4-3 0,2 0-3,-4-3 3,2-2-6,-2 1 0,-2-1-2,4-4-3,1 1-8,3-3-25,-1 0-28,5-3-42,-4-2-50,8 1-71,0-4-230,2-3-480,3 1 212</inkml:trace>
  <inkml:trace contextRef="#ctx0" brushRef="#br0" timeOffset="5530.8546">10645 1995 123,'-9'-4'263,"3"4"-24,6 0-24,-18 6-22,7-1-20,0 3-5,-2 3-8,-1 2-8,-1 1-13,0 8-8,2 5-7,5-11-16,-1 8-7,3 3-8,2 0-8,1-8-10,3 6-6,1-9-7,2 2-5,1-4-6,-1 1-5,5 0-1,0-4-5,3-1-26,1-5-37,4 2-45,3-2-64,2-5-66,-1-3-220,1 1-453,7-8 202</inkml:trace>
  <inkml:trace contextRef="#ctx0" brushRef="#br0" timeOffset="5798.1299">11268 1535 96,'-7'-2'278,"4"-1"-27,3 3-25,0 0-23,0 0-21,0 0-17,23 11-16,-6-4-8,1 0-18,9 5-10,1-5-13,3 4-8,2-2-7,-1 0-10,4-2-15,-4 0-36,-2-4-41,-2 1-35,2-1-55,-11-3-50,-6-3-182,1-1-367,-5-1 164</inkml:trace>
  <inkml:trace contextRef="#ctx0" brushRef="#br0" timeOffset="5998.406">11547 1441 274,'-2'-2'254,"2"2"-25,0 0-22,-13 12-20,10-3-16,1 5-19,-2 4-16,0 4-10,0-2 0,3 6-4,-2 4-12,5 0-11,-4-1-12,4 1-5,0 0-5,-1-3-12,5 2-2,0-2-9,1-3-3,1-6-37,0 0-31,2-3-47,2-1-34,0-1-56,4-4-62,0-2-141,5-3-385,2-3 170</inkml:trace>
  <inkml:trace contextRef="#ctx0" brushRef="#br0" timeOffset="6235.4088">12539 1356 2523,'9'-12'94,"-5"-2"-33,1 4-12,-3 3-24,0 2-9,0-1-1,-2 6-12,0 0-2,0 0-3,-15 14 18,3 0 17,-5 12 16,0-1 7,0 6 2,-2-3 8,2 1-10,1 2-3,-1 2-4,3-3-2,1 0-1,2-5-11,2 2 5,4-2-8,-1-5-7,5-2 3,-2-2-14,-3-4-25,6 0-26,0-2-30,0 0-25,3-5-25,0-1-14,1-1-44,-4-3-18,15-7-57,-8 1-153,9-6-436,-5-4 193</inkml:trace>
  <inkml:trace contextRef="#ctx0" brushRef="#br0" timeOffset="6548.0741">12559 1272 95,'2'-20'224,"0"6"-2,-1 0-17,1 6-11,1-2-19,-2 4-15,-1 2-21,0 2-19,4-1-13,-4 3-11,0 0-6,0 0-5,0 0-4,12 17-3,-5-4 2,4 4-10,2 7 3,2-1 1,2 5-3,3 1-7,6 0-5,-2 10-3,2-13-5,-3 2-3,-1 2-4,1-1-4,-6-6-6,0 2-1,1-6-3,-3 4-5,-5-6-3,0-1 3,1 2-3,-6-6-7,-1 0 3,-3 2-3,1-4-3,-2-1 6,-2-1-10,1 1 11,-8-1-7,1-1 4,-6 0-5,-5-2-2,-1 0 2,-1-1 4,-10-3-9,1-1 1,-2-1-2,-6-1-3,3-2-6,-4 0 1,4 4-23,0-6-7,0 3-8,4 0-10,4 2-19,-1-2-13,6 1-24,9 2-23,-1-3-30,5 0-40,-2 3-181,11 0-412,-10-5 182</inkml:trace>
  <inkml:trace contextRef="#ctx0" brushRef="#br0" timeOffset="7254.2017">13281 1739 53,'-4'-5'209,"3"0"-17,-3 2-16,-2-4-3,-2 7-9,-1-5-11,-2 4-1,-5 2-3,6-1-11,-8 5-6,2 2-7,-4 1-12,1 2-7,-3 6-13,6-4-3,2 2-8,-2 2 0,2 5-5,3-7-5,3 1-5,3 2-5,1 0-4,0 0 1,7-5-12,-2 5 1,6-3-6,2 2-1,1-2-5,1 0-1,4-3-3,2-2-15,1-2-35,7 0-38,-4-5-40,-1 1-45,1-1-46,2-6-55,-2 2-148,4-6-421,2 0 186</inkml:trace>
  <inkml:trace contextRef="#ctx0" brushRef="#br0" timeOffset="7653.1519">13578 1758 50,'0'0'279,"0"0"-34,0 0-21,1 10-24,-2-1-16,-3 3-12,2 7 0,-1-3-5,-3 2-2,4 0-10,-1 6-9,2-6-9,1 2-10,-1-3-12,2 0-4,0 3-19,-1-5-8,3 2-5,-3-6-9,0 1-6,1 1-7,0-5-4,-1 0-19,2-4-27,-2 1-21,3-1-19,-3-4-27,0 0-39,0 0-34,0 0-20,0 0-21,0 0 3,-8-18-4,5 6 14,1 0 13,0-5 3,1-2 13,0-8 16,2 0 20,-4-1 35,3 0 22,2 0 32,-2 0 21,1 8 27,2 2 18,-2 5 10,-1-2 7,2 5 4,0 5-2,-1-2-14,1 2-1,3 3 6,-1 2 13,-4 0-2,11 10-1,-4-2 11,2 7 2,-1-1 1,2 9 6,-1 2-1,-3-6 2,6 4 0,-9 2-10,3-1-5,-3-5-12,-1-2 3,-2 0-11,-5 2-6,3-2-6,-9-2-9,-1 0 4,-3-3-13,-11 1-38,-1 0-50,0-4-62,-3-3-66,0-1-75,-2-8-214,-3 1-509,0-3 225</inkml:trace>
  <inkml:trace contextRef="#ctx0" brushRef="#br0" timeOffset="9529.689">2464 4484 55,'0'-4'220,"3"2"-11,-3 2-17,0 0-12,0-5-4,0 5-17,0 0-14,0 0-12,0 0-5,-10 22-6,3-6-1,1 11-8,-3 2-3,-5 0-6,1 5-8,0-3-1,-2 13-10,1-9-7,0 11-9,-1-13-5,2 1-7,2-2-6,-1-1-6,-1-2-3,4-3 0,-1-9-8,2-1 0,2-2-8,2-3-1,-4-4-11,6 2-14,-1-3-12,2-4-29,-3-2-40,4 0-30,0 0-25,4-17-20,1 1-3,4-7 6,-1-6-4,2-3 7,3 0-10,1-12 21,0-2 30,0 12 40,-1-11 32,2 15 9,-4-1 11,2 2 19,-5 4 22,-3 1 2,3 7 13,-3 0 19,-3 5 12,3 4 22,-1-3 11,-2 6 6,-1 0-1,-1-2-14,2 5-9,0 1-11,-2 1-7,2-7-10,-2 7-3,0 0-3,5 9 3,0 1 5,-1 1 1,6 5-4,3 6 7,4-1 2,4 2 0,-2 1 1,3-1-10,3 0-4,2 1-6,-3 0-21,0 0-4,2 0 5,-1 1-6,1-3-2,-5-1-5,-3 0-3,3-1 5,-8-5-6,-1-2 2,1 0 0,-6-3 6,0-1-9,-3 1-3,-1 0 8,-2-1-5,-1-1 3,-4 2-2,-2-3 6,-3 2-7,-5-1 0,-7-1-3,1 0 5,-7 1-3,-1-3-3,-8-3 2,6 0-1,-4 2-3,1-3 3,-4 2-3,4-3-6,-3 2-12,4-1-5,-3-1-10,5 2-9,7 0-13,0 0-19,4-2-16,5 1-16,2-1-32,6-1-41,2-1-35,4 2-195,0-10-440,10 1 195</inkml:trace>
  <inkml:trace contextRef="#ctx0" brushRef="#br0" timeOffset="9811.9167">2965 4457 135,'2'-5'305,"-1"-1"-33,-1 2-27,0 1-28,0 3-23,0 0-19,0 0-18,0 0-17,0 0-14,-6 18-11,6-5-12,-1 12-7,1 1-6,0 5-7,1 3-11,4-1-4,-4 0-11,8 1-2,-4-2-5,1 0-7,-2-4 0,4-1-7,2-2-3,-4-7 7,3 1-14,-2-2 0,4-1-2,-3-7-3,2 1-1,0-1-2,1-4 0,9 2-3,-5-5-6,6-2-22,2-2-34,2-5-43,5-1-52,-3-4-63,2 2-234,-10 3-475,-1-4 211</inkml:trace>
  <inkml:trace contextRef="#ctx0" brushRef="#br0" timeOffset="10179.5252">3425 5173 95,'-11'12'299,"1"-1"-32,5-4-25,-1 4-24,0-1-24,3-6-17,-1 4-21,2-3-8,-2-1-1,3-2-9,1-2-12,-2 7-13,2-7-2,0 0-19,-3 5-2,3-5-9,0 0-2,0 0-8,0 0-8,0-14-11,3 4-2,0-7-4,1-2-7,0 1-1,1-10-4,1-1-6,0 1-4,-1 0 2,5-1 1,-3 7-9,1 3-3,2 1-5,1 1 4,0 4-4,-1 5-1,1 1-3,0 2 0,2 0-3,-2 5 3,3 3-7,2 6 3,-1 0-3,-1 6 4,6 4 2,-5 4-4,0 3 1,0-4-1,-3 2-1,-3 0 4,1-2 0,-3-2 0,-1-3 2,0 1-5,-2 0-22,-1-5-30,-1 4-37,-1-5-38,1-2-51,0-3-45,-4-3-231,-2-2-490,4-2 217</inkml:trace>
  <inkml:trace contextRef="#ctx0" brushRef="#br0" timeOffset="10344.6666">3433 5142 98,'-15'0'368,"9"0"-38,6 0-40,-9-1-38,9 1-25,0 0-22,0 0-16,0 0-23,0 0-14,0 0-19,24 0-10,-5-3-13,9 0-11,1-4-14,2 0-41,2-2-46,2 0-55,-3-2-55,3-2-67,-5 4-242,-10 0-454,4-2 201</inkml:trace>
  <inkml:trace contextRef="#ctx0" brushRef="#br0" timeOffset="10580.1193">3982 4881 35,'0'0'324,"4"-4"-33,-4 4-33,0 0-28,0 0-23,0 0-20,0 0-12,7 9-10,-5 3-7,1-2-10,-2 3-20,3 3-7,0 1-13,1 8-9,-5-4-8,4-4-9,-4 1-8,5 1-10,-5 2-3,1-5-3,3 0-20,-4-5-39,0 0-41,0 1-43,0-6-48,0 1-48,2-2-51,-4 1-173,2-6-439,0 0 194</inkml:trace>
  <inkml:trace contextRef="#ctx0" brushRef="#br0" timeOffset="10892.2863">4007 4950 142,'6'-8'228,"2"-1"-21,1 1-22,3 3-16,4-2-19,-2 3-13,-5 1-16,2 1 0,2 5-6,-3-3-7,-1 4-10,-1-2-7,0 6-1,1 1 1,-4 1-7,-1 0-6,0 1-8,-2 2-8,-2-3-5,0 1-5,-2-2-6,1 2-3,2-3-1,-4 1-9,3-5-4,-1 4-2,2-2-5,1-3 1,-1 3 1,1-1-3,1 0-2,1 0 5,3-1-11,1 0-3,3-1 2,-1 2-1,1-3 0,-2 2-3,1 0 0,-5 0-2,3 1-4,-4 2 2,-2-2 8,-2 2 1,-4 3 2,-2 0-1,-3 4-4,-4-2 2,-2 0 2,-1 3-4,-7 0-1,-1 1 2,4-7-4,3-1-10,-11 2-20,0-2-30,6-1-33,3-3-39,-4-4-34,5 1-37,1-4-200,2 1-429,6-2 189</inkml:trace>
  <inkml:trace contextRef="#ctx0" brushRef="#br0" timeOffset="11122.6795">4642 4405 287,'0'0'329,"14"0"-53,-2 0-52,8-5-49,8 3-50,5-3-40,-3-2-34,3 1-44,-3 4-42,4-5-48,-14 4-158,-1 3-259,-7 0 115</inkml:trace>
  <inkml:trace contextRef="#ctx0" brushRef="#br0" timeOffset="11256.3124">4697 4613 337,'-22'15'414,"7"-5"-59,-3 1-42,9-3-21,0 1-39,4-1-20,0-1-25,3-2-20,1 0-15,7 2-16,1-5-17,6 0-15,6-1-13,13-2-47,-1-3-73,7-1-84,-2-4-121,3-4-296,10-6-552,-13 5 245</inkml:trace>
  <inkml:trace contextRef="#ctx0" brushRef="#br0" timeOffset="15525.8349">5881 4092 130,'0'-4'249,"0"-1"-14,2 1-7,-2 4-11,-2-6-12,2 6-17,-1-5-16,1 5-23,0 0-16,0 0-16,0 0-13,0 0-7,-1 28-7,-1-7 6,-2 7 0,-2 2-12,-4-1-1,2 0-15,-3 0-1,1-1-8,-1-1-5,-3 1-2,0-5-10,1 0-1,1-7-5,3-2-2,1-3-2,2-1-4,-3-3-1,4-2-2,1 2 0,-1-2 0,0-4 0,2 3-5,3-4-2,0 0-3,-6-8 0,11 2-2,-1-2-4,-1-4 0,4-2-3,11 1-1,5-3 1,-5 3-3,3-2 0,-1 5-1,6-1-1,-5 4 1,0-1 1,0 3-4,-2 1-3,4 0 2,-5 3-8,0-2-2,-1 1-1,-4 0 1,0 2-1,1-1-1,-5-1 2,-1 0 1,2 1-15,-5 1 5,2-2 3,-2 1 1,-5 1 9,6-4-6,-2 1 0,0 0 2,-3 1-1,0-4 7,2 3 0,-3-1 1,1 1 2,-1 3 3,0-9 2,0 7 1,0 2-1,0 0-4,1-5-1,-1 5-4,0 0 3,0 0 1,0 0-2,-1 19 10,-1-6-10,0 2 2,0 0 1,0 4 1,0-2-1,1 0 4,0 10-3,-1-8 2,1-1 2,1-1-6,-2 1 0,1-6-25,-1-2-28,1 3-33,-1-4-39,2-2-42,0 0-51,-1-2-189,1-5-444,0 0 196</inkml:trace>
  <inkml:trace contextRef="#ctx0" brushRef="#br0" timeOffset="15920.3302">6327 4166 74,'0'0'272,"0"0"-35,-2-7-21,2 7-26,0 0-22,0 0-20,0 0-10,0 0-13,-9 13-5,2-3-19,3 0-8,1 7-7,-1-1-11,1 0-5,2-1-11,0 2-1,2-1-6,2-1-8,-2-2 0,3 3-12,1-4 3,0-1-2,1-1-3,3-1 1,-1-1-6,3-2 0,1-1 0,1-1-4,1-2 1,4-2 0,-1-5-3,-2 2-1,4-4-5,1 1 2,-4-5-5,0 2 1,0-5 5,-3 2-2,-4-4 5,-1 2-2,-4-3-3,-3 1 1,-2-4-4,-4 1 0,-2 0-1,-5-1 6,-6-1-8,4 7-2,-10-2-1,8 4-3,-4 4 2,2 0-3,-4 4 1,4 0 1,0 4-2,4 0-2,-1 0-7,5 2-11,-3 2-11,4-1-16,3 4-12,2-3-17,1 3-21,3 0-20,4 0-29,2 4-17,3-2-27,3-3-143,2 2-359,4-3 160</inkml:trace>
  <inkml:trace contextRef="#ctx0" brushRef="#br0" timeOffset="16173.1679">6795 4096 106,'0'0'282,"0"0"-21,0-4-19,0 4-22,0 0-24,0 0-25,0-4-18,0 4-16,0 0-4,5 8 7,1 2-4,5 4-15,-2 0-6,5 1-12,3 4-7,5 1-10,-1 1-7,2-4-7,0 1-3,0-2-11,-2 1-3,-5-8-7,0 4-4,0-5-3,-2 1-6,-5 0-30,1-4-34,-1 0-42,-1 2-35,-1-3-40,-2-1-31,2-3-57,-7 0-174,5-4-440,-3 0 196</inkml:trace>
  <inkml:trace contextRef="#ctx0" brushRef="#br0" timeOffset="16385.619">7102 4106 157,'0'-3'203,"0"-1"-19,0 0-17,0 4-17,0-4-5,0 4-6,0 0-6,0-6-8,0 6-14,0 0-12,0 0-9,0 0-9,-17 10-7,7 0-7,-4 1-8,-5 5-1,-2 1-7,-3 2-1,0 2-4,-3 2-7,4-2-4,-4 1 1,3-3-7,-3 3-3,-1 2-3,2-3-12,1-3-21,5 2-22,-1-2-34,4-5-37,4-3-47,2 2-189,3-4-365,2-3 162</inkml:trace>
  <inkml:trace contextRef="#ctx0" brushRef="#br0" timeOffset="16611.5463">7364 4103 3389,'5'-3'186,"-1"2"-57,-1 0-80,-3 1-29,0 0-16,0 0 0,10 5-1,-8 2-3,-2 4 3,0 0 1,1-1-6,4 6 5,-2 0-1,2 2 4,0-1-6,0 1 2,-1 0-43,1 0-27,1-1-35,0-1-30,1-1-41,0-5-49,-1-1-66,-2 0-174,4-3-499,-1-4 221</inkml:trace>
  <inkml:trace contextRef="#ctx0" brushRef="#br0" timeOffset="16930.7319">7650 4109 6,'-5'-4'312,"5"4"-31,0 0-30,-15 13-25,9-4-24,4 1-20,-6-1-18,3 7-15,2 0-13,1 1-22,2 0-4,0 1-14,1-2-7,2 1-8,-1-5-8,7 5-6,2-1-8,-1-3-4,0-2-3,0-2-7,7 0-5,-7-3-3,7 0-1,-5-2 1,1-3-6,5-2-7,-1-2 0,2 1 1,-8-2 1,3-1 4,-2-2 5,-2 1 3,-1-3-1,-1 0-6,-1-1 3,-4-2-9,-1-8-3,-3 4 1,-3-1-3,-1 1-6,-4-2-1,-2 3-2,-1 0-1,-2 3-5,-4 2-7,-7-1-13,5 4-13,-1 4-8,-1 1-17,2 2-22,-1 2-20,2 1-29,1 0-33,8-2-34,-2 2-43,1-1-161,3 1-428,3-1 190</inkml:trace>
  <inkml:trace contextRef="#ctx0" brushRef="#br0" timeOffset="17349.6134">7777 3754 215,'2'-8'280,"2"4"-29,4-4-24,5 1-19,1 2-25,6-1-7,-1 3-13,0-4-8,1 7-16,0-2-15,-6 4-9,-3 2-19,4-1-9,-6 2-6,-3 2-6,1 5-9,-5-3-5,-1 4-3,-2-1-8,-3 2-2,-3-1-6,-3 1-6,-1-2 0,-1 1-7,2-4-1,0 1 9,2-3-17,0 1 1,2-1-7,-2-3 2,3-1-5,4 1 0,1 0 1,0-4-2,4 12-4,1-8 2,4 1-1,0 4 4,2-5-5,1 3 1,-1-2-2,1 0-2,0 1 2,-1-1-3,-1 0-1,-4-2-2,1 0 3,-2 1 1,-3-1 0,0 2 1,-4-1-3,-3 1 3,-4 1 2,-2 1-6,-3-2 3,-5 2-2,2-3-5,2 0-7,-5 1-13,1-2-18,6-1-23,-1 1-35,3-1-41,1 0-51,2 0-65,2 1-149,0-3-439,6 0 195</inkml:trace>
  <inkml:trace contextRef="#ctx0" brushRef="#br0" timeOffset="17607.9196">8321 3989 379,'10'0'361,"-10"0"-37,4 3-39,1 0-22,0 1-28,3 2-24,2 2-20,8 4-18,-6-2-17,11 5-16,-1 3-17,-1 2-12,2-3-8,-2 1-8,-1 0-13,3-1-6,-7-4-13,-1 0 12,-3 0-10,5 2-18,-7-3-27,1-3-35,-4 1-43,0-3-48,-1 3-56,-3-6-63,4 0-277,-5 0-545,-1-3 241</inkml:trace>
  <inkml:trace contextRef="#ctx0" brushRef="#br0" timeOffset="17792.43">8670 3989 14,'0'-7'374,"0"3"-42,-4 1-32,4 3-33,0 0-23,0 0-27,-19 12-20,8 0-22,-7 6-18,0 2-19,-5 2-11,2 2-13,-2 4-7,-13 7-11,13-7-12,-10 7-32,8-6-36,0-3-45,2 1-56,0-1-73,6-2-71,-2-4-190,2-1-453,7-7 200</inkml:trace>
  <inkml:trace contextRef="#ctx0" brushRef="#br0" timeOffset="24984.5133">9292 3746 20,'0'0'151,"-6"-3"-7,6 3-18,0 0-7,0 0-12,0 0-3,-10 6 0,7 0 3,-5-2-12,-1 0 0,3 4-12,-3-1 3,-4 6-6,3-4-6,1 5 9,-7 2-3,4 5-7,0 6-7,-2-5-8,5 4-1,0 1-10,3-1-3,1 4-2,5-5-7,2 3 1,0-9-5,1 6-4,5-8-1,0 0-5,1-1-1,5-2 2,0-2-2,4-2 0,6 2 0,-2-7 0,1-2 0,3-3 0,-4 0-2,5-3 2,0-4-17,-7 1 5,-1-1 3,-2 0 1,1-3 14,-7 4 2,-1-3 7,0 1 2,-5-1-7,-1-1 8,-1 1-10,-3-2-1,-3 1-3,-1-1-5,-1 1-3,-5 2 2,0-1-6,-1 3-1,-1-1-4,2 0 2,-3 4 1,2-1-5,-1 3 1,5 0-1,-2 1-3,1 2-1,-2 1-2,7 1 2,-3 0-3,2 1-11,2 3-11,0-3-21,5 2-16,2 1-18,3 1-33,-1-3-24,5 0-28,2-1-42,3-4-129,2-1-362,4-1 160</inkml:trace>
  <inkml:trace contextRef="#ctx0" brushRef="#br0" timeOffset="25625.8742">9800 3873 211,'3'-7'219,"-2"3"-11,2-2-10,-2 1-13,-1 3-13,0 2-16,1-4-17,-1 4-19,0-4-13,0 4-11,0 0-7,0 0-8,-1 14-10,0-3-8,-2-2-4,2 4-7,0-2-2,1 4-10,0-1-4,1-1 8,3 1-15,-3-5-5,3 4 4,-2-3-4,2 2 0,3-2-5,-2-1-1,4-2 0,0 1 0,2 1-4,2-9-2,0 4 5,-3-4-4,4-1-3,6-2 1,-10 3 4,4-5-3,-1-2 2,2 2-1,-4-4-3,-2 1 4,-1-1 0,-2-1-1,-1 0 0,-2-3-2,-6-1-3,2-3 0,-3 0 0,-2 3-3,-1-2 1,0 1-2,-4 5 0,1-3 1,-1 5-2,1 0-1,-1 2 0,0 0 5,1 1-5,1 1-4,1 2-5,-1 0 3,3 2 1,6 0-1,-7-2-1,7 2 5,0 0-1,0 0 0,4 9-5,2-8 4,8-1 1,-3 3-4,8-3-5,1 2 0,-1-2-2,11 1-1,-10-4 3,1 0 1,0 2 0,0-1 2,-1 2-1,0 0 1,-1 0 0,-8 3 2,0 0-1,0 1-3,-1 2 0,-1 1 1,0-1 3,-3 4 0,0 0 1,-1 2 0,-3 1 0,1 3 4,3 1-2,-3 0-3,0 1 7,3-2-4,-4 2 2,2-4 1,0 2-1,3-4 3,-3-2-3,5 7 3,-1-9 4,-1 1-4,3-1-2,0-3 2,2 1 4,0-2-3,1 0 1,3-4 2,-3 0 0,5-3 2,-1-2-2,0-1 7,0-2 3,-4 2 3,4-7 5,-6 2-2,1-1 2,-4-2-2,-1-1 0,-5-2-7,-2 1 0,-2-2-1,-2-2 0,-1 4-2,-5-1-4,1 0-2,-1 3-3,-3 2 6,1 2-15,0 3-5,-3-5-20,5 6-20,-2 1-30,-1 2-44,1 3-33,3 0-52,-2 2-181,-1 1-422,5 1 187</inkml:trace>
  <inkml:trace contextRef="#ctx0" brushRef="#br0" timeOffset="26849.4097">6191 5037 152,'0'0'208,"-3"-2"-12,3 2-16,0 0-14,0 0-7,0 0-15,0 0-9,0 0-8,0 0-13,0 0-8,0 0-10,0 0-8,0 0-12,0 0-6,0 0 1,0 0-11,0 0-4,0 0 7,0 0 22,0 0 4,17 7 4,-8-3 1,4 0-6,5-1-4,5 2-4,6 0-9,4 1-1,5-2-8,16-2-6,7-2 3,31-1 6,3-5-9,12-3 1,9-4-10,11-1-3,6-1-6,6-2-6,3-3 6,13-1-7,2-5-2,4 2-2,-2-3-3,-3 1-1,-2 0 0,-4 1-6,-4 0-1,-13 4 0,-9 1-8,-8 1 7,-10-1-7,-12 1 5,-32 11-6,-3-2 4,-3-3-4,-1 4-1,-5-2 2,-11 1-3,-3 3-3,-1-2 6,-2 1 1,-2-1 24,1 1 3,-6-3 12,1 3 5,-9 0 8,0 2 3,-1-2-4,-2 3-2,-3 1-1,1-1-5,-3 2 0,-4 0-3,1 3-7,-1-2-5,-1 0-7,-1 0 1,1 1-4,-5 1-7,9-4 1,-9 4-7,3-1 3,-3 1 0,5-1-12,-5 1-21,0 0-31,4-4-23,-4 4-25,0 0-28,0 0-31,0 0-33,0 0-38,-21 8-39,12-5-58,-5-2-224,1 3-590,0-3 262</inkml:trace>
  <inkml:trace contextRef="#ctx0" brushRef="#br0" timeOffset="35125.8586">6774 5607 56,'-1'-4'150,"2"-1"-11,-2 0-2,1 5 4,0-7 7,0 4-8,0 3-7,0-8-9,-1 4-13,1 4-9,-3-6-9,2 2 3,1 0-2,0 4-5,-4-5-14,2 1-6,-1 1-5,-2 0-5,0 1-7,0 0-7,-7 1-6,5 0-7,-6 1 5,-6 2-4,0 1-8,4 4 1,-2-1-8,-4 2 1,3 4-3,2-3 12,-1 3-5,0 1-3,3 0-2,0 2 2,4 2-6,4 0 3,-1 0-2,5 0-4,2-5 0,0 4 0,0-5-1,6-1-1,1 0 0,2-3-2,2-1 2,2-3-2,5 2 1,0-5-2,3 0 1,0-2 0,-2-4-1,3 0 0,-3-4-3,-1 3 2,-1-3-2,-2 0 1,-4 3 3,-2-2 0,-3 1 0,0-1-2,0 0 1,-2-1 0,-3 2-1,3-1-1,-2-1 2,0 2 5,-2 1 5,0 2-1,0-2-1,0 1-3,0 3-1,0 0-3,0 3-2,0-5-2,0 5 1,0 0-2,0 0-3,5 12 4,-3-3-2,2 3 0,4 4 2,-2 0-2,1 4-1,3 5 1,-1-3 3,-3-2-3,1-1 0,-2-1 3,-4 1-1,1-1-2,-4-2 4,1 1 8,-4-2 2,-2 1 4,-3-2 4,0-1-1,-5 2 1,2-5 0,-4 2-1,-1-1-1,0-1-2,-7-2 1,5-2-5,0-1-3,0-2 2,-2-1-4,2-2-11,-1 0-13,2-2-15,-2-1-16,4-1-15,4-1-27,1 0-23,4-2-32,3-1-50,2-1-213,1-5-438,4 4 194</inkml:trace>
  <inkml:trace contextRef="#ctx0" brushRef="#br0" timeOffset="35775.9184">6970 5643 2420,'0'0'162,"4"-2"-67,-4 2-52,0 0-16,0 0-14,-9 8-3,5-4-3,-1 7-1,-1-1-2,0 3-1,3-1 0,-1 1-2,4 1 2,0 3 2,2-1-2,1 0-1,5 0 1,-1-1-1,1 0 4,2-3-4,3 0 0,1-3 5,4-1-8,-3-1 2,3-5 4,0 1-1,-1-3-4,3-3 3,-3-1 2,0-4-1,-2 2 1,1-2-3,-3-2 0,0-4 2,-3 2 1,-4-3-2,0 0-2,-4-2 3,-3 1-2,-4-2-1,-3 1 3,-2-2 2,-2 2 5,-7-2-3,-1 0-3,2 9 0,0 0 0,-3 2 1,5 2 0,-3 1-2,5 3 0,2-1-4,2 3 1,-3 0 0,4 2-4,3-1-3,2 1 4,1 3-3,3-1 2,3-1-4,3 1 1,1-1-7,8-2-13,2 1 0,6-1 1,3-5 0,0 1 2,3-3 1,-2-2 3,3 1 4,-2 2 1,-2-4 1,-5 4-1,-2 1 2,-3 1-2,3-1 7,-8 4-3,1 0 2,0 3-1,-1-2 1,-1 3-1,-1 1 4,0 3-2,-1 3 6,-1-2-2,-2 4 3,2 2-2,-2 1 0,3 2 3,0-1 1,-3 2 1,2-4 1,-1 1 3,1 1-1,-2-5 0,4 1-2,-4-4 1,3 0 0,2 0 3,0-3-1,-1-1 2,2 0 7,0-3 5,-2-1 4,4-1 3,2-3 0,2-2-3,-1-2-3,-1-3 8,1-1-2,-2-2 6,0 0 2,-7-1 4,1-2 6,-4-1-3,-3 0-7,-2-1-4,-4 0-3,-6-2-2,1-2 3,0 5-9,-8-2-1,4 7-5,-1 2 2,-1 1-4,-1 4-4,4 1 2,-1 4-6,-4 0-21,0 1-27,4 5-26,-4 0-32,3 3-37,6-1-44,4 2-58,-2 0-185,3-1-459,3-1 203</inkml:trace>
  <inkml:trace contextRef="#ctx0" brushRef="#br0" timeOffset="36095.0635">8376 5433 15,'-5'-9'323,"2"-2"-39,-2 7-26,4-1-28,-2 1-26,3 4-19,0-4-18,0 4-23,0 0-5,0 0-8,24 13-2,-8-3-13,1 0-10,5 7-9,3 1-11,-10-5-7,5 8-7,2-3 7,0-1-3,-7-5-5,2 2-4,-3 1-12,0-1-23,-2-2-49,-2 1-42,-2-2-42,0-1-44,-1-5-51,-1 0-58,-2-3-142,1-2-428,-5 0 189</inkml:trace>
  <inkml:trace contextRef="#ctx0" brushRef="#br0" timeOffset="36278.5746">8703 5421 199,'-3'-9'324,"1"1"-24,2 3-31,-2-2-27,0 3-28,-2 1-20,-1 1-21,5 2-19,-13 4-12,4 1-19,-1 3-11,-3 5-10,-4 7-10,0 1-9,-6 4-8,7 0-3,-4 3-8,2 1-4,0 1-9,-4-3-8,6 4 0,-4-2-15,8 0-28,-6-3-35,1-2-42,4 0-45,1-8-46,4 0-61,2-6-193,1 0-456,2-3 202</inkml:trace>
  <inkml:trace contextRef="#ctx0" brushRef="#br0" timeOffset="36506.963">9049 5374 3176,'9'-8'183,"-1"-1"-124,-3 3-13,4-4-34,-7 5-8,1 3-4,1 0-1,-4-1-1,0 3-4,0 0 3,9 5 4,-7 2-3,-1 3 1,3 2 1,3 6 0,-4 1 0,1 6 0,1 0 0,1 1 3,0-1-1,-1-7 0,-1 1-9,-3 0-35,4-2-32,0 1-33,-1-1-52,1-5-61,0-1-258,0-2-517,-1-4 229</inkml:trace>
  <inkml:trace contextRef="#ctx0" brushRef="#br0" timeOffset="37142.3689">9510 5353 306,'0'0'319,"-9"0"-32,9 0-29,-9 10-24,6-5-24,-1 5-25,-1 0-19,1 2-17,2 0-11,4 4-15,-4-1-18,4 1-6,-1 0-13,5-1-6,0 2-3,2-1-10,3 1-5,-2-4-3,1-4-9,6 0-3,-6-1-8,7-3-5,-5-3 2,2 0-6,0-2 0,1-2-4,2-4-2,1-3-2,-2 0-2,-2 0-3,-3-2 0,-2-1 2,-1-5-8,-4 2 1,0-2-2,-4-2 0,-4-5 1,-1 5-4,-4 0 6,-6-3-9,4 7-2,-7-5 2,0 11-3,0-5-3,3 3 3,-2 4-2,-1 1-1,6 2-2,-1 3 0,2-2 3,-1 3-4,3 0-14,3 0-15,1 4-11,3-3-3,-2 4-10,8 0-12,0 0-7,1 0 1,8-1-12,4-4-12,4 3-3,7-3 7,1 0-2,1 0 8,-7-3 10,9-1 2,-5-4 8,-5 5 19,-2-2-2,-1 3 14,1-2 15,-4 1 8,1-1 12,-2 3 8,-4-1-1,1 2 3,-6-1 4,3 1-5,-1 3 5,-3-1 3,4 1 18,-2 1 9,-2 1 2,0 6 3,1-1 0,-2 3 6,-1-1-2,1 2-5,1 3-7,-1 1 2,1-1-5,0-1-2,0 1 0,1-1-3,1-2-1,-2-2-5,2-2 1,0-1 1,3 2 6,0-4 9,1 0 3,2-2 3,1 0 0,4-2-2,-2-3 2,6-1-2,-2-3 3,2-2-1,3-4 1,-6 1 7,-2-1 8,-2-1-4,-5 0-3,1-3 3,-3-1 1,-5-1-15,0-2-5,-4 0-3,-4-7-6,-1 6-5,-5 1-2,1 2 0,-7-4-2,1 8-4,-1-1-7,2 5-19,-5 0-33,2 3-29,-1 3-36,-1 2-53,1 1-64,3 3-84,3-2-184,0 2-531,2-1 236</inkml:trace>
  <inkml:trace contextRef="#ctx0" brushRef="#br0" timeOffset="38014.9807">12074 4487 203,'-5'-4'317,"1"3"-35,0-3-29,4 4-23,-3-3-26,3 3-18,0 0-18,-2-2-17,2 2-16,0 0-12,0 0-5,0 0 12,21 7-11,-1-5-13,6 1-11,9 0-7,1 1-7,3-4-11,14-1-31,-17-1-43,-1 2-51,-4-2-50,-12 0-61,0 2-51,-8 0-209,-5 0-460,-5 2 203</inkml:trace>
  <inkml:trace contextRef="#ctx0" brushRef="#br0" timeOffset="38138.6437">12123 4625 291,'-9'5'305,"2"-2"-33,6 4-23,-1-2-27,5 2-21,6 3-21,3-4-14,15 1-16,5 1-18,4-6-12,16 1-43,-14-2-57,15-2-87,0-2-96,-18-2-197,0-4-389,-1 5 173</inkml:trace>
  <inkml:trace contextRef="#ctx0" brushRef="#br0" timeOffset="43378.2146">2950 7406 76,'-4'-3'240,"4"3"-25,0 0-15,-10 8-12,1-4-9,1 5-2,-2 0-7,-3 4-11,-2 2-13,-2 3-11,-2 3-7,2 1-14,0 1-9,2 2-4,0 1-13,0-4-9,3 3-6,-3-3-6,8-4-4,-2 1-7,-3-3-8,7 1-3,-5 0-5,5-4-2,-2-3-4,3 1-5,-1-2-4,4-3 3,-3-1-5,3 0-4,-3-2-2,3 0-4,1-3-5,0 0-5,0 0-10,12-13-11,-4 2-6,1-3-11,9-11 2,-1 4 0,2-4-5,0-2 0,1 0 6,2 1 2,-2-2 3,0 6 3,-2-4 1,-3 3 2,-1 7 3,-1 2 2,-3 0 4,-1 4 1,-4 2 7,3-1 5,-2 1 2,-2 4 2,1-1 3,-1 1-1,-1 0 1,0 3-2,0-3-1,1 0-1,3 2 0,-7 2-1,11-2 3,-9 2-1,-2 0-2,15 0 0,-8 3 3,4 1-5,0 1 18,5 0 1,3 4 3,-2-2-6,3 3 1,5 0-3,4 2-1,-5 2 1,3-3-5,-3 0 1,2 1-2,-2 0 0,-6-1 0,0-4 1,1 2 1,-2-2-6,2 4-1,-7-5 5,1-2-2,-2 0 0,-2 3-4,1-2-1,-4-3 0,-1 1 0,-1 1 2,1-4 13,-1 3 11,-4-3 2,4 4 10,-4-2 2,-1 4-4,-3-1-5,0-1-2,-5 4 0,-1-2-3,-7 3 3,0 2 3,-8 1-1,-3 1-1,-4-1-4,0 1 0,-4 3-3,1-2 3,-1-2-4,0-1 3,3 4-6,-2-4-3,2-1-1,-1 1-2,4 0-5,0-2 0,4-1-2,7-4-23,0 1-22,6-1-22,3 0-26,1 0-29,2-4-36,3 0-29,4 0-44,0 0-255,11-14-516,0 2 228</inkml:trace>
  <inkml:trace contextRef="#ctx0" brushRef="#br0" timeOffset="43730.8125">3715 7270 2753,'4'-8'94,"-1"-1"-8,-1 4-28,-2-2-33,1 2-4,-1-2-1,0 2 5,2 2 14,-2-1 7,0 4 17,-2-6 11,1 2-7,1 4-6,0 0-6,-1-4-12,1 4-11,0 0 0,0 0 0,0 0-1,2 21-12,-2-6-1,3 6 1,-2 1-1,-1 7-2,2-1-1,0 0-1,-1 0-1,2 4-2,0-3-2,-1-2 0,1-8 3,-1 0-2,1-1 0,1-1 0,1-6-7,-4 0 4,3-3 11,2 2-18,1-7 5,1 4 0,3-5 5,-2 1-4,7-3 5,4-3-4,-1-2-3,3 1 1,4-6-21,-5 3-29,-1 3-31,-1-4-41,2 3-45,-3-2-47,0 2-51,-7 2-250,6-3-552,-4 1 245</inkml:trace>
  <inkml:trace contextRef="#ctx0" brushRef="#br0" timeOffset="44426.6528">4517 7575 3302,'-11'-7'66,"-5"-4"-10,4 4-26,1-3-21,-3 3 2,5 1-2,1 1-4,2 2 1,-1 0 2,2-2 5,4 4-1,-4-2-7,5 3 1,-4-3-1,4 3 0,0 0 2,2 18 6,2-1 3,3 9 13,2 3-2,-3 0 2,2 4-6,-2 1-2,-2 0 1,2-1-4,1 2-2,-6-6-1,3 2 6,-3-1-6,-1-6-3,0 2-1,0-8-1,3-3 2,-3-2 6,0-2-13,-3-2 4,3-1-1,-1-3-1,1-1 1,0 1-1,0-5-1,0 0-33,0 0-25,0 0-13,-4-20-2,4 2 0,0-7 1,2-4 9,4-4-1,-1-2-5,4-11 5,1 13 7,-2-2 4,2 4 6,5-2 5,-1 5 3,1 5 3,1 0 3,-5 9 1,1-1 4,-3 6 3,0-1-1,0 3 0,-3 4 3,2 1 4,-3 2 12,-5 0 10,9 8 16,-5-1 6,-3 8 3,-1 2 9,-1 1 1,-2 8-4,2-8-1,-4 2-3,-3 5-6,2-7-1,2-2-1,-1 0-5,3-3-3,1-3-4,0 0-1,2 0-1,0-3 1,6-2-4,-3 3 2,6-1-3,-1-2 2,3 1-2,8 0-5,-1-1 9,-1 3-9,2-3 2,-4 1-2,0 3-3,-6-3-2,1 1 4,-2 0 2,0 3-1,-4 1-2,-1-1 3,-4 2-4,-2 2 8,-2 0 0,-2 2 4,-7 1 1,-3 2 0,-5 1-2,1-6 2,-5 3-2,0-1-1,0-3-4,-1-4 3,1 2-3,5-4-2,1-4-24,2 2-22,-1-5-33,6-1-36,-2-2-55,7-4-66,1-1-284,2-3-555,8-5 246</inkml:trace>
  <inkml:trace contextRef="#ctx0" brushRef="#br0" timeOffset="44702.911">5044 7572 101,'0'-4'359,"-1"1"-32,1 3-34,0 0-32,0 0-20,0 0-28,-14 7-23,9 3-14,-2-2-10,-1 6-12,1 2-15,3 4-11,-2 7-16,1-1-6,2 4-15,1 0-7,-2 0-7,1-1-7,3-2-7,2-1-7,3 3-3,0-6-2,-2-4-8,1-1-4,2 0-2,3-5-5,-3-2-1,2-1-3,1-1-2,4 3-7,-2-7 1,2 0-1,1-1-12,3-4-32,3-2-43,3-5-57,9-3-65,0-9-86,-4-2-246,11-9-565,1-5 250</inkml:trace>
  <inkml:trace contextRef="#ctx0" brushRef="#br0" timeOffset="44886.4204">5851 7403 4950,'-18'3'138,"8"-10"-72,0 3-62,3 0 4,2 2-21,-3-1 4,6 3-11,2 0-3,0 0-2,0 0-6,12-3 6,2 1-8,8-1-3,9-4-29,2 0-36,18-4-44,-11 5-64,-4 1-72,-2-1-109,-1 2-237,-6 1-679,-9 3 300</inkml:trace>
  <inkml:trace contextRef="#ctx0" brushRef="#br0" timeOffset="45029.0458">6007 7528 147,'-13'11'452,"-3"-4"-42,4 4-44,0-3-31,6-3-45,1 0-24,-3 2-34,4-4-16,3 2-23,-3-1-12,4-4-29,5 5-8,3-4-18,1-1-10,10-1-24,8-3-57,1-5-61,4-2-61,0-1-74,4-2-84,-8-2-294,0 0-585,-4-2 259</inkml:trace>
  <inkml:trace contextRef="#ctx0" brushRef="#br0" timeOffset="49273.493">7151 7357 194,'0'0'251,"-6"-1"-13,6 1-18,-6-3-10,6 3-14,0 0-18,-7-1-11,7 1-18,0 0-17,0 0-13,0 0-14,0 0-8,0 0-9,0 0-8,0 0 13,14-3-3,-2 1-8,8 1 0,7-5 1,4-1-4,5-1-12,1-1-6,2-2-3,-2 2-5,2-2-5,-5 3-5,1-2-8,-7 5-1,-10-1-3,-2 0-2,-4 6-2,-3-2-4,-2 0-2,-1 2-2,1 0-4,-7 0-1,0 0 4,0 0-5,-20 11 0,-1-3-1,-9 4-3,2-4 2,-6 3-2,0-1 0,1-1-2,1-3-2,0 1 1,5-2-4,9 0-8,-1-3-18,2 0-15,5 2-21,1-3-24,0 1-31,4 0-39,2-1-19,4 1-1,1-2-32,0 0-226,0 0-468,20-2 207</inkml:trace>
  <inkml:trace contextRef="#ctx0" brushRef="#br0" timeOffset="51588.1624">8416 6989 245,'0'0'244,"0"0"-27,0-7-15,0 7-16,2-4-21,2 0-14,3-3-19,2 3-8,6-3-14,5-4-13,5 2-9,10 0-8,-1-1-10,2 0-3,-1 6-8,-3-6-5,-2 12-9,-9-2-7,-2 2-1,-4 0-4,-2 3-5,-4 0 1,-4 0-3,-2 5-5,-3-2 2,0 4-1,-7 5-2,-4 4-4,-6-1 0,0-1 0,3-3-3,-6 0 2,3-3-4,1 0 1,5-1-3,-3-3-2,3 2 1,5-5-5,0 1 3,2-2-1,1 0-2,3 0 0,0 2 1,5-3-2,3 3-2,4-1 17,5 1 2,2-2-7,0 3 2,11-1-3,-11-2-3,8 1-2,-7-1 2,-7-1-1,0 0 6,-4 1-10,0 0 6,-1 0 5,-4 2 14,-3-2 8,-2 4 4,-3 2 4,-4-2 1,-5 3-4,-2 2-2,-1-4-1,0 1-3,-1-3-9,-3 1-1,3-1-2,-2-1 2,2-2-2,6-2-8,-2 1-25,0-1-24,3 0-26,3-2-35,-4 0-31,6-2-42,1-3-42,3 0-238,1-2-484,5-2 214</inkml:trace>
  <inkml:trace contextRef="#ctx0" brushRef="#br0" timeOffset="51911.8148">8948 7062 186,'1'-5'245,"2"4"-26,0-2-19,-3 3-23,3-5-19,-3 5-17,0 0-12,0 0-5,0 0-4,3 16-9,-3-6-12,0 2-4,0 5-12,2 0-7,2 4-8,3-5-6,-2 1-6,1-1-6,4 1-4,0-4-4,0-1-3,4 0-1,2-3-6,-1 0 1,-4-6-5,3-1-3,-1-2 0,3-2-2,0-1 2,-4-3 4,0-4 5,-2 3 8,4-4 8,-4-3-1,-2 1-10,2-3-2,-7 4 4,-3-4-6,-5 1-1,-3-3-6,0 0-3,-2-2-2,-6 2-1,-1-2-5,3 6 0,-2 2-3,1 3-7,0 1-8,0-1-18,5 7-24,-2-1-28,2 0-28,2 3-31,8 0-26,-11 3-22,7 0-56,0-1-161,4 1-427,0-3 189</inkml:trace>
  <inkml:trace contextRef="#ctx0" brushRef="#br0" timeOffset="52106.8016">9333 6893 205,'4'-3'284,"1"1"-30,-1 2-26,-4 0-24,15 2-19,-4 0-19,2 3-7,1 2-6,4 4-15,9 2-11,-5 3-3,1 2-10,0-1-12,-3 4-7,1-1-10,-1-2-11,-7-3-7,1-2-4,-3 0-16,0 2-33,-3-6-42,0 1-45,-3-3-44,2 0-48,-1-2-62,-5-5-153,2 2-412,-3-2 183</inkml:trace>
  <inkml:trace contextRef="#ctx0" brushRef="#br0" timeOffset="52283.3307">9628 6839 301,'-6'-3'287,"-1"1"-37,0 2-24,0 4-23,-4 0-21,2 3-18,-2 2-17,-4 3-13,2 2-12,-2 0-12,0 8-10,0 2-12,1-1-5,1 4-8,0-3-6,1 3-24,2-3-38,2-7-26,6 0-33,-3 3-47,2-5-37,6-4-48,-2-3-167,3-2-379,-2-2 167</inkml:trace>
  <inkml:trace contextRef="#ctx0" brushRef="#br0" timeOffset="52487.7839">9885 6804 3142,'7'-8'166,"0"5"-53,0-1-62,-5 1-24,2 1-11,-4 2-4,0 0-3,1 10-3,-1-6 2,2 9-6,-2-2 8,-2 5-6,4 1-3,-2 1 3,2 1-2,0 6 2,0-6 0,3 7 5,0-2-7,-2-5-2,2-1-21,3-1-28,-2-3-30,0 1-44,0-5-50,1-1-49,0-2-266,-2-4-528,4-3 234</inkml:trace>
  <inkml:trace contextRef="#ctx0" brushRef="#br0" timeOffset="52804.9386">10139 6860 292,'-1'-4'265,"1"4"-28,-1-3-19,1 3-28,0 0-18,0 0-18,-8 10-13,7-2-6,-2 3-4,3 0-14,0 5-10,3 2-7,-1-1-12,3 1-6,3-1-9,-1 0-9,1-4-3,3 2-10,-1-5-2,1 1-6,-1-2-2,0-2-3,7 0-4,0-3-4,-3-2-3,1-2 5,-2 0-6,6-4 0,1-4 0,-4 0 2,2-4 2,-3 1 0,0-3 3,-4-1 4,-2-1 2,-1-3-6,-2-5-4,-4-3-4,-3 8 0,-3-7-2,-2 7-5,-7-4-3,3 7-1,-2-1-3,-3 3 0,-2 3-2,-2 1-3,-6 1-1,4 4-1,-6 1-2,5 3-12,-1 1-17,3 3-21,-10 0-18,13 1-26,-2 1-36,1 2-36,9-4-39,0 4-62,1-4-148,2-3-446,6 0 197</inkml:trace>
  <inkml:trace contextRef="#ctx0" brushRef="#br0" timeOffset="53341.915">10248 6341 239,'-3'-5'223,"6"-2"-21,-1 4-22,2-2-17,2-2-5,5 0-10,0 0-11,6-1-8,-2 1-17,5 0-12,3 2-10,-3 3-8,4-3-9,-4 3-6,-7 4-7,1-2-12,-4 0-1,1 6-6,-2 0-3,-4 3-2,0-1-2,-5 4-4,-3 0 1,-2 3-2,-5 1-5,-2 0 3,-7 2-2,5-6-1,-7 5 2,8-5 0,-3-2 1,5-3-3,1 0-2,0 1 2,6-5-5,-5-1-5,6 2 0,0 0-3,-2-3-3,5-1 6,-2 5-7,2-5 3,13 1-3,-4 0-2,5 0 0,3 1 1,1-1-2,0 1-1,0 0 0,1 0-1,-2 1-1,-3-1 0,-2 0-2,-2 1 0,-4-1 1,2 1-2,-4-1 4,-1 2 5,-1 2 13,-4 0 7,-1 2-2,-4 1-1,-4-1-3,-2 2 1,-4-1-2,3 1 1,-3-2-3,-2-1-4,2 1 0,-3-2 0,8 0-3,1-2-3,-1-1 0,1 2-4,2-3-24,2 1-25,2-1-27,0 2-22,5 1-19,-3 0-22,6-3-49,-2 3-232,4-2-450,4 1 199</inkml:trace>
  <inkml:trace contextRef="#ctx0" brushRef="#br0" timeOffset="53630.7271">10856 6558 3363,'-1'-5'120,"1"1"-18,0 4-39,-3-10-31,0 8-15,3 2-3,0-5-13,0 5 2,-1-5-7,1 5 4,0 0-6,0 0 8,0 0-4,9 12 11,-1-2 2,5 1-3,-1 3 3,1 2-1,7 1-5,-2 4 3,-2-5 3,3 2 1,-3-4-7,-3-1-1,-2 2 2,3-3 0,-3 0 0,1 3 2,-3-2-3,-2-3 2,-3 1-15,3 0-44,0-4-39,-3-2-38,-1 5-41,0-5-49,1 0-72,-2-4-189,-2-1-519,0 0 229</inkml:trace>
  <inkml:trace contextRef="#ctx0" brushRef="#br0" timeOffset="53810.7839">11182 6556 3276,'0'-7'147,"-3"2"-68,2-1-44,1 6-10,-5-6-12,-2 6-3,7 0-7,-14 2 0,2 5 2,-4 1-1,-2 2 0,2 3 0,-9 3-2,2-1 4,2 6-2,-2-1-2,0 1-2,-2 2-30,5 0-37,-3 4-31,3-4-44,0-1-47,5-1-53,-1-5-234,3-2-516,2-2 229</inkml:trace>
  <inkml:trace contextRef="#ctx0" brushRef="#br0" timeOffset="57430.5956">12030 6421 138,'7'1'154,"-7"-1"-5,10-1 2,-1 0-3,-3-3-6,1 2-8,1-1-7,3 1-9,-2-3-8,-4 0-8,3-1 0,0 2 5,-3-1 2,-1 3-2,-3-4-5,3 0-7,0-1-9,-4 1-12,-1-1-4,-3-1-8,-2 2-5,1-1-7,-5 4-6,-2-3-3,0 1-7,-8-1-1,1 4-5,0-1-6,-2 3-1,1 0-2,-10 3-1,12 1-3,1 2-2,-1 1-4,-2 0 0,8 4 1,-4 0-2,1 3-1,4 1 0,2-2-1,3 3-3,3 1 3,3 2-1,3 0 1,6-1-4,6 3-1,5 0 6,4-1-2,0-2-1,6 1-1,0-2-1,1-1-2,0 0 2,-3 0 0,-1-2-1,-11-4 0,2 0 5,-5 0-6,-4-2 3,-1 0 0,-4 1 0,-2-2 2,-4 3 1,-5-1 6,-6 4-4,-1-3 0,-4 1 1,-7 1 1,-3-3-1,10-2 1,-4-1-3,-5-2 0,9 1 5,-1-5 2,5-3-6,1 1 0,1-1-3,2-5 0,-5-2-3,5-5 1,6 3 1,1-5 0,3-1-2,11-5-3,-1 5 2,6-6-2,7 2 1,1 1-5,5-1-1,2 1 17,2 1-8,2 3-5,-3 2-2,-1 1-10,-4 2-4,3 2-7,-11 3-3,0-1 3,-3 4 3,-2 1 2,-4-2 1,-1 3 0,-2 0 1,-1 0 3,1 1-2,-1 1 2,-6 0 2,7 0 0,-3 2 2,0 2 1,0 2 2,-1 0-2,2 1 7,-1 3-4,1 0 2,-1 7 0,1-1 2,4 0-1,-3-1 2,2 2 0,1-2 1,1 1-1,1-1-1,-2-1 3,3-2 2,-3-4 0,2-1 1,0 0 1,-1-2-1,3-1 0,-2-1 1,0-3 0,1-2 1,-1 1-1,0-3 1,1-2 6,-3-2 9,-2-1-2,2-3 6,-4 1 4,-1-5-1,-4 1 0,-2-2-4,-4-1-2,-4 0-5,0-4 3,-4-1-7,-3 2 0,4 0 0,0 8-3,-2 0 2,2 2-5,2 3 0,2 0-1,-1 2 3,5 2-3,0-1-5,1 1-2,0 2-2,2 0-2,2 2-2,0 0 3,0 0 4,10-5-1,0 3 0,8 2-2,4-2 0,5-3 1,-1 3 2,3-1-2,-1 1 2,2-1-1,-2 3-2,-7-1 1,-2 1 2,1 1-3,-4-1 0,-3 4 2,-1 1-2,6 3 4,-7-1-2,2 2 1,-5 1-4,1 1 3,-3-1-2,3 4 3,-1 0 1,-1-2 1,-1 1-2,0 1 3,1-3-2,0 2 1,-1-1 1,2-3 0,-1-1 1,0 1 1,2-4-2,2 3 4,-1-3-1,1-1 0,3-3-1,1-1 4,-2 0-1,0-2 6,5-4 11,-8 1 6,7-4 9,-8 2 5,1-3 10,-4-2 1,0-3-8,-1-4-2,-7-1-6,-1 1-7,-4-5-1,-4 0 2,-2 4-9,-1 5-2,1 1 1,-1 0-18,-1 2-16,4 3-18,1 3-29,-4 0-31,2 3-40,0 3-42,2 0-41,0 7-269,-1-5-522,0 5 231</inkml:trace>
  <inkml:trace contextRef="#ctx0" brushRef="#br0" timeOffset="58027.9975">8300 7945 273,'-4'0'244,"4"0"-26,-5-5-22,5 5-18,-5 0-12,5 0-11,0 0-10,-4-4-11,4 4-13,0 0 5,11-2-3,-1-1-1,10 0 3,12-2-11,3-1-4,22-8 3,32-2-7,7-1-6,9-1-3,15-5-6,8-4-9,19 0-6,10-3-7,11 0-6,8 1-3,5 0-11,-2 4-2,3-5 0,4 2-7,-7 4-5,1 1-7,-4-4 2,1 1-5,-4 2-3,-12 3-3,-9-1-2,-8 4 2,-8-1 0,-8 1-5,-7 1-2,-11 2-3,-10 0 0,-34 5-2,-1 0-2,-6 3 3,-5-4-3,-16 6-1,0-1 1,-10-1 1,0 2 4,-7 0-4,-10 2 1,6 2-1,-12-2 3,3 2-5,-1-1 7,-2 2-3,2-1-1,-7 1 5,7-1-7,-7 1-5,6 0-15,-6 0-30,0 0-34,0 0-38,0 0-37,0 0-48,-29 5-48,9 1-269,-7 0-561,-5 3 248</inkml:trace>
  <inkml:trace contextRef="#ctx0" brushRef="#br0" timeOffset="58621.4181">9327 8341 36,'-1'-9'245,"2"0"-25,2 0-18,-2-4-25,1 1-17,0 0 6,0 0 18,0 1-6,-2-1-9,-2 1-11,0-1-14,-3 4-15,-1-4-15,-4 4-8,-1 2-13,-6-2-10,0 4-9,-6 3-4,3 3-11,-10 3-8,4 2-3,-2 6-3,2-4-6,8 3-1,-5 5-5,8-1-5,3-1-1,-1 2-3,7 1-4,-1-3 2,4 3-5,6-1 0,4-2-3,3-2 0,6-2 4,2-1-5,9-4-2,3-3-1,3-7 2,-1 1 0,1-6-2,3 0-2,-6-3 0,-2-1 7,-4 1-7,-4 2-2,-6-2-4,-1 0 5,-3-2-2,-4 3 0,1-5-4,-6 5 3,-1-2-2,0 1 1,-1 2-1,-1 0 2,-3 0-1,3 5-3,1-1 0,-2 3-3,3 3-2,-8 0 1,8 0 4,-5 12-4,2 0 2,1 5-3,-1 10 1,3 0 11,3 4-5,-1 0-1,4 3-1,-2-5 3,-1 1-2,3 0 3,0-3-3,-1 3 1,-1-6-1,0-5 9,-2-1-20,1-4-21,1-5-25,-4 2-25,3-2-27,0-2-40,5-4-42,-5-1-68,-3-2-158,11-6-451,-3-3 199</inkml:trace>
  <inkml:trace contextRef="#ctx0" brushRef="#br0" timeOffset="59206.7478">9767 8286 87,'1'-1'297,"-1"1"-31,0 0-29,-2 9-23,-2-2-20,1 2-22,0 1-18,-4 5-16,5 1-7,-3 1 3,3 1-19,2 0-11,2 2-10,3-5-11,0 2-8,1 0-4,1-3-8,0-2-3,2-3-7,3-2-5,-1-1-6,7-1-2,-5-3-4,6-4-3,0-1-4,0-5-1,-2 1 0,0-4-8,-4-1 8,-3-3-8,0-2 3,-4 3 3,-2-5-2,-4-1-4,-3-6 0,-4 9-3,-1-1-3,-4 1-3,-1 1 0,-1 4-2,-6 0 0,4 4 1,-3 2-5,-4 1 10,2 3-12,-1-2-6,2 5-12,3 2-15,3 0-16,4 0-10,-1 0-12,6 1-5,3-1 2,2 3-2,5-3-2,2 0-1,6-3-6,6 0 7,0 0 4,9-3 2,1-2 6,0-2 5,-1-3 9,5-1 5,1 0 10,0 1 6,1-1 7,-4 6 7,-3-3 2,-7 6 4,2-1 0,-6 2-1,-4 2 1,1 2 19,-2-1 15,-2 6 19,0-3 2,-1 5 12,-2-1 2,-1 3-4,-2 0-4,5 3-4,-4-5-3,1 8-5,-1-5 2,3 2-2,-3-1-5,3-5 2,-1 6-7,0-7-3,3 3 0,2-3-2,1-3 4,-2-3 3,7 1 0,-1-5 1,3 1-2,-2-4 2,2-2 1,0-2 6,4-4-4,-3-3 9,-4 4-11,-3-3 7,-1-1-1,-3-9 0,-2 6-7,-7 0 8,1-8-11,-5 7-8,-5 2 0,-1 0-1,-2 1-5,-5 2 3,-3 5-7,-5-2-2,-4 5-4,7 3-12,-6 4-13,0 0-14,5 4-26,1 1-32,2 0-25,5 0-30,4 2-22,1-1-35,5-2-74,0 3-139,4-2-449,1 0 199</inkml:trace>
  <inkml:trace contextRef="#ctx0" brushRef="#br0" timeOffset="59409.6924">10705 8018 16,'3'-3'403,"-1"0"-47,2 2-38,-4 1-26,10 4-33,-2 4-25,10 4-26,-6-2-18,8 2-22,2 4-15,4 1-15,2 0-14,1 2-16,4 1-5,-3-1-11,0 1-11,-1-2-20,-6-1-45,-7-2-35,-2 0-39,-3-2-43,-1-2-57,-2-3-61,-3-1-243,-1-2-499,-1-1 222</inkml:trace>
  <inkml:trace contextRef="#ctx0" brushRef="#br0" timeOffset="59580.3535">11146 8049 38,'-5'-7'330,"0"2"-35,-3 0-29,2 5-25,-2 0-27,-3 3-25,2 3-8,-3 4-26,-2 3-16,-8 5-14,0 2-12,5 4-11,-7-1-8,7 3-13,-2 2-4,-2 1-28,6 0-36,-3-1-33,5-2-44,3 0-46,1-2-53,0 1-229,6-8-422,0-4 186</inkml:trace>
  <inkml:trace contextRef="#ctx0" brushRef="#br0" timeOffset="59806.7545">11745 8029 225,'3'-2'399,"-3"2"-46,0 0-42,0 0-29,2 9-24,-4 1-30,-2 0-20,0 1-20,3 7-22,-2-1-12,2 0-21,1 8-7,0-5-14,4-2-11,2 11-10,-1-9-14,0-1-27,3-4-26,-3 1-37,3 0-42,5-5-48,-3 1-59,1-4-61,1-4-266,1-1-529,1-3 234</inkml:trace>
  <inkml:trace contextRef="#ctx0" brushRef="#br0" timeOffset="60107.9437">12081 8107 49,'3'-3'350,"-3"0"-37,0 3-33,0-4-31,0 4-27,0 0-24,0 0-16,-7 13-9,7-9-15,-3 4-15,1 1-14,0 0-13,4 2-11,-2 1-9,2 3-12,1-6-6,6 3-6,-4-3-1,4 4-12,1-2-6,0-5-6,1 2-2,-1-2-4,4-1-3,1-1-5,3-4 0,2-3-7,0-1-1,-1 1 11,2-2-16,-4-3 0,-6 3 2,-2-5-3,-1 1-1,-3-3-5,3-4 4,-8 0-4,0-1-3,-4 0-2,-5-1 4,-3-4-3,-4 1-4,-1 10 2,-3-2-2,-6 1-5,6 5-8,-10-1-12,4 4-14,-2 2-13,7 2-16,1 2-24,1 2-26,7 1-30,3 1-29,3-1-33,3 0-74,-1 1-144,4 0-456,2-2 202</inkml:trace>
  <inkml:trace contextRef="#ctx0" brushRef="#br0" timeOffset="60439.7719">12497 7972 90,'2'0'291,"2"-3"-24,-4 3-28,0 0-23,0 0-9,0 0-12,0 0-19,0 0-15,-6 13 4,0-4-14,4 3-15,1 5-8,-2-1-15,0 0-13,5 2-7,-1-2-11,2 2-6,0 0-7,0-1-7,2-3-10,0 3-3,3-5 0,3 0-10,-2-3-2,-1-1-3,7 2 0,4-3-9,0-4 0,1-3 1,1-3 0,5-2-1,2-2-6,0-3 0,-8 1-1,-1 1 1,-4-3 0,2-2 4,-6-1-12,-3-4-1,-1 2 2,0-4 1,-7 1-6,0-7 0,-4 6 0,-5 3 6,0 0-14,-2 1 2,-7 3-1,2 2 0,-4 3-6,0 3-11,-1-4-20,-7 9-24,8-1-29,-2 2-32,4 3-33,3 1-50,0-1-60,-4 1-182,12 2-483,-1-4 215</inkml:trace>
  <inkml:trace contextRef="#ctx0" brushRef="#br0" timeOffset="60779.8557">14140 6950 326,'-5'0'371,"2"-4"-41,-1 3-36,4 1-30,-5-1-24,5 1-22,0 0-20,0 0-23,14-4-22,0 4-16,8-2-8,10-2-7,5 1-45,1 0-58,2 2-55,0 1-59,-5 0-68,-4 0-55,-11-3-206,0 3-459,-9 3 203</inkml:trace>
  <inkml:trace contextRef="#ctx0" brushRef="#br0" timeOffset="60920.4971">14286 7045 234,'-11'5'329,"-1"1"-33,3-2-32,0 2-25,5-1-25,-1 1-19,4 0-10,1 0-28,0 0-11,6-1-18,3 2-16,2-2-6,6-2-9,3 2-13,12-1-38,-2-3-52,1-2-59,4 0-72,3-5-83,-6 0-181,2-2-435,1-1 193</inkml:trace>
  <inkml:trace contextRef="#ctx0" brushRef="#br0" timeOffset="61366.2888">15584 7015 2582,'-13'-4'130,"2"-1"-17,-7 1-25,1 1-28,3-2 10,3 2-1,0 0 13,0 2 8,3 0 14,2 1 5,1-2 12,-1 0 4,0 2-5,6 0-8,-6-3-9,6 3-14,0 0-9,-7 0-5,7 0-10,0 0-4,0 0-5,27-1-10,-5 0-7,7 1-6,7-3 4,2 0-6,17-1 3,-3 7-10,-10-6-2,-7 1 0,1 2-11,-3-2 7,-1 2-1,-2-1-3,-11 1 10,-7 0-11,-1-2 2,-2 2-13,-4-2 7,-5 2-9,0 0 3,0 0 0,-35-8-3,-2 7 5,-18-4-1,-7-1-7,-1 0-3,0 2-2,2 0 11,5 1-3,18 1-5,6-1 3,1 1 5,8 2-24,5 1-25,5-1-58,3 1-35,0 3-39,7 3-47,1-6-63,7 5-80,5-2-223,9 1-639,0-3 282</inkml:trace>
  <inkml:trace contextRef="#ctx0" brushRef="#br0" timeOffset="63142.1761">3503 10200 230,'-4'-12'317,"-1"2"-19,2 0-31,-1 3-19,1 0-12,1 0-8,0 4-17,1-2-11,-2 1-15,1 1-21,2 3-14,0 0-14,0 0-19,-7 15 11,3 4-5,-3 9-1,-3 2-8,-7 14-4,2 2-5,0-3-11,2-9-13,4-2-13,-5 1 2,4-1-7,3-1-7,-2-4-9,3-2-3,-2 0-2,5-7-6,2-6 1,0 1-9,-3-4-1,4-2 0,-1 0-2,-1-1 0,2-5-2,0-1-8,0 0-21,9-9-20,2-6-19,8-9-20,-2-7 4,7-11-16,3-5-7,-1-5-4,-1-2 18,-5-1 3,2 0 8,-3 3 3,-2 3 10,-1 4 4,-5 16 4,0 1 5,-2-1 3,-5 4 7,1 11 6,1 0 10,-4 2 12,4 2 11,-6 3 7,4 1-4,-4 0 0,2 3-1,-2-2-4,0 5-3,2-2-1,-2 2 1,0 0-3,5 14-4,-1-4 2,-1 9 1,3-1-1,4 4 4,-1 6 0,2-2-3,4 1 6,2 4-6,0-3-2,1 0 1,2-1 3,3-1 8,3 1-7,-6-1-9,4-4 3,-3 2 2,1-2-2,2-2-1,-4-1 3,-1-2 5,-3-5-10,-2 1-2,-1-1 4,-3-3-2,-6-1 3,5 1-5,-4-2 5,-1-2-4,2 2 2,-4-1 18,0 0 3,-2-2 0,-4 1 4,-1 1-1,0 3-2,-4-4 3,0 4-6,-9-1 1,-1 0-6,-2-3 1,-8 6-1,-2-6-1,-1 5-4,-2-2-3,-4-2 4,-2 4-3,3-5-4,-14 2 12,14 1-14,1 1-6,-1-2 4,1 3 3,3-3-1,2 1 0,6 3-12,7-6-25,4-2-33,5 1-26,3-3-28,3-1-22,3 0-38,0 0-51,18-7-78,1-4-196,9-4-549,4-5 243</inkml:trace>
  <inkml:trace contextRef="#ctx0" brushRef="#br0" timeOffset="63495.7775">4290 10045 116,'0'-10'368,"-3"6"-22,3-4-42,3 0-25,-6 4-21,3 2-26,0-5-14,0 7-19,0-5-19,0 5-18,0-5-18,0 5-18,0 0-12,0 0-2,0 0-25,12 10 4,-5 2 16,2 2 0,-2 10 9,1-2 14,-1 5-15,2-1-3,-3 7-5,-2-3 5,-1 4-9,0-2-10,1 2-8,-3-5 4,2 0-13,-3-3-10,5 0-8,-3-8 9,2 1-15,-1-2-2,0-2-7,1-1-4,2-4-2,1-1-1,1 1-6,2-3-1,3 1 1,5-4-4,10-2-4,2-3 1,7-5-11,-1-2-30,1-5-30,12-4-33,-12 9-49,-5-4-43,-5 3-51,-2 0-67,-3 3-83,-8 0-288,4 0-717,-8 2 318</inkml:trace>
  <inkml:trace contextRef="#ctx0" brushRef="#br0" timeOffset="63836.8733">5314 10421 193,'-6'-4'332,"-2"-1"-30,-4 0-18,5 1-10,-6 1-12,1 2-2,0 1-11,-4 0-4,-3 2-12,-3 7-19,-1 2-12,-2 3-10,1 3-35,1 5-5,0-1-10,4 6-11,4 0-9,0-1-8,4 0-10,2 4-10,3-4-9,4 3-5,-1-9-8,3 1-7,3 2-6,1-6-5,0 0-1,3 0-6,2-1-7,3-4-1,2 1-24,0-2-44,5-4-48,-2-3-39,6-1-48,-4-3-50,7-5-55,4-4-44,-3-1-302,0-2-665,0-4 295</inkml:trace>
  <inkml:trace contextRef="#ctx0" brushRef="#br0" timeOffset="64284.6743">5504 10564 15,'3'-4'379,"1"0"-34,-4-1-40,1 3-32,-1 2-28,8-1-29,-8 1-18,1 7-1,2 1 4,0 4-5,0 5-1,1 2-15,-3 9-8,3 2-7,-3 0-17,3 0-14,-1 2-12,-2 0-10,0-3-8,2-1-19,-3-1-4,6-2-10,-6 1-8,2-6-5,0-1-5,-2-4-4,0-3-6,0-1-19,0-4-25,0 0-16,0-2-9,0-2-10,0-3-29,0 0-35,0 0-21,0-17-20,-2 4-13,2-12-5,-2-1 19,-4-6 13,6-2 13,0-1 7,0 0 18,5-2 35,-4 8 27,-1-1 17,0 5 20,0 5 18,0 2 2,2 1 7,0 6 0,-2 0 5,4 1-6,1 2-4,-1 2-1,1 0-6,-1 3 0,10 1-2,-3 0-4,4 4 3,3 1 1,0 2 6,5 7 1,4 5 24,-5 2 7,2 3-10,-4 0 9,-5 2 13,0 3 5,-6 0-1,-1 2-4,-3-2-2,-5 1 10,0-2 3,0 0-2,-3 0-1,-5-3 1,-3 6 3,-4-8-2,-3 4-14,-3-3-10,1 0-6,1-5-4,-2 3-6,-2-4 6,6-6-34,-7 4-37,5-6-33,2-1-30,0-2-26,4-4-33,-1 3-36,5-3-35,-5-1-52,5-5-71,0 1-248,4-1-636,2-4 282</inkml:trace>
  <inkml:trace contextRef="#ctx0" brushRef="#br0" timeOffset="64541.0366">6735 10389 440,'-1'-4'463,"-2"1"-54,3 3-41,3-6-38,-3 6-33,11-2-31,1 0-27,3 2-50,7-3-13,10 3-11,4 0-22,15-4-53,-13 4-69,17-3-67,-19 5-85,2-4-106,-16 5-294,-3-2-575,-8 0 256</inkml:trace>
  <inkml:trace contextRef="#ctx0" brushRef="#br0" timeOffset="64692.6305">6900 10536 85,'-14'4'486,"3"0"-48,2 1-50,-2-3-34,5 2-36,-1-2-39,2 1-31,1-1-26,-1 0-11,5-2-23,-1 4-25,1-4-9,9 6-16,1-3-14,3 0-17,9-3-60,-1 0-55,9-1-54,2-3-58,1-3-66,-2 1-77,-3-5-290,-2 5-597,-6 0 265</inkml:trace>
  <inkml:trace contextRef="#ctx0" brushRef="#br0" timeOffset="69918.3215">8082 10155 23,'0'0'172,"0"-3"1,0 3-14,0 0-2,0 0-7,0 0-1,0 0-3,0 0-3,-3-5-3,3 5-3,0 0-3,0 0-9,-5-3-4,5 3 3,-5 0 0,5 0-7,-9-4-8,4 4-7,-3-1 1,1 1-8,7 0 0,-18 1-7,7 1-5,2 0-6,-1-2-6,-1 3-4,4-1 3,-2 1-10,0 0-1,1 2-6,1-4-8,1 2-3,2-3-6,-1 3-5,0-2-5,5-1-3,-5 3-1,5-3 0,-5 5-4,5-5 1,0 0-1,0 0-1,16 2-4,-3-2 2,6 0-3,10-4 1,3-2-5,5 2 0,2-6 4,12 0-3,-2-1-4,-12 5 3,-2 0 0,0 0-4,-3 2 2,-4-1-2,-5 5 0,-10-3-1,6 1 0,-8 2-3,-3-1 3,-1-1 1,1 3-3,-3-2 3,-5 1 0,9-2-4,-9 2-2,7 0 4,-4-2-2,-3 2-7,0 0-9,0 0-12,0 0-17,0 0-17,0 0-19,0 0-19,0 0-22,0 0-25,-11 7-24,9-5-10,2-2-30,-2 5-31,2-5-173,-1 7-447,1-7 198</inkml:trace>
  <inkml:trace contextRef="#ctx0" brushRef="#br0" timeOffset="70338.0115">9075 9893 75,'-2'-5'251,"4"-2"-28,-2 2-19,0-5-15,0 5-4,0 1-6,0-2-8,3 2-7,-1 1-12,0 1-16,-1-2-14,-1 4-11,0 0-9,0 0 8,15 9 3,-8 0-3,0 1 1,5 14-1,0 1-11,-2 3-8,-2-3-5,1 4-12,0 0-5,-3 0-4,2-3-8,-2-3-7,3 2-4,-1-7-7,-4 1 0,2-3-26,-1-1-23,3-5-27,-3 0-28,3-3-33,1 1-35,-2-6-44,5-4-46,-3-2-245,6-7-506,-1-4 225</inkml:trace>
  <inkml:trace contextRef="#ctx0" brushRef="#br0" timeOffset="70668.6616">9578 9851 116,'0'0'311,"0"0"-30,0 0-26,0 0-28,0 0-18,-3 13-27,3-5-19,-1 3-17,2 5-10,-2 2-14,2 1-5,2-1-12,2 6-8,3 0-8,-1-5-11,1 0-6,6 2-8,-1-5-8,-1-2-3,3-1-7,1-2 2,1-4-8,0 2-4,1-5-6,1-2-3,-3-2-1,2-4-2,-1 0-4,-1-5 0,0-1-2,-1-2-4,-2-4 2,0 1 0,-2-9-3,-4 5-1,-1-8-1,-2 2 6,-1 2-8,-6-2 0,-1 7-2,-2-7 0,-2 8-1,-2-7-1,-3-1 0,-3 5-2,2 6-1,0 0-4,-2 4-9,0 2-6,-1 3-13,-1 4-12,-5 2-12,4 5-6,-10 6-14,8 3-15,-2 3-22,4 2-28,3 0-36,6-3-47,1 3-168,4 3-423,2-6 187</inkml:trace>
  <inkml:trace contextRef="#ctx0" brushRef="#br0" timeOffset="70906.9286">10167 9776 233,'2'-7'318,"-2"3"-32,0 0-30,4 0-26,-4 4-25,7 3-10,-7-3-30,17 9 2,-4 1-12,3 2 3,6 5-24,-2 2-9,5 1-13,-1 1-10,-1 1-12,0-1 6,-1-1-21,-1-2-9,-1 0-6,-5-4-9,1-1-12,-3 4-33,-2-5-39,-3-3-37,0 2-42,-2-4-47,3 0-37,-5-4-263,-2-2-498,-2-1 220</inkml:trace>
  <inkml:trace contextRef="#ctx0" brushRef="#br0" timeOffset="71085.4819">10539 9760 70,'-4'-5'332,"-2"2"-38,2 3-25,4 0-30,-17 9-24,5 2-20,0 3-20,-2 9-17,-1 0-13,-2 5-13,4 1-9,-2 1-16,2 2-10,0 2-11,0 0-6,3 2-13,3-4-35,-2 1-34,1-2-40,2-1-47,6-5-52,0-9-69,0-5-179,3-4-422,0-3 188</inkml:trace>
  <inkml:trace contextRef="#ctx0" brushRef="#br0" timeOffset="71294.9015">11003 9743 28,'-2'-4'402,"-1"1"-42,3 3-42,0 0-26,-13 9-26,7 3-33,2 2-22,-1 4-24,1 6-16,4-4-15,1 6-15,4 3-13,2 0-17,3-1-11,-1-1-9,0 0-26,6-2-41,-4-1-39,1-6-41,-1-3-53,2-2-69,1-3-64,-6-2-206,4-5-484,-1-5 214</inkml:trace>
  <inkml:trace contextRef="#ctx0" brushRef="#br0" timeOffset="71610.0517">11304 9810 4,'0'-4'319,"0"4"-29,-1-3-31,1 3-27,0 0-21,-4 12-21,3-2-23,2 0-15,-2 2-12,2 1-10,0 1-11,6 5-12,-1-2-9,6 7-9,-3-7-7,1 0-1,3-3-19,0 1-4,-1-5-2,8 0-10,-5-1-2,3-7-1,2 1-6,-1-3-4,10-8 6,-9-1-13,0 2-1,2-6-5,-3 1 0,-4-2 2,0-3-5,-5 2 0,-1 0-3,-4-4 0,-3-5-5,-2 6 2,0-9 0,-9 9 2,-2-4-3,-1 6-1,-3 1 1,-7 2-2,-2 0-1,-3 8-5,-3 0 3,0 5-2,-3 2-4,1 3-5,0 2-11,1 3-18,-1 1-10,3 0-22,4 3-23,6-4-26,0 2-25,5-2-33,6-1-47,-4-1-187,7 0-442,0-4 195</inkml:trace>
  <inkml:trace contextRef="#ctx0" brushRef="#br0" timeOffset="72052.2983">11520 9235 64,'2'-4'299,"-1"0"-33,1-1-26,2 3-25,2-3-19,1 1-22,1-1-18,1-2-12,1 4-15,-1-1-16,0 4-10,2 0-10,-1 2-10,-1 2-8,2 1-8,-6 1-7,0-4-9,-1 5 4,0 2-14,-4 2 1,0 0-3,0 0-6,-6-1-2,0 5-5,0-5-3,1 2 2,-3-2-6,-1-2 3,5 1-7,0-2-2,-1-4-6,3 4 5,0-2-6,2-1 4,2 1-6,-1 1 0,2-1 1,7-1 4,-5 1-5,4 0 4,2-1-3,1 1 5,1 2-10,-5-2 3,1-1 0,-3-1 2,1 0-5,-2 2-2,-4-3 3,-1 3 4,-1 2 5,-8-2-5,2 3-2,-2 0 0,-7 0-2,1-1 7,-4 0-6,2-1-2,-1-1 1,1 2-4,1-2-12,2-1-17,3 0-25,-1 0-38,1-1-41,6-2-55,-1 2-229,1-1-454,5-2 202</inkml:trace>
  <inkml:trace contextRef="#ctx0" brushRef="#br0" timeOffset="72377.4538">12307 9528 3435,'-3'-5'146,"-2"0"-50,4 2-15,-1 1-46,2 2-18,-5-4-8,5 4-3,0 0 2,0 0 0,5 12 0,3-3 3,-1 5 6,4 1 0,6 4 2,2 2 12,3-1-8,1 0 1,0 2 0,0-2 1,7-2-6,-6 2 11,0 0-14,-7-9-2,0 4 0,-4-3-17,2 0-36,-8-3-42,3 1-46,-4-3-45,0 0-62,-2-3-52,-2-3-247,-2-1-575,0 0 255</inkml:trace>
  <inkml:trace contextRef="#ctx0" brushRef="#br0" timeOffset="72547.9789">12665 9465 155,'-5'-3'385,"-2"2"-55,-2 5-35,-2 3-24,-4 5-28,-7 7-26,4 3-24,-5 0-19,-3 4-19,4-2-11,-1 3-17,0 0-12,0 0-40,0 1-44,1 1-47,0 1-54,3-3-65,3-1-73,-4 3-206,3-3-448,3-2 199</inkml:trace>
  <inkml:trace contextRef="#ctx0" brushRef="#br0" timeOffset="73117.4648">13147 9489 93,'-9'-13'209,"4"3"6,2 1-7,2-3-7,0 2 7,2-2 3,-1 0-3,3 2-4,1-2-11,-1 3-12,4 4-12,-4-2-14,3 3-18,-3-1-14,3 5-8,1 0-9,0 4 17,0 4 2,0 1-4,4 8-3,-2 0 11,-2 0-13,0 7-9,-2-5-11,2 6-5,-4 2-13,-3-4-6,4-2 8,-4-1-19,2 5-6,-4-7-10,2 0 3,0-2-39,0-1-34,3-3-38,-2-1-26,0-2-34,1 0-35,0-4-47,4-2-51,-4-3-84,-2 0-186,18-10-568,-8-2 251</inkml:trace>
  <inkml:trace contextRef="#ctx0" brushRef="#br0" timeOffset="73714.6137">13453 9477 160,'0'-5'284,"0"2"-28,0-2-25,0 5-20,0-4-24,0 4-15,0 0-12,0 0-13,0 0-2,0 0-6,-15 15-4,14-2-12,-1-1-12,-2 6-12,2-1-9,2 2-9,2-3-8,2 1-7,-1-2-5,3 2-4,3-4-7,-2-2-5,2-1-4,5-2-3,1 1-3,-1-3-1,3-4-7,2 1 1,1-4-3,-1-2-1,0-4-3,-3 0-5,0-2 1,-1-2 0,-5 4-5,0-7 2,-4-1-3,-3-2 8,0 0-14,-6-2 2,-3-7 1,0 8-4,-11-4 0,5-1 1,-6 2-1,5 8 2,-1 1-6,-2 0 3,-1-1 0,3 4-2,4 1 1,1 3 0,0-2 1,3 3 0,-2 2-2,4-1 0,2 1 0,-1-2-4,3 4 0,2-6 5,-2 6-4,15-3 5,-5-2-3,8 1-2,0-2 3,4 4-5,8-3 6,-2 5-3,4-2 2,-1 2-5,-1 2 0,0 0 1,0 1 3,-12 2-3,3 2 3,-2 1 0,-2 4-5,-3 2 3,-3 1 1,-3-3 1,2 5 6,-1-3-6,-1 5 0,-4-2-4,1 1 3,-3-2 11,2-1-14,-1 0 2,1-1 4,-2-1-4,0-3 3,4-1-5,0 0 4,2-2-1,0 1 4,2-4-2,2-1-2,2-3 1,2 0 3,3-3-3,-1-4 4,1-1-2,-5-1-4,9-8 6,-10 3-2,-1-2-2,-5-1 1,1-1 2,-3-9-7,-3 2 12,-2 7-9,-4-11 4,-2 12-2,-3-3 6,-4-1 1,-2 6-2,0 3-7,-2 0 7,-2 2-2,1 5-5,-6 1-2,4 4 3,2-3-1,-1 3-17,1 3-17,1 1-18,4 3-27,3-1-24,2 3-29,6 0-27,0 0-31,4 2-79,0-3-148,7 2-452,3-5 199</inkml:trace>
  <inkml:trace contextRef="#ctx0" brushRef="#br0" timeOffset="74043.7338">14502 9315 53,'-2'-3'317,"2"3"-31,-13 5-28,3 0-29,0 4-26,0 1-15,-1 3-18,2 4-14,-1 5-9,4-4-15,0 7-10,1-6-15,3 1-8,4 5-12,3-7-9,2 1-5,2-2-5,2-3-8,0-1-2,0-1 1,5-6-12,0-1-7,3 1-3,0-5-5,2-2 1,-2-5-2,1 0-3,-1-4 7,5-4 4,-4-3 8,-4 4 14,-3-4-3,-2-1 9,-3 0-3,-1-1-10,-5 0-4,2-6-10,-4 0-3,-4 7-4,0-2-6,-5-4-8,2 7-16,-4 1-22,1 3-23,-4 0-31,0 2-32,1 5-42,0 2-44,1 0-50,0 3-262,-2 2-544,0 1 241</inkml:trace>
  <inkml:trace contextRef="#ctx0" brushRef="#br0" timeOffset="75031.9702">9034 11050 250,'-9'-3'250,"9"3"-8,-6-1-7,2-2-2,4 3 1,0 0-5,-7 0 0,7 0-1,0 0 1,-6-1-13,6 1-6,0 0-12,0 0-10,0 0-20,0 0-4,0 0-10,0 0-10,0 0-9,0 0-7,0 0-3,0 0-23,-8 2-9,8-2-6,0 0 1,0 0 16,21 3 1,2-3 3,7-3-5,7 1-4,22-5-9,5-5-11,39-1-6,1-8-5,4 1-9,6-6-6,-3 0-6,10-1-2,6-6-3,13 3-4,9 1-4,7-9-5,10 6-1,7 2-5,6 0-1,10 5-2,4-1-3,1-2-5,9 2 1,3 2 4,-7-1-3,4-1-5,-8 2 4,-3 0-1,-9 1-3,-10 5-2,-12 0-2,-16 1 3,-11-2-1,-10 7 1,-17-7-1,-12 5 4,-35 2-6,-5 1 4,-15 2 8,-5-1 17,-1 1 11,-7-1 16,-8 2 10,0 1 3,-2-1 3,-7 2 9,0 1-6,0-2-8,1 2-4,-4-2-1,-1 3-13,0 0-5,-2 2-4,1-3-11,-3 2 1,-2 3-5,4-2-8,-1 0-4,-3 2-18,4-3-28,-4 3-34,0 0-34,0 0-30,0 0-50,0 0-30,-13 13-47,4-6-31,-3 2-38,-6 0-41,-7 4-38,1-1-64,-7-2-247,2-1-770,-3-1 340</inkml:trace>
  <inkml:trace contextRef="#ctx0" brushRef="#br0" timeOffset="76169.996">10331 11190 87,'0'0'298,"5"-3"-32,-1 2-28,-4 1-24,0 0-21,4-3-18,-4 3-16,0 0-15,3-3 1,-3 3-11,0 0-8,0 0-11,0 0-1,7-1-4,-7 1-5,0 0-12,0 0-3,-5-7-12,0 3-10,1-2-2,-5 0-11,-2 1-6,-1 1-2,-6 1-4,-1 2-3,-2 2-8,-7 6-3,1-2 5,-3 7-12,3-1 1,4 4-6,-3 2 3,8-3-3,7 0-8,-2 0 1,5 2 3,3 1-3,3-2-4,4-1 2,5-1 1,4-2-4,4-3 5,5 0-1,1-5-3,8-2 1,3-1 1,-2-4-5,1-1 3,-4-2-1,-1-4 0,-6 3-1,-3-5 3,0 0-1,-5 1-1,2-2-6,-6-1 3,0 0 0,-3 2 5,-1 1-4,-4 3-3,0-2 5,0 1-2,-3 3-2,2 2 0,-3 2-3,4-1 7,0 4-8,0 0 1,0 0-4,-10 14 3,6 0-2,4 4 4,-3 10 4,6 2-4,1 3 2,0 1 0,2 13-1,3-14-1,3 16 5,-3-15-4,-2-1 4,1 1 0,1 0-2,-2-1-1,-1-5-4,-2-2 14,2-2 0,-6-8-13,1-3-1,2-1 5,-3-3-13,3-1-11,-3-5-17,1 2-34,-1-5-35,0 0-60,0 0-49,4-21-284,-4 4-541,2-11 241</inkml:trace>
  <inkml:trace contextRef="#ctx0" brushRef="#br0" timeOffset="76742.21">10699 11328 248,'3'-3'289,"-3"3"-30,0 0-24,4 7-24,-5 1-17,1 2-11,-3 4-11,1 5-11,2-1-10,0 0-10,-1 14-7,3-8-14,1-2-9,1 4-12,0-6-11,3-1-5,-1-1-12,1-2-7,2-4-6,0 1-2,3-5-7,-2-2-2,4-4-5,4-3-7,-5-3-3,6-4 2,-6-2-6,3-3-1,-2-4-3,-3-5-1,-3-2-4,-3-2 0,1-1-3,-7-3-3,-4-2 2,2 2-5,-5 1 2,-4 2-1,-1 3 4,-1 1-7,3 9-1,-2 2-4,1 5-1,-3-2 1,4 7-1,-2-1-1,1 6-2,-1-2 0,2 3-10,1 0-15,6 1-3,-1 4-3,4-2-7,2 2-1,4-4-2,4 6-6,9-6-5,2-1-7,9 1 1,1-2 0,3-2 6,2-1 0,-1-4 1,5 2 4,-3-5 5,6 2 8,-11-2 3,-1 2 8,-1 2 0,-9-2 2,-1 5 5,-7 0 3,2 3 20,-3-2 11,-2 3 15,0 5 12,0-1 9,-2 4 2,-2 0 4,4 5 0,-4 0-2,1 0 6,-3 2-16,6 4-6,-1-4-3,0 7-1,-2-9-3,4-1-5,0 0 1,1-4-5,1 1-3,3-5 3,0 0-4,2-6-2,3 0-1,-2-4 2,4-5-4,-1 0 6,-4-5 5,-1 0 9,-1-2 3,-1-2 12,-5-1 0,-2 0-3,-3-6-6,-4-4-3,0 3-8,-4 4-2,-6-3-2,1 6-6,-4 0-2,-1 4-1,-2 3-7,-2-2-5,-1 5 15,-3 4-23,3 3-10,-3 2-22,2 3-18,4-2-19,0 5-17,1 1-25,5 0-30,4 0-29,3 3-41,3-2-67,3 0-210,2-2-529,5-1 235</inkml:trace>
  <inkml:trace contextRef="#ctx0" brushRef="#br0" timeOffset="76964.6106">11984 11289 20,'2'-3'419,"-2"3"-45,-2-7-41,2 3-34,0 4-30,0 0-24,0 0-18,0 0-31,17 14-11,-6-2 2,3 0-19,6 7-18,3 3-12,5-1-13,-3 1-15,1 4-8,-2 2-9,-2-1-14,-2 0 3,-1-3-40,1-2-43,-9-6-33,0-1-38,0 0-48,-1-3-58,-2-2-34,-5-6-64,3-3-216,-6-1-533,0 0 236</inkml:trace>
  <inkml:trace contextRef="#ctx0" brushRef="#br0" timeOffset="77139.1433">12336 11260 166,'-4'-7'352,"1"4"-34,-2-1-34,-3 4-25,8 0-23,-12 6-31,-1 2-24,3 4-15,-3 2-13,-2 6-14,-1 3-18,1-1-10,-1 3-6,1 4-15,4 1-3,-2-3-13,0 3-12,4-2-26,-1-1-28,2-2-30,4-8-38,3 1-35,-1-3-42,4-4-54,-1-3-251,4-2-478,3-6 212</inkml:trace>
  <inkml:trace contextRef="#ctx0" brushRef="#br0" timeOffset="77355.565">12863 11257 391,'-5'-2'395,"5"2"-36,-9 0-43,9 0-38,-11 9-21,6 0-27,1 4-12,0 5-25,0 1-12,4 0-12,0 1-15,1 4-20,5-3-5,0 3-16,3 2-9,-1 0-17,1-9-45,0 0-45,-1-5-43,1 2-54,2-2-61,-4-3-55,3-5-80,2-5-192,1-2-529,-1-6 233</inkml:trace>
  <inkml:trace contextRef="#ctx0" brushRef="#br0" timeOffset="77916.7624">13244 11168 90,'1'-5'363,"-2"0"-37,1 5-36,0 0-25,0 0-29,-19 16-21,11-3-13,-1 2-2,0 5-8,0 4-11,4-1 7,-1 6-18,5-5-21,-4 1-5,3-5-22,2-1-8,2 0-16,3-1-4,-2-2-5,1-1-11,1-1-7,1-7-7,1 3-7,0-5-4,2-2-9,3-2 1,1-4-3,4 1-3,-1-4-6,-1-4-2,0-3-6,-1 1-3,0-4-4,-3 1 4,5-9-2,-13 7 1,4-9-1,-2 6-8,-6 3-2,-1-3 1,-1 4-3,-3-1 0,-2 3-3,-1 1 3,1 3-5,-1-1 4,-1 5-13,1-3 9,2 4-3,1 2 0,1-1 1,1-1-22,0 3-15,3-1-7,1 3 4,0 0-11,7-6-1,4 5 5,-2-4-7,5 0-1,5 0 1,10 0 1,-8 0 0,6 1 8,2-1 6,-3-2 2,2 3 4,0 0 4,-6 4 0,1 3 5,-5-2 0,1 4 3,2 3 2,-4 2 4,-2 2 21,-1 10 3,0-1 15,2 4 9,-1 0 4,-1 1 11,-1 2-10,0-3-2,0 3 5,-2-1-8,1-2 8,-1 1-12,2-4-2,-2-6-1,3 6 1,-5-8-3,5-1 9,-1-2 1,-3-5-14,7 1 5,-2-7-7,4 0 16,1-4-10,-1-3 12,5-6-1,-1-2 3,1-2-5,-4-5 0,-3-3 2,-1 0 9,-5-2-9,-3-4-3,-4 0 0,-4 2-13,-1-3 5,-7 2-5,-4 2-11,0 3 4,-5 4 1,2 2 3,-1 9-6,-3 0-7,-1 6-33,-1 1-34,-6 1-30,5 3-31,4 3-39,-2 5-42,2-1-59,4 1-81,-4 1-247,6 4-641,-2-4 284</inkml:trace>
  <inkml:trace contextRef="#ctx0" brushRef="#br0" timeOffset="86852.2261">10509 5100 102,'0'0'179,"3"-5"0,-3 5 2,3-3 3,-3 3 1,0-4-6,0 4-4,0 0-8,2-3-8,-2 3-5,0 0-11,0 0-5,0 0-3,0 0-7,0-6-3,0 6-13,0 0-10,0 0-9,0 0-10,0 0-8,0 0-7,0 0 0,11 13 18,-1-3-9,0 1-4,1 5 1,9 3-6,-1 0-8,-1 4-6,-2 1 1,6 0-8,1-3-3,-3 3-4,3-2 2,-3-1-2,2-4-1,-6-3-11,2 3-12,-4-3 0,-3-2-12,0-3-20,0-2-15,-5 1-21,3-3-21,3 0-22,-6-1-21,-2 0-18,-1-1-27,3-2-27,-6-1-54,4-5-237,-4 5-518,-1-15 230</inkml:trace>
  <inkml:trace contextRef="#ctx0" brushRef="#br0" timeOffset="87063.6608">10830 5020 140,'-4'-10'243,"4"2"-13,-1 1-8,-1 0-10,2 2-7,-2 1-18,0 1-17,2 3-20,0 0-13,0 0-11,-12 12-5,9 0-9,-3 6-11,-3 10-8,0 0-11,-2-2-6,4 4-10,0-2-3,2 0-8,-3 0-17,2-1-18,2 1-26,3-9-22,1 1-36,-3-3-24,3-1-37,3-4-43,-2-2-54,1-2-136,4-4-389,-2-1 172</inkml:trace>
  <inkml:trace contextRef="#ctx0" brushRef="#br0" timeOffset="87275.0952">11011 4945 10,'0'-4'325,"1"-2"-37,-2 1-30,1 5-27,1-2-24,-1 2-21,0 0-16,9 13-18,-9-3-8,3 5-2,3 2-16,-3 2-15,3-1-7,3 11-11,1-4-9,-4-7-9,3 8-36,2-3-18,-4-6-31,2-2-37,-4 1-38,4-2-43,-1-6-37,-2 0-68,-1-4-117,2-2-379,-1-2 167</inkml:trace>
  <inkml:trace contextRef="#ctx0" brushRef="#br0" timeOffset="87436.6722">11238 4949 161,'0'-7'259,"0"1"-24,2 0-26,-2 4-24,0 2-19,0 0-15,0 0-17,0 0-10,0 0-9,2 18-7,2-5-10,-2-1-9,4 5-6,1 0-10,0 0-2,5-2-11,-2 1-5,4-1-7,-1-5-2,1 0-8,-1 1-4,1-6-1</inkml:trace>
  <inkml:trace contextRef="#ctx0" brushRef="#br0" timeOffset="87939.0054">11327 4413 110,'2'-3'226,"-1"-1"-34,0 0-28,-1 4-20,3-2-16,-3 2-11,0 0-11,0 0 3,7 5-24,-5 0-10,-1 2-11,2 1 0,-2 2-9,-2 1-5,2 2 0,-5-1-10,4 0-1,-1 0-6,-3-1-1,0-1-2,1 2-5,-2-2-3,0 0-2,0 0-2,1-1 0,0-1-6,2-1 3,-2-2 0,1-1-1,2 0-2,0 0-4,0-1 1,1-3-1,-3 4-8,3-4-6,-5 2-6,5-2-10,0 0-6,-2 3-20,2-3-26,0 0-16,0 0-23,0 0-28,0 0-122,0 0-284,0 0 126</inkml:trace>
  <inkml:trace contextRef="#ctx0" brushRef="#br0" timeOffset="88494.0056">11246 4545 151,'0'-7'195,"3"4"-19,2-2-18,2-4-5,4 0-1,1-2-14,7 2-4,-2-1-15,2 2-9,1 0-11,-2 1-10,3 4-10,-5-1-8,0 2-7,-6 4-9,3 2-3,-4 1-4,0 0-7,-2 3 1,-2 1-6,-1 3 0,-4-1-3,0 4-3,-3-2 0,0 3-2,-7 1-3,4-2-1,-4 2 1,4-3-5,-4-3 0,2-2-2,1 0 1,0-2-6,2-1 0,1 0 5,0 0-10,2-2-2,2-1 8,0 2-10,0-5 3,5 2-5,2 1 3,3 1-1,-1-1-2,7 1 2,-3-1-1,4-3-2,-4 2 4,0 3-5,1-3 3,-2 1-3,-2 0 2,-4-1-2,1 1 2,-4 3 7,0 1 0,-2-2 2,1 2 1,-5 3 1,-3 0-3,-2 1 3,-3-3 1,1 5-3,-4-6-12,0 3-1,4-3 1,-3-1 0,3 0 1,-1-1 0,2-2-2,2 0-2,0 1-15,1-3-21,0 0-25,6-1-39,-7 0-31,7 0-25,0 0-42,0 0-124,0 0-352,0 0 156</inkml:trace>
  <inkml:trace contextRef="#ctx0" brushRef="#br0" timeOffset="89132.309">11390 4871 166,'-5'-4'157,"-3"1"2,2 1-8,-1-3-10,1 3-9,-3 0-2,3 1-15,-2-1-11,2 2-4,-2 3-15,-1 0 5,1 3-13,1-1-7,-3 1-1,-1 6 1,3 3-5,1 1 0,-1 0-9,1 3 1,1 5-5,4 1-1,1-5-1,2-1-10,3 6-6,0-6-3,-1 1-1,6-2-2,0-3-4,2 1-5,-5-6 1,10 2-1,-3-1-1,3 0-2,-5-5-3,6 1 5,-2-3-3,2-1-4,-3-1 1,4-4-2,0 0 4,-4-1-4,0-5 0,0 1 7,0-4 5,-4-1 1,5 1 6,-8-1 15,1-2-2,0-1 1,-5 1-3,-2 2 3,-1-8-5,-2 6-4,-2-2-4,-4 0-6,-1 1 0,-1-2-2,-4 3-6,-2 0 1,1 2-3,-1 4-2,-2 1-2,1 2-15,-2 1-13,5 4-24,-3 2-30,2 1-31,-3 1-32,8 3-38,1 1-56,-1-1-167,2 3-428,-1-1 190</inkml:trace>
  <inkml:trace contextRef="#ctx0" brushRef="#br0" timeOffset="90468.7273">12983 7872 33,'-3'-4'283,"-3"1"-16,3 0-9,-1 1-14,4 2-6,-5-4-11,5 4-16,-3-3-15,3 3-18,-4-1-20,4 1-15,0 0-7,0 0-23,0 0-2,0 0-3,0 0 2,14 10 7,-5-4-12,-2 0-11,4 2-4,-1 0-5,5 4-5</inkml:trace>
  <inkml:trace contextRef="#ctx0" brushRef="#br0" timeOffset="90750.7583">13212 7696 142,'-2'-3'314,"2"0"-76,-7 2-51,7-2-13,0 3-24,0 0-10,0 0-16,0 0-11,-11 7-16,7 2-8,1 0-9,-3 2-10,-2 4-5,2 2-7,-1 4-5,1 3-5,0-1-6,-4 0-7,4 2-10,3-5-10,-3-2-19,1 2-12,2-1-16,-1-2-24,0-1-21,3-3-32,1-3-10,0 1-45,-3-3-117,3-2-303,0-2 134</inkml:trace>
  <inkml:trace contextRef="#ctx0" brushRef="#br0" timeOffset="91503.7583">13036 7921 18,'0'0'173,"0"0"-12,0 0-16,0 0-3,0 0-4,0 0-7,0 0-2,0 0-11,0 0-3,0 0-13,0 0-5,0 0-9,0 0-10,-7 0-6,7 0-7,0 0-10,0 0-3,0 0 0,0 0-1,0 0 6,9 8 1,-3-3 2,-3-1-7,3 3-1,2-1-6,0 0-4,1 1-6,2 1-3,0-1-1,0 0 1,-1 1-5,5 4-4,-5-4-1,4 1-5,-3-3-5,0 2 5,5 4-5,-4-7 1,-3 2-3,3 3-4,1-2 5,-5-2-3,2-1 1,0 2-5,-2-1 3,-3-2-2,1 1-1,1-2-2,-2 1 4,0-1-4,-1 0 1,-2 0-1,2-1-7,-1 0-9,-3-2-4,4 3-9,-4-3-13,5 1-7,-5-1-22,0 0-29,0 0-26,0 0-35,0 0-199,0 0-385,-9-10 170</inkml:trace>
  <inkml:trace contextRef="#ctx0" brushRef="#br0" timeOffset="91827.8783">13300 7804 38,'-2'-2'229,"2"2"-24,-7-5-21,7 5-7,-3-2-12,3 2-8,0 0-9,-4-2-9,4 2-13,-5-3-11,5 3-13,0 0-9,-9 5-9,1-3-8,6 3-5,-6 3 3,1 0-1,0 3-1,-3 4-1,1 2-1,0 1-3,-2 5-5,0 3-2,1-1-4,0 4-3,-3-3-1,4 2-6,-1 1-8,-1-4 1,3-1-8,2-5 8,0-1-12,1 1-5,0-2 0,1-1-2,-1 2-4,0-4-18,2-2-18,1-5-18,0 4-21,1-2-22,-1-4-14,4 1-10,-2-2-20,0-4-6,4 3-18,-4-3-29,0 0-178,9-10-386,-4 2 170</inkml:trace>
  <inkml:trace contextRef="#ctx0" brushRef="#br0" timeOffset="92126.4129">13463 7793 85,'2'-5'275,"-2"5"-36,0 0-19,0 0-24,0 0-16,-2 16-19,0-6-16,-2 3-9,4-4-13,0 8-11,-1 0-7,-2 2-12,3 0-11,0 1-8,-1-2-9,1-1-3,1 1-9,-2-2-7,1-3-5,0-1-2,1-2-4,-1 2-2,3-3-23,-2-1-18,-1 0-21,4-2-26,-2 0-26,1-3-34,1-2-28,-1 0-72,-3-1-113,13-5-354,-6-5 156</inkml:trace>
  <inkml:trace contextRef="#ctx0" brushRef="#br0" timeOffset="92471.4904">13638 7813 112,'0'0'251,"-4"-1"-22,4 1-24,0 0-20,-11 5-21,8-3-18,2 3-11,-3 3-19,2 1-4,-1 3-6,0 3-15,3 2-11,-3-2-6,3 2-7,2 0-6,-1-1-4,2-3-7,0-2-7,-1 1-5,2-2-1,0-3-3,5 4-5,-3-7-3,-3 1 1,7 0-5,-1-4-4,-1-1 1,1 0-1,3-2-3,-2-2-3,-1 1 3,0-6-5,1 1 2,-3-1-2,0-2-7,0 2 6,1-5 1,-5-1-1,0 2 5,-1-2 4,-2-2 5,0 2 7,0-2-4,-4 2 1,-2 1 5,1 2 0,0 0-5,-3 1 1,0 2-6,0-1 4,-3 3-7,2 0-4,-1 2-1,0 2-1,0 1-3,-2-2-19,1 4-17,2 0-22,1 4-19,0-1-20,1 0-23,2 1-21,-1 3-20,1-3-52,3 0-165,1 2-396,-2-2 175</inkml:trace>
  <inkml:trace contextRef="#ctx0" brushRef="#br0" timeOffset="92983.1441">13510 7299 9,'0'0'260,"-8"-3"-28,8 3-24,0 0-22,0 0-21,-1-4-12,1 4-14,0 0-10,0 0-12,14-2-16,-14 2-7,10 2-7,-5 1-8,2 1-10,2 1-4,-6-1-10,3 5-4,-1 2-6,-2-3-6,2 5-2,-4-2-4,-1 0-1,0 1-3,0 0-8,-1 5 2,1-6-4,-5 1 0,2-1-1,0-1 0,-1-1-5,3-2 0,0 0-3,2-1-2,0-1 5,1 0-9,3-1-1,0 0 2,2-1-1,2 1 1,2-4 0,3 1-2,-1 2 0,-2-1-3,0 0 4,1-1-4,-2 1 3,-3-1-4,-4 1 8,4 1-6,-5-1-4,2 4 6,-1-2-6,-3 1 4,-3 3 1,-1 0 1,1-3-2,-6 3 2,3 1 0,-2-1 0,3 1-3,-5-2 2,1 0-6,3-2-21,0 0-31,-1 0-34,4-2-34,-1 1-63,0-3-174,-1 2-391,5-3 173</inkml:trace>
  <inkml:trace contextRef="#ctx0" brushRef="#br0" timeOffset="94102.8929">14615 11089 17,'-9'-8'265,"-2"2"-20,2-1-8,-1 3-8,1-1-3,1 0-9,0 1-4,3 1-3,-4-1-10,6 1 2,-1 2-25,1-3-19,3 4-16,-8-3-11,8 3-19,-4-2-10,4 2-11,0 0-10,-3-2-20,3 2 1,0 0-5,0 11-1,0-3-11,2 6 0,3 1-5,-1 5-4,0-1-4,3 1-5,5 1 0,-2-3 0,3 4-6,-1-7-5,4 5 3,-3-4-24,0-1-12,2-1-17,-1 0-13,2 1-22,-4-2-29,2-2-26,0 1-26,-2-2-28,3 1-37,-6-2-71,-3-4-149,-3-2-469,6-1 208</inkml:trace>
  <inkml:trace contextRef="#ctx0" brushRef="#br0" timeOffset="94330.2854">14816 11054 126,'-10'2'247,"-1"2"-23,2 3-24,-6 4-20,1 4-15,-5 5-8,2 6-13,-1-2-8,4 4-15,-1 0-10,0 1-11,3 3-12,-1 1-7,2 1-10,-1-2-26,2 1-26,0-1-12,4 0-35,-2-3-30,0-4-31,4-8-38,2-4-193,-1-1-347,2-5 153</inkml:trace>
  <inkml:trace contextRef="#ctx0" brushRef="#br0" timeOffset="94571.472">15024 11062 50,'0'0'330,"-13"10"-35,13-1-31,-4 3-28,-1 5-19,1-5-26,1 5-20,0 0-21,-1-1-9,4-1-14,0 2-14,4-2-25,-1 2-31,0 0-41,1-1-38,0 1-40,1-5-43,2-4-49,-3-1-197,0-2-379,2-1 167</inkml:trace>
  <inkml:trace contextRef="#ctx0" brushRef="#br0" timeOffset="94928.0392">15267 10986 301,'0'0'270,"-10"3"-28,3-2-23,1 6-22,-2 2-18,-1 2-17,4 2-16,-3 3-14,4-1-17,-2 3-5,3-1-15,3 0-7,0 2-8,0 2-9,0-5-6,3 1-5,1-2-7,1-4-6,0 2-7,4-4-6,-2-1-6,2-2-12,-2 1-3,5-5-6,-1 1-8,-2-3-3,3-3-2,0 1 3,1-3-2,-2-2 4,-1 0-2,-3 0 4,0-4 4,-1 1 8,0-1 12,-2 0-2,-2 1 4,0-2 4,-2 1 7,-4-2 5,0 5 3,-2-5-3,0 4-4,-1 0 1,-2 1-7,-7-2-3,4 3-5,-3-1-3,0 2-2,1 3-1,1 0-2,-1-1-6,2 2 1,3 2-24,-2 0-20,3 0-27,1 0-26,7 0-31,-12 0-33,7 1-22,5-1-29,-6 1-215,6-1-449,0 0 199</inkml:trace>
  <inkml:trace contextRef="#ctx0" brushRef="#br0" timeOffset="95455.6277">15312 10473 2892,'3'-5'92,"-3"5"-20,-5-4-38,4-1-13,0 1-7,1 4-6,-4-5-4,4 5 1,-1-4-5,1 4 3,0 0-3,0-4-1,0 4 0,0 0 6,0 0-5,0 0-2,14 5 3,-11-3-2,2 4-3,-2 3 4,-1 0 0,-4 1 1,0 1-2,1 0 1,-5 3 6,2 0-9,-1-2 2,-1 4-1,-2-9 1,5 4 0,-3-2 0,3-3 1,-1 0-8,4 0-4,0 0 0,0-1 5,2-3-7,1 1-1,2 1 1,3 0 2,3-3-2,-1 1 3,6-2-4,-4 1 3,1-1 3,-1 1-1,1 2-4,-8-2 7,3 3-4,-5-3 5,3 3-1,-3-1 3,-3 1-2,-3 2 6,0 2-1,-4 0 4,-2 1 6,0 1 2,-5 1-3,-4 0-1,1 0 3,2-2-1,-1 0-5,2 0 1,-3-1-16,8 0-16,-2-2-28,-2 0-29,5 0-32,-1 1-34,4-3-50,-1-3-191,0 0-422,0 1 187</inkml:trace>
  <inkml:trace contextRef="#ctx0" brushRef="#br0" timeOffset="96259.3601">13883 10357 166,'0'0'181,"0"0"-14,0 0-7,-6-5-3,6 5-9,0 0-9,0 0-5,0 0-4,0 0-11,0 0-7,0 0-8,0 0-9,0 0-8,0 0-6,0 0-9,0 0-5,0 0-10,8-3-3,-4 1-8,4-1-2,5-3-8,5-2-2,6-3-4,3-1-3,6-1 1,4 0-5,13-8 0,4 1-6,2-3-1,30-12-4,-28 13 4,35-16-2,-2 2-3,3 0 0,-4 0-3,2 3-2,-3 6 1,-31 9-3,4 3 2,-1 1-3,-5 2-9,-3 5-9,-18 1-6,-3 0 1,-11 6 1,-3-2-3,-4 1 5,-4 0 0,-2 0 5,0 1 0,-1-3 11,-3 1 13,-4 2 3,7-1-1,-7 1 3,0 0 0,0 0 0,0 0-1,0 0-3,0 0-2,0 0 0,0 0-5,0 0 3,-9 11-8,9-11-22,0 0-20,-3 2-12,3-2-17,0 0-16,0 0-34,1 5-24,-2 0-209,1-5-381,0 0 168</inkml:trace>
  <inkml:trace contextRef="#ctx0" brushRef="#br0" timeOffset="97743.7554">15772 9688 87,'-12'-3'382,"1"0"-38,4 2-37,0 0-33,1-2-24,6 3-30,-8 0-23,8 0-18,-6-1-17,6 1-15,0 0-19,0 0-7,29-5-11,-1 2-10,8-2-6,-2 1-20,21-6-20,-17 3-37,0 1-38,-2 2-41,1-1-51,-2 5-44,-6-3-54,-10 4-237,-6 1-484,-3 2 214</inkml:trace>
  <inkml:trace contextRef="#ctx0" brushRef="#br0" timeOffset="97886.3701">15885 9822 212,'-19'5'329,"5"0"-36,0-2-31,3 2-27,2-3-24,2 0-19,2-2-22,1 3-17,4-3-12,0 0-16,0 0-14,20 0-8,0-3-11,9-3-15,5 0-39,4 1-48,14-4-53,3 2-56,-4-3-74,-15 4-201,0-2-425,0 3 188</inkml:trace>
  <inkml:trace contextRef="#ctx0" brushRef="#br0" timeOffset="98362.0716">17113 9607 263,'-9'-4'327,"0"1"-26,-1 1-20,4 1-20,1-1-17,0 1-20,5 1-17,-9-1-21,9 1-11,-3-3-25,3 3-10,15-5-13,5 2-11,5-3-12,11 0 5,2 0-26,12-3-16,6 1 0,-2-2-14,-4 1 3,-13 4 1,-6 0-10,-1 2-8,-11 2-10,-6 0-2,1 1-2,-7 0-3,-4 2-5,-3-2-4,-10 10 2,-10-4 10,-8 6-11,-10 1-5,-14-1-3,-4 2-4,0-3 0,5 0 2,-2-1-8,17-3-11,-2 0-7,2 1-19,8-5-24,1 1-36,13 1-36,5-2-41,2-1-34,12 1-53,-5-3-211,16 3-516,4-3 229</inkml:trace>
  <inkml:trace contextRef="#ctx0" brushRef="#br0" timeOffset="106551.44">4975 13997 40,'0'0'195,"-1"-6"-8,1 6-16,1-4-8,-1 4-4,0-4-7,0 4-11,0 0-9,0 0-7,0-4-6,0 4-14,0 0-1,0 0-3,0 0 1,0 0-5,7 15 4,-6-10 3,-1 7 2,1 3 1,-2 11 1,-2-1-4,0 5-6,-1 0-7,-4 1-6,0 1-7,1-1-3,-5 1-10,1 0-5,1 1-9,-2-2-1,6 0 0,-3-1-6,-5-4-3,2 2-6,1-1-3,2-2-2,0 1-1,-1-9-5,4-2-6,-1 0 2,2-5 0,1-3-3,1-2-6,1 2-8,-1-6-9,3-1-14,0 0-17,0 0-16,3-17-14,0 6-20,5-15-1,2-6-7,3-2-4,8-13-1,-2-1 3,1-4 3,3-2-1,7-23-1,-9 25 8,1 0 13,-5 2 9,4 1 4,-4 3 14,-4 14 7,-4 3 11,-3 0 12,2 9 9,-7 9 10,3 0 15,-3 0 4,2 4 2,-3 0-2,0 2-2,1 1 1,-1 0-12,0 4 15,3-4 1,-3 4 11,0 0 12,-8 10 1,4-1 8,-1 3 2,-1 4-8,-1 2-6,1 6 1,-1 1-1,5 1-6,-1 1 6,2 2-3,0 4-3,4-1 3,1-1-4,3 1-5,3 0 21,4 1-4,9 8-5,-6-9-5,2-2-2,9 10-1,0-1-7,1-1-2,-7-13-1,3 2-5,-1 1-4,-1 1-1,-1-3 1,-2-1-2,2-1-3,-6-1 3,0-2-5,-7-4 0,-2-3 2,-1 3-5,-2-7 2,-2 1 0,0-2 1,-2 0 2,-2-2-7,-2 2-2,-3-3 5,-1 1-3,-5-2-1,-6 2 0,-12-1 1,2-2 3,-2 0 2,-5 0 5,-1-4 3,-13 0 6,-2-3 7,12 1-9,2-1 2,-2 0 7,1-2 5,1-1 0,0 3-9,5-1 6,3-1-6,2 2-5,8 1-3,2 1-13,7-1-23,4 1-25,-3 0-24,6-4-23,4 5-19,0 0-29,0 0-34,21-6-42,6-3-40,2 0-235,0-2-529,19-9 234</inkml:trace>
  <inkml:trace contextRef="#ctx0" brushRef="#br0" timeOffset="106905.5206">5736 14021 49,'0'-14'308,"-4"4"-18,8 0-23,-4 3-19,0 2-22,0 0-12,0 0-17,-4 1-17,8 0-17,-4 4-13,0-5-16,1 3-13,-1 2-11,0 0 5,0 0 21,4 12 15,-2 1-9,1 3 4,-3 2-2,1 10-11,4-1-7,-1 2 13,-1 5-13,1-2-6,-4 2-6,1-1-11,0-1-3,2 2-10,-7 0-10,5-4-8,2 3-5,-3-4-6,-3-2-5,6-2-10,2 0 3,0-6-5,0 1-3,3-4-9,-1-5-6,1-2 2,-2 3-8,3-3 2,1 0 4,1-2-10,2-3-19,4 1-23,2-3-18,1-4-26,8 0-31,1-4-24,2-1-32,3-3-28,0 0-42,0 1-40,3-5-69,-1 3-279,0-3-665,-2 3 294</inkml:trace>
  <inkml:trace contextRef="#ctx0" brushRef="#br0" timeOffset="107116.9865">6783 14183 8,'-6'-15'522,"2"3"-40,-1 2-48,3 1-43,-1 4-38,2-2-54,-1 2-17,1 3-28,4-3-26,1 3-23,4 1-19,4-1-17,9 2-21,12-1-24,2-1-39,3 2-57,14 0-62,-15 0-62,-1 3-62,-4 0-64,-2 3-71,-14-1-274,-5 2-612,-4 0 271</inkml:trace>
  <inkml:trace contextRef="#ctx0" brushRef="#br0" timeOffset="107264.5847">6849 14333 169,'-23'2'442,"2"0"-28,2 1-36,-1-1-35,4 1-35,2-1-33,4-2-30,3 0-22,2 3-17,3-2-25,2-1-14,0 0-9,13 5-26,0-3-6,15-1-54,6-1-60,6-1-42,13-3-46,-2-3-57,2 2-63,3-7-58,-18 2-273,13-8-572,-17 3 254</inkml:trace>
  <inkml:trace contextRef="#ctx0" brushRef="#br0" timeOffset="113705.1271">8859 14950 190,'-20'-3'213,"0"6"-11,1-3-15,0 2-5,0-1-5,6 0-4,-5 3-3,5-3-6,-1 2 1,4-2-6,-3 1-4,2 1-6,3-1-10,-1 2-5,3-3-9,-1 0 1,3-1-13,4 0-5,-7 3-10,7-3 5,-9 0 10,9 0-29,-4 1 4,4-1-13,0 0-1,0 0-7,0 0-2,0 0 3,0 0-2,16 3 7,7-3-8,11-3 4,18-2-2,10-7-2,28-6-3,10-1 1,8 0-14,10-5 1,7 2-8,11 0 5,2-1-11,10 0-4,1 8-2,5 1 14,3 2-19,2 8 1,-5 0-8,-1 2-4,-5 2 3,-6 6-12,0 0 12,-9 2-3,-8 1-5,4 0 4,-21 3-5,-7-3 0,-4-1 1,-30 0-1,26 0 2,-31-4-2,1-3-5,-4 4 3,-3-5-4,-5-2-4,-12 1 2,-5-2 6,-1 0-4,-2 1 4,-11 0-1,-7-2 1,1 2-17,-4-2 8,2 1 19,-5 3 0,-4-2 1,1-2-7,-4-2 1,0 2-2,-4-1-1,-5 0-4,-1 1 9,-9-1-36,-2 1 5,-15 2-17,-12 2-10,-7 2-21,-1 2-16,-10-2-19,-28 9-13,1-6-14,3 3-8,1 4-8,-3 2 0,0-5-5,-7 3 2,-2 2-1,6-2 13,-5 5 1,0-6 7,3 4 15,3-2 5,2 1 14,-4 0 2,-2 4 8,3-5 6,5-1 10,-4 2 0,0 3 9,0-4 4,29-5 2,-25 6 7,1-1 4,24-4 4,2 0 0,-3-1 6,2 0 6,2-1 5,4-1 6,-1 1 4,9 1 9,-1-3 0,15 4 7,1-5 0,-3 1 2,5 1 1,4 1 3,-5 2 7,8-2-6,6-1 5,-1-1-1,1 2 5,4-2 0,1 3-6,1-3 3,6-1-3,-2 1-1,2 2 10,4-2 2,0 0 1,3 2 9,2-3 0,2 2 5,4 1-2,4-2 2,10 4 6,10-7-2,20 7-2,7-5 2,7-8 5,36 2 1,9-5 5,2-6 4,4 1-10,4-4 4,11-1 4,-1-1-7,11 7 3,0-2-2,4 0 2,-6 7-12,-3-4-6,-8 6 5,-5-3-4,-6 7 1,-11 0-15,-7 0-1,-33 3 5,-1-6-8,-5 3-1,-7 0-2,-12 0-3,-3-4 2,-2 3-5,-2-3 2,-4 2-2,0-4 16,-11 3 6,1 2 11,-1-4 3,-7 2-9,-3 2 4,2 1 3,-3-4-14,-3 3 0,0 1-1,2-1-15,-7 1-32,2-4-46,-2 4-53,0 0-49,0 0-60,-27-2-60,12 2-257,-5 0-586,2 0 259</inkml:trace>
  <inkml:trace contextRef="#ctx0" brushRef="#br0" timeOffset="113836.7726">12217 15170 3930,'15'-9'53,"-7"-2"-23,-1 2-38,-4 0 0,-3 3-78,-2 0-61,0 3-69,-3-1-47,5 4-285,-11 0-593,11 0 263</inkml:trace>
  <inkml:trace contextRef="#ctx0" brushRef="#br0" timeOffset="122472.0301">13162 4218 126,'0'0'117,"-2"-9"-4,2 9-16,0 0-2,0 0-4,0 0-8,0 0-13,0 0-1,0 0-17,2-2 1,-2 2 6,0 0 0,0 0-9,0 0 6,0 0-2,0 0-2,0 0 0,0 0-1,0 0-12,0 0 7,0 0-5,0 0-1,0 0-7,0 0 0,0 0 2,0 0 5,0 0-9,0 0-6,0 0 3,0 0-2,0 0 0,0 0-4,0 0 0,0 0-1,0 0-4,0 0 0,0 0-4,0 0 0,0 0-4,0 0 2,0 0-3,0 0 5,0 0-5,0 0 0,0 0-4,0 0 4,0 0-2,0 0-1,0 0 0,0 0-3,0 0 7,0 0-6,0 0 5,0 0-4,0 0-2,0 0 4,0 0 0,0 0 0,0 0-3,0 0 2,0 0-4,0 0 2,0 0 1,0 0-4,0 0 2,0 0-4,0 0 5,0 0 3,0 0-3,0 0 2,0 0-4,0 0 3,0 0 0,0 0 1,0 0-4,0 0 4,0 0-5,0 0 5,0 0 4,0 0 0,0 0-7,0 0 3,0 0 4,0 0-1,0 0 3,0 0-3,0 0-8,0 0 10,0 0 1,0 0-5,0 0 6,0 0-5,0 0 0,0 0-2,0 0 1,0 0-3,0 0 2,0 0-2,0 0-1,0 0 4,0 0-2,0 0-3,0 0 8,0 0-9,0 0 3,0 0-2,0 0 1,0 0 0,0 0-2,0 0 2,0 0-1,0 0 2,0 0-3,0 0-2,0 0 4,0 0-2,0 0 0,0 0 3,0 0-5,0 0 1,0 0-4,0 0 5,0 0 1,0 0 2,0 0 1,0 0-7,0 0 4,0 0 0,0 0-3,0 0 0,0 0 1,0 0 2,0 0-9,0 0 4,0 0 1,0 0 5,0 0-1,0 0 0,0 0 0,0 0 0,0 0-2,0 0 0,0 0 0,0 0-1,0 0 1,0 0 2,0 0-2,0 0 3,0 0-2,0 0 0,0 0-1,0 0 0,0 0 3,0 0-5,0 0 1,0 0 2,0 0-7,0 0-1,0 0-5,0 0-6,0 0-4,0 0-9,0 0-9,0 0-19,0 0-15,0 0-10,0 0-56,0 0-160,0 0-326,0 0 145</inkml:trace>
  <inkml:trace contextRef="#ctx0" brushRef="#br0" timeOffset="124995.9023">10829 5274 41,'0'0'94,"0"0"-9,0 0-10,0 0 1,0 0-1,0 0-5,0 0-5,0 0 3,-4-3-6,4 3-9,0 0-9,-2-2 1,2 2 7,0 0-10,0 0 14,0 0-15,-6-3 3,6 3 2,0 0-7,0 0 1,0 0-4,0 0 1,0 0-3,0 0 0,0 0-6,0 0-5,-10 4-2,10-4 6,0 0-17,-7 1 5,7-1-1,-5 3-2,1 1-2,-1 2 2,1 1-7,-3 0-2,4 3 6,-3-1-1,0 3-6,1-4 7,0 6-2,0-2-8,0-1 3,1 2 5,-1-4 1,2 2-2,0-2-2,0 0 0,1-1 1,1-3-4,0 2-2,-2-2 2,3-1-2,-3 1-2,3-1-17,0 0-19,0-4-2,0 3-11,0-3-9,0 0-15,3 4-15,-3-4-113,0 0-220,0 0 97</inkml:trace>
  <inkml:trace contextRef="#ctx0" brushRef="#br0" timeOffset="129419.6264">9798 4565 106,'0'0'131,"0"0"-19,-1-4-3,2 0-20,-1 4-4,-1-5 7,1 5-8,0 0-3,-3-4-2,3 4-8,0 0-6,0 0-6,0 0 0,0-3-1,0 3-5,0 0-3,0 0-3,0 0-2,0 0-3,1-7-2,-1 7-8,0 0-6,3-2-3,-3 2 4,9-5-7,-4 3-1,0-4 0,3 1-5,-1 0 4,5 1-3,1-4 0,2 2 1,2-5-5,0 5 8,3-5-2,3 0-1,6-3-2,2 2 1,2-1 4,3-2-2,14-1-1,-3-2-1,-12 7 1,15-5-5,2 0 4,-3-1-17,-13 4 1,14-2 3,-14 5-2,-3 0-2,-2 0 3,1 2-3,-6 0-3,-5 2 0,-5 4 0,4 0 4,-2-4 4,-6 4-1,1-2-2,-3 4 3,0-3-3,-3 3-3,1-2 2,-6 0 0,-2 2 5,8-3-4,-8 3-4,6-1 4,-6 1 2,0 0-2,6-1 1,-6 1-2,0 0 4,0 0-5,0 0-5,6-1-3,-6 1-11,0 0-12,0 0-9,0 0-14,0 0-17,0 0-23,0 0-9,0 0-42,-12 13-86,7-12-253,-2 3 111</inkml:trace>
  <inkml:trace contextRef="#ctx0" brushRef="#br0" timeOffset="137929.5044">8250 14166 116,'0'0'140,"-6"0"1,6 0-4,-8 0 1,3 2-7,5-2 6,-11 0-2,3 0 2,2 0-1,-2 0-3,8 0-2,-16 0-12,13 2 2,3-2-3,-11 0 1,4 0-7,7 0-7,-6 1-12,6-1-11,0 0-7,0 0-8,-9-1-8,9 1-4,0 0-8,0 0-6,0 0 0,18-7-5,-8 5-5,8-5-2,1 0-2,10-3-4,2-2-3,1-2 3,1 3-6,2 1 0,-4 1-1,-2 1-2,0 2-2,-7 3-10,-6 1-11,2-3-9,-8 4-8,4 0 1,-3 0-6,-5 1-4,1 0-10,-7 0 1,7 1-21,-7-1-18,3 4-23,-3-1-23,0-3-37,0 9-46,-3-5-145,2 1-386,-5-1 170</inkml:trace>
  <inkml:trace contextRef="#ctx0" brushRef="#br0" timeOffset="138552.3663">9186 13750 8,'0'0'184,"-3"-3"-2,2-1-7,1 4-11,-4-4-10,1 2-13,3 2-6,-6-4-9,6 4-7,-6-3-8,1 3-14,5 0-6,0 0-10,-12 3-9,9-1 5,-3 2 0,0 4-4,-1 0-2,2 1-12,0 3-2,1 2-3,-2 1-8,3 1-1,3 2-6,3 9-2,3-3-2,-2 3-5,3-1 4,2-1-9,3-4-4,0-4 2,-1-1-3,5 0-3,4 2-1,1-2-2,-6-5-2,8-3 2,-5 1-4,1-4 1,0-2 1,11-3-4,-10-1 1,0-3-1,0-3-2,8 0 1,-9-2 0,4-5 0,-2-2-2,-3 1-1,-6 1 4,4-3-2,-2-4-1,-3 6 0,-1-9-2,-4 6 3,0-7 0,-5 7 0,-1-7-1,-4 6 3,-2 1 0,-2 0-3,-9-1 3,1-1-2,-5 3-6,-4 4 3,-2 0 0,0 5-2,1 0 2,-3 4 0,0 4-2,-2 3 2,2-1-4,2 5 4,6 1-2,-4 4-5,8-1-8,2 4-15,2-1-21,1 3-19,4 0-24,5-2-15,2 3-8,3-1-25,4-2-27,1 2-41,3-2-119,2-3-353,7-4 156</inkml:trace>
  <inkml:trace contextRef="#ctx0" brushRef="#br0" timeOffset="138833.6132">9869 13807 170,'0'0'209,"7"-2"-17,-7 2-22,0 0-20,0 0-13,9 0-10,-9 0-13,7 0-5,-7 0-10,7-2-8,-7 2-11,5-1-3,-1-3-9,-4 4 3,0 0 9,4-2 0,-4 2-7,0 0-6,0-6-7,0 6-4,-4-5-7,0 3-4,4 2-5,-5-6-5,-2 6-4,7 0-6,-7-1-5,7 1-12,-8 3-21,4-1-21,0 1-20,4 1-21,-1-1-22,1-3-26,1 7-30,2-3-178,1-1-358,-4-3 158</inkml:trace>
  <inkml:trace contextRef="#ctx0" brushRef="#br0" timeOffset="139150.767">10374 13554 2193,'1'-13'71,"-1"0"-41,-1 1 4,-2 1 0,0 0 10,1 1 2,0 3 4,1 2 1,-3-2 2,4 3 7,-2-1-2,0 0-3,2 5-5,0-4-7,0 4-10,0 0 2,0 0 4,0 0 6,11 18 17,-2-2 1,4 8 3,-3 4-7,1 1 4,0 4-5,0 1 3,5 10-7,-3 1-6,-2-11 3,2 12-6,-4-12-4,1 0-7,2-3-2,-6 1 7,3-4-14,0-2-3,0 0 0,-1-6-7,-3-2-5,1-1-32,2-1-18,-4-2-17,1-3-29,-1-3-37,-1 1-33,2-4-25,0-3-27,1-3-53,-6 1-199,11-15-499,-2-2 221</inkml:trace>
  <inkml:trace contextRef="#ctx0" brushRef="#br0" timeOffset="139385.3932">10762 13507 213,'0'-6'309,"-2"5"-30,2 1-27,0 0-24,-7 15-6,4 2-8,3 6-3,-5 7-6,5 4-2,1 2-18,4 13-16,1-1-18,1-2-6,4 5-23,0-4-12,-5-14 0,4 13-11,0-12-19,-1-3-6,2 3-3,-4-3-10,0-4-15,2-1-24,-6-1-20,4-8-29,-5 0-31,2-5-23,-2-1-18,3 0-27,-3-4-21,-1 0-24,1-4-43,-2-1-263,0-2-517,0 0 229</inkml:trace>
  <inkml:trace contextRef="#ctx0" brushRef="#br0" timeOffset="146427.5616">14051 4033 33,'0'-3'306,"0"-2"-27,0 5-32,-2-4-25,2 4-20,-2-5-20,2 5-22,0 0-14,-4-3-14,4 3-17,0 0-31,0 0-41,-2-3-33,2 3-32,0 0-46,0 0-43,0 0-55,10 8-133,-10-8-325,0 0 144</inkml:trace>
  <inkml:trace contextRef="#ctx0" brushRef="#br0" timeOffset="171475.2702">13337 4130 67,'0'0'79,"0"0"-6,0 0 3,0 0-11,0 0-6,0 0-2,0 0-4,0 0 3,0 0-7,0 0-3,0 0 0,0 0-1,0 0 0,0 0 3,0 0 3,0 0-13,0 0 7,0 0 1,0 0 2,0 0-5,0 0 1,0 0-7,0 0 6,0 0-7,0 0 10,0 0-7,0 0 4,0 0 1,0 0-2,0 0-8,0 0-4,0 0 10,0 0-4,0 0-2,-6-5-8,6 5 1,0 0-1,0 0-2,0 0-7,0-4 2,0 4 0,0 0-2,0 0 2,0 0-2,0 0-1,0 0-1,4-9-5,-2 4 0,2 3-4,-1-3 7,5-1-5,2 0-3,-1-3 0,-2 3 6,8-4-8,2 1 1,1 0-1,-2 1-6,5-1 9,0 3-4,-2 0-2,3 3 1,-3 0 3,-2 3-5,3 3 1,-4 1-1,-2 1 4,1 1-2,-5 3-2,3 0-3,-4 4 3,-2-1-3,-2 1 3,-1 3 2,-1 1-2,-5 0 3,-2-1-2,-1 2 10,-5-1-3,-4 7 1,0-3 6,-3-1-4,-4-2 6,3 0 0,-4-1 1,3-7 1,4 2 0,-2-2 5,2 0-1,2-5 16,1 0-6,-2 1-4,4-4 7,1 1 3,3-1-6,-1-2 0,7 0 0,-9-4-7,9 4-9,-3-5 8,3 0-4,0-2-9,7-2 0,0-1 3,5-2-2,3-1-4,-2 1 0,3 3-5,-1-1 2,0 2 0,-2 4-1,-1 1-1,-1 1-5,2 2 1,-2 1 1,4 3 0,-3-1 2,4 4-6,-5-2 4,4 5 2,-3-2 0,4 3-1,-6-2-2,2 2 2,0-1 2,-2 1-21,-1-2-11,-1 0-9,2-1-8,-2 1-22,-3-1-18,4-1-15,-3 0-17,-1-3-16,4 1-21,-2-3-151,-1-1-330,2-2 146</inkml:trace>
  <inkml:trace contextRef="#ctx0" brushRef="#br0" timeOffset="171864.4731">14000 3970 146,'0'0'189,"0"0"-19,-12 7-10,5 0-19,1 4-9,-2 6-9,-2-1-9,1 7-5,1 2-9,3-6-13,2 0-4,1 8-9,1-2-10,5 4-8,2-11-4,0 0-1,2 1-8,3 3 0,3-6-6,-2-3-2,3 2-2,2-6-8,2-1 2,1 0-1,-2-3-1,3-1-4,1-3-2,-3-1-4,3-1 4,-2-7-6,7 0-3,-9-1 1,-1 0 0,-6 0 0,0 1 0,-2 0 2,-5-1-5,2 0 5,-6-2-8,-2 2-1,-2-1 4,-1 1-3,-3 3 3,-4-1-2,2 3 1,-9 3-2,-3-2-2,3 6-1,-8 5-1,0-2 1,1 5 1,0 1-4,2-1-15,8 2-4,3-2-26,-1 0-23,6-2-11,3 0-9,4 2-19,5-4-8,1 3-34,3-3-131,6-3-305,-2 1 136</inkml:trace>
  <inkml:trace contextRef="#ctx0" brushRef="#br0" timeOffset="172595.0471">14677 3841 119,'0'0'101,"0"0"10,0 0-18,0-4 6,0 4-11,0 0-2,0 0-12,0 0-4,0 0-8,0 0-8,0 0-2,0 0-6,-3-5-11,3 5-2,0 0-1,0 0-8,0 0 3,0 0-1,0 0-9,0 0-22,0 0-9,0 0-34,0 0-5,0 0-25,0 0-98,0 0-190,0 0 85</inkml:trace>
  <inkml:trace contextRef="#ctx0" brushRef="#br0" timeOffset="173117.3419">14728 3816 20,'0'0'152,"-7"-2"-22,2 1 4,5 1-5,-11 3-7,3-2-7,-2 4-9,0-2-3,-2 2-8,-5 3-6,3 0-8,-4 6-4,1-1-14,1-1 0,-3 9-5,2 1-1,0 3-8,2-1-6,2 3-3,4-1-3,-1 1 2,4-3-6,2 2-5,4-8 2,4 2-6,2-2 2,0-1-8,5-2 0,1-1-5,3-2 0,2-2 0,2 0 0,3-3-3,-2-2 2,7-3 1,-4-2-5,5 0 0,1-5-7,-3 1 3,-4 0-8,-6 0 4,2-4 3,-6 4-4,-5-4 8,3 3-7,-3 1 4,-2-3-2,-4 0 2,-1 1-3,-1 0-8,-6-2 4,0 1-6,-4 2-5,-4 1 6,-4 1-2,3-2-3,-7 5 4,4 0-5,-2 3 3,-2 0-1,4 0-2,1 3-15,0 0-7,6 0-13,1 1 0,2 0-28,4-2-14,1 2-36,2 0-127,-1-5-275,6 3 122</inkml:trace>
  <inkml:trace contextRef="#ctx0" brushRef="#br0" timeOffset="174897.0897">15376 4129 121,'0'5'138,"0"1"-16,0-1-11,0-1 2,0 0-12,0 1-13,0-1-1,0 0-10,0-4-8,0 4-4,2-2 5,-2-2-1,0 0 0,0 6 4,0-6 2,0 0 1,0 0 10,0 0 3,0 0 2,0 0-1,0 0-10,0 0-5,0 0-12,-4-15-4,2 9-9,0-5 1,2 3-10,-2-6-6,4-3-3,0 2-3,4-1-4,1 0-4,5-2-2,-2 4-1,7 2-6,-2-1-1,5 3 2,-1 1-4,8 2 13,1 1-32,-7 5 2,6-2 0,-3 8-2,-6 0 5,9 5-2,-10-1-2,-2 4 6,-1-2-4,-2 3 4,-1-1 0,-3-1 0,0 4 0,-3-6-1,0 1 2,-3 0 1,2 0 3,-1-2-5,0-2 0,-3 0-4,-3-2 5,2 2 3,-1-2-1,0 0 0,-2-2 0,0 1 2,-1-2-1,1 0 3,-1-1-3,5-1 4,0 0-5,-15-7 0,13 2-2,1-5-5,0 0 0,2-3-1,2-4 2,4 0-5,3-1 5,6-1-6,0-3 4,0 10-6,-1-3 6,8 1 2,1-1-1,-3 7 3,4-2-2,-5 7 0,1 0 4,-4 1-5,1 3-1,0 2 4,-5 0-4,0 1 4,-2 2 3,0 2-1,-1-1 0,-2 2-4,-3-1-1,-2 1-5,2 3-12,-3-3-16,-2 2-27,0-2-8,0 0-33,-2 3-33,-1-4-163,0-2-330,1-1 146</inkml:trace>
  <inkml:trace contextRef="#ctx0" brushRef="#br0" timeOffset="175406.7377">16284 4092 115,'0'7'149,"6"1"-21,-3 2-9,-2-3-9,3-1-13,-1-2-10,0 3-11,-3-3-13,3 0-2,-2-2-2,2 3-6,-3-5 0,2 3-13,-2 0 3,0-3 5,0 0 13,3 4-13,-3-4-7,0 0-8,0 0 0,0-15-4,-2 10-1,1-4-5,1-4-1,0 1-3,1-5-2,2 1 3,1-3-5,-1 4-1,2 0-5,0 2 1,1 4-1,2-3-4,-2 6 3,4 0-3,0 2 2,2 1 4,2 0-9,3 3-1,1 1-1,2 2 4,0 1-2,-3 3 6,4-1-8,-5 2 0,-1-1 5,-1 0-2,-4 1 0,1-3-1,-3 3-1,-2-1 1,-1-5 6,1 3-10,-1 0 2,-3-3 5,-1 1 1,-1-3 10,3 4 0,-3-4 1,0 0-2,0 0-2,0 0 3,0 0-2,0 0-2,-10-14-1,9 7-1,1-3 1,1 0-1,4-2-7,0 2 7,4-1-5,1 1-2,0 3 1,5-4-5,0 3 2,-4 4 1,3-2 0,-1 4-2,0 1 1,1 2 3,-1 1-4,-1 4 0,0-2-5,-3 2 6,2 3-14,-3 0-16,-3 2-31,-1-1-25,-1 1-25,-3-1-45,-2 1-105,0-2-281,-4 1 125</inkml:trace>
  <inkml:trace contextRef="#ctx0" brushRef="#br0" timeOffset="177875.6527">13686 4412 72,'-4'-2'172,"4"-1"-20,0 3-13,0 0-9,0 0-12,0 0-15,10-5-3,1 5-2,2 0 7,15-2-3,4 2-2,6-2-7,17-1-4,6-1-4,31-4-9,-2 3-10,3-10-5,10 3-9,5-2 2,8-3-10,2-3-6,3 2-1,1-1-5,-6-1-2,4 4-5,-5 0 3,-1-3-4,-11 7-16,-1-1-3,-38 9 5,-1 1-5,-7 0-4,-19 2 1,1-1 1,-6 4-4,-11-1 4,-1 0-3,-6-1 0,-2 1 0,-2-1 1,-1 1 1,-3 1 1,0-1-1,-6-1 4,2 0-1,-2 0 2,0 0-1,-6 11-2,-2-7 1,-10 1-15,-1 4-2,-8 1-13,-6 0-29,-1 2-15,-17 3-29,-2-4-39,-6 2-180,-5-2-342,-30 6 152</inkml:trace>
  <inkml:trace contextRef="#ctx0" brushRef="#br0" timeOffset="178182.8276">13672 4435 93,'-19'-3'161,"10"3"-33,-3 0-21,8 0-11,4 0-11,-6 0-10,6 0 5,0 0 15,22-7-7,7-1-1,5-1 8,17-2 4,6-3-10,8-2-14,35-9 0,-3 4-3,9-4-6,14-1-6,7-3 3,12 0-6,8 0 2,-2-3-11,5 1-5,2 0 6,4 4-8,-1-1-3,-9 2 1,-6 2-10,-12 2-5,-11 2 3,-6 2-6,-15 4-2,-34 8-1,-5-3-5,-5 2 1,-19 2 0,-5 2-14,-12 3-21,-7-2-1,-3 4 6,-6 0-9,0-2-12,-23 10-8,-9-2-13,-20 4-24,-9 3-13,-30 7-11,-7-4-3,-2 2-14,-5-6-25,-8 2-95,-3 2-262,-8-1 115</inkml:trace>
  <inkml:trace contextRef="#ctx0" brushRef="#br0" timeOffset="178427.175">14416 4227 99,'-118'12'162,"16"-1"4,41-3-1,-1-2-11,11 3-7,16-4-17,3-1-13,14 2-11,2-5-12,7 1-11,4-1-9,5 2-9,0-3 3,30 0 3,5-4-4,27-5-8,36-2 7,9-5-1,7-5-8,16-1-6,10-6 0,3 2-5,3-3-2,8 3-4,0-2 2,5-2 8,6 5-5,-12 1-2,-8 3 4,-1 2-10,-18 5 1,-14 2-5,-14 3-2,-37 4-12,-9 2 7,-18 4-13,-6 2-15,-6-3-18,-8 0-10,-3 1-2,-3 2 0,-5-3-7,-3 4-8,0-4-3,-5 6-18,-3 1-27,-2-3-14,-2 2-36,-2 1-30,-4 0-130,3 1-330,-3 0 146</inkml:trace>
  <inkml:trace contextRef="#ctx0" brushRef="#br0" timeOffset="179098.0779">17835 3901 170,'3'-4'195,"-2"0"-20,4-1-6,-1-3-11,8 3 2,0-7-8,8 0 0,5-1-14,4 2-11,5-3-9,2 1-9,16 1-12,-1-1-1,3 2-4,-1 3-6,-2 3-9,-12 5-6,-3 0-12,-1 5 0,-6 1-2,-3 3-10,-10 3-5,-1 1-5,-6 2-2,-4 3-2,-5-1-8,-5 8 4,-7 0-3,-7 2-2,-4-2-16,-6 0-7,-11 6-1,10-7 0,-11 0 2,7-8-2,6-1 3,0 0-3,5-3 0,4-5 4,1 0-4,7-2 2,1-2-2,2 2-1,4-3 1,0 0 0,4 2 2,0-4 2,16 4 3,-3-3 0,16 0-4,4-1 9,4 0-6,1-2-1,21-1-2,-3-1 0,3 1 1,0-2-3,-3-4 1,-1 2-23,-6 1-27,-12 3-17,-5-1-39,-6 2-37,-4-1-29,-3 1-49,-7-2-136,-1-1-383,1-1 170</inkml:trace>
  <inkml:trace contextRef="#ctx0" brushRef="#br0" timeOffset="179457.7005">18996 3653 50,'-3'-3'178,"3"3"-16,0 0-7,-19 11-7,7-5-2,1 11-2,-7 5-3,4-1-7,-1 7-17,0 0-3,5 0-7,4 4-8,0 0-4,3 2-6,2-1-5,2-2-14,2 0-1,4-2-9,3 0-5,6-6-4,-1-2-6,8-3-5,0-4 0,1-2-5,4-3-2,-1-2-5,1-2-3,-2-6 0,6-2-5,-4-1 5,-2-2-7,-5-1-5,-2 0 6,-2-2-7,-2 0 0,-6 1-1,-5 0-4,1-2-1,-5-1 1,-3 0-7,-3 1 2,-3 2-6,-6-4-3,-2 7 3,-3-2-6,-7 4 2,-1 3 1,0 1 4,1 4-3,-1 2 1,8-1-6,0 3-6,1 2-22,3-1-17,3 1-23,1 2-27,5-5-19,3 2-8,4-3-40,0 3-144,2-4-342,4-3 151</inkml:trace>
  <inkml:trace contextRef="#ctx0" brushRef="#br0" timeOffset="179955.4347">19714 3573 25,'-2'-2'194,"2"2"-26,0 0-17,0 0-19,0 0 1,0 0 2,-15 14-2,8 2-1,-1 1 2,-4 9-12,3 3-4,2 1 0,-1 4-11,-1 11-7,7-13-6,-1 3-7,4-1-11,3-3-6,4 1-6,3 0-4,2-5-4,4 1-5,0-2-3,0-7-5,6 1-5,0-6-6,0-2 0,3-2-5,1-5-2,-6-1 1,7-2-6,0-4 2,0-1-5,-7-3 3,6-3-10,-9 1 2,-3-2 4,-1-1-3,-2-1-3,-6-1-1,3-2-2,-7 1 5,-4 0-8,2-4-5,-8 3 0,-2 1-3,-3 3-1,-3-2 1,-5 8 2,-3-4-2,2 9-2,-1-2 2,-6 5 1,1 2 0,1 1 1,7 3-2,2 1-18,-3 3-8,8-1-15,-1 2-19,4 1-32,5-1-4,1 3-28,2-5-27,5 0-33,0 0-151,7-2-367,-1-3 162</inkml:trace>
  <inkml:trace contextRef="#ctx0" brushRef="#br0" timeOffset="180559.8863">20419 4035 210,'0'4'230,"-1"2"-23,1-2-22,1 1-22,-1 0-16,4-2-11,-4-3-14,0 0-12,-4 5-8,5-1-11,-1-4-9,0 0-3,0 4-9,0-4-6,0 0 8,0 0-8,0 0-5,0 0-5,-10-9-5,5 5-7,-4-4-1,5-1-2,-3-1-4,0 0-8,3-2 1,-2-2-4,2-3-1,2 1-2,4 0-4,0 4-2,4-5 1,1 5-1,6-4-2,1 7-3,0 0-1,4 1 2,2 3-4,0 1 8,-1 1-9,2 6-2,-1 1 3,0 0-5,0 3 2,6 2 0,-6 2 3,0 1-1,-5 0-1,2 2 2,-3 3 6,-4-3 2,2 1-5,-6-2-1,-3 0 0,2 0 4,-4-4-3,0 3 3,1-3-4,-4 4 0,0-5 2,-1 0-4,-2-2 2,-1 1 1,1-2-5,-4 0 2,4-3 2,-2 0 0,1-4-3,6 2 0,-13-4-1,7 0-1,3-3 1,-1-1-2,3-5 0,1-1-1,1-4-2,6-5 0,0 5 0,2 1-3,5 0 3,-2 3-2,2 1-2,0 0 0,3 5 4,0-4-4,-3 7 0,1 2 1,1 2 1,-2 1-3,0 1 2,-1 2 2,1 1-2,-4 6 2,4-3-1,-5 3 1,2-2 1,-5 5-1,4 0 0,-5-3-5,0 3-16,-2-2-17,-2-2-30,1 4-24,-1-1-34,-1-5-40,2 3-49,-4-5-148,2 0-395,0-1 175</inkml:trace>
  <inkml:trace contextRef="#ctx0" brushRef="#br0" timeOffset="181096.46">21109 3924 90,'0'0'205,"8"7"-21,-8-3-18,1 0-13,-1 2-16,3 2 8,1 1 2,-2 1-10,4-1-8,-3 1-1,1 0-13,-1 2-15,2-3-2,-2 2 0,-1-2-9,3 1-9,0 0-6,-3-4-8,2 1-5,-3-3-6,1 2-4,-1 0-7,-2-3-3,1-3 0,1 5-3,-1-5-2,0 0-4,0 0-5,0 0-4,0 0-1,-10-16 1,10 6-9,-2-3 1,1-2-2,1-2 1,3-1-3,1-1-4,-1 2 2,3 0-1,-1 2-5,4-1-1,2 3 1,-3 6-3,1 0-2,4 0 2,-2 0-1,0 5-1,2 2 1,0 1-4,1 3 2,5 1 7,-7 2-5,-3 2-3,5 3 7,-1 1 5,1 1-2,-4-1 1,-2 0 0,1 0-4,-3-1 0,-1-2 3,0 1-2,-1-3 4,-1-1-4,-1 0-1,-1-2 3,-1 2-2,0-2 1,0-1 3,0-4 8,0 5-8,0-5-2,0 0 1,0 0 0,0 0 0,0 0 4,-3-21-11,3 11 3,5-6-3,2-2-1,3-5 1,5-2-5,1 1 5,5 2-3,-1 1-1,-3 6 1,-2 2 0,3 2 1,-3 3-5,-3 4 2,1-1 7,-1 3-4,0 2 0,0 2-3,1 3 1,0 3-1,1 1 4,-5 0 3,1 3-1,-1-2 2,0 4 0,-5-1-2,1 0 0,-1 0-13,-4-1-29,0 4-37,-1-2-49,-2-3-72,-3 1-231,-3-3-464,0-4 206</inkml:trace>
  <inkml:trace contextRef="#ctx0" brushRef="#br0" timeOffset="206175.436">17412 3768 61,'0'0'130,"0"0"-11,-9-4 6,9 4-9,-10-1-14,10 1-1,-5-1-8,5 1-10,-8-2-2,8 2-8,-9 2-5,9-2-7,-13 2 5,3 5-6,4-4-5,-5 3-4,2-1-1,-2 4-5,-1 4 10,1 0 0,-5 1 4,0 8-2,-1 0-2,4 6-4,-2-3-3,3 1-3,-1 4-3,1-1-1,2 0-5,1 2-1,3-1 0,2 1-2,3-5-5,1-1-2,1 0-1,1-5-3,6 4-1,-5-7-2,6-1 2,0-3-4,2 0-1,1-1-4,0-5 4,4 0-5,-4-2 1,5-2 2,4-2-3,-4-1-3,2-2-2,-1-5 5,2 0-8,4-5 2,-1 0 1,-1-4 1,-1-2-2,-3-1-3,-1-1 5,-1-1-18,-4-1 0,-3-5 3,-1 1 2,-2-2-7,-4-1 5,0 3-7,-2-5 0,0-1 2,-4 2 7,-2 3-2,0-2-2,-3 1 5,2 0-4,-3 2 4,3 8 0,-1 1 1,0 1 0,-1 1-2,2 4-1,-1 2-9,1 0-9,1 3-11,-3 2-14,1-1-16,3 5-7,-1 0-19,6 0-8,-17 7-13,11-5-8,2 3-30,-4 2-100,2 0-273,2 2 121</inkml:trace>
  <inkml:trace contextRef="#ctx0" brushRef="#br0" timeOffset="206690.056">17659 4209 90,'4'3'118,"-4"-3"-3,0 0-3,0 0-13,4 0-3,-4 0-12,0 0-9,10-3 0,-6-1-12,-4 4 1,5-4-4,-3 2-8,-2 2 6,4-4-5,-1 1-1,-3 3-5,2-5-1,1 1 1,-3 4-2,2-5 4,-2 5-4,-2-4 0,2 4 1,2-3-1,-2 3-6,0 0-4,0 0-5,0-5-2,0 5-6,0 0 2,0 0-7,0 0-1,0 0-2,0 0 0,0 0 0,0 0-1,0 0-4,0 0-3,0 0 0,0 0-11,0 0 4,0 0 0,0 0-7,0 0-5,0 0-13,0 0-8,0 0-14,0 0-17,0 0-22,8 1-21,-8-1-154,0 0-285,12 0 126</inkml:trace>
  <inkml:trace contextRef="#ctx0" brushRef="#br0" timeOffset="225853.5991">16993 6820 114,'-6'-8'190,"-2"0"-19,0 0-19,1 2-2,2 2 10,-2-1-2,2 1 1,1 1-5,-1 0-5,5 3-12,-5-4-10,1 2-17,4 2-9,0 0-5,-12 5-10,5 3 6,-4 9 1,0 5 8,1 3-8,-2 4-11,4 4-8,0 1-5,-1 2-11,3 10-4,2-14-6,3 2-5,2-3 0,3 1-7,2-4-2,6-3-4,1-3-3,2 0-4,0-7 0,2-4-3,8-1-5,-3-5-3,5 2-11,5-7-4,0-7-10,0 2-2,2-5 2,2-2-10,-8-4-6,2-1-7,10-15 0,-14 15 3,-4-2 1,-3-3 2,-4-2 4,-1 0 4,-9-1 1,-1 6 1,-4-9-1,-4-1 3,0 1 3,-6 0 1,-4 2 1,-2 2 2,-4 0 2,-1 0 1,0 3 3,-3 3 4,-2 0-3,1 3 3,-1 3 1,0 2 1,0 5 1,-1 1-3,-2 1 2,9 5-2,-1 3-3,0 0 0,-3 4-7,-1 3-8,10 1-12,0-4-15,2 7-8,1 0-24,4 3-15,1 0-20,7 0-36,0-1-54,0 2-132,6-3-364,5 0 162</inkml:trace>
  <inkml:trace contextRef="#ctx0" brushRef="#br0" timeOffset="226022.1479">17589 6924 222,'0'0'280,"-3"-5"-52,3 5-51,-8-3-33,2 2-30,6 1-26,0 0-25,-5-1-17,5 1-29,-4-3-38,4 3-37,0 0-159,0 0-235,0 0 104</inkml:trace>
  <inkml:trace contextRef="#ctx0" brushRef="#br0" timeOffset="226424.1133">17950 6665 25,'0'-7'296,"0"-1"-35,3 3-28,3-2-39,1-2-19,8 1-18,13-4-11,0 1-4,3 2-9,2 2-7,5 3-4,3 1-9,11 6-10,-14 2-12,-4 2-8,2 5-11,-5 1-8,-3 5-2,-8 2-8,3 2-7,-10 2-4,-3-7-6,-6 2-3,-4 7 2,-4-1-5,-6 2-2,-3-3 1,-7-1-6,-1-3-3,-2 1-1,-3-3-3,-4-4-1,2 1-1,1-5 0,3-3-1,6 0 0,0-2-4,5-3 2,6-2-4,-2 3 5,2-3-2,7 0-6,-9 0 0,9 0-19,2-10-8,5 3 1,3 0-1,7-2-1,2 1 9,2 1 7,8 1 1,-1 5 4,1-5 1,-1 2-1,0 6 1,-5-1-1,3 3 2,-5 0-4,-1 0 4,-3 0-8,1 3-6,-4-5-13,-4 3-17,-1-1-31,3 0-22,-2 0-21,1-3-17,-1-1-28,-3 0-46,-7 0-146,15-3-384,-8-1 169</inkml:trace>
  <inkml:trace contextRef="#ctx0" brushRef="#br0" timeOffset="226757.2236">18873 6554 100,'0'-5'263,"-3"1"-22,3 4-28,0 0-22,0 0-17,-19 14-13,10 1 1,-4 8-9,3 4-9,-2-3-5,2 3-8,-2 0-10,3-1-8,5 3-17,5 0-4,2-2-12,2-1-2,1 0-12,3-8-4,3 5-11,-1-8-3,1 0-4,3-2-5,0-1-5,3-6-9,4 1-3,-2-4-3,1-6-2,8 1 0,-6 0-5,-2-3 4,-1 2-8,-3-3-2,-6-2 1,1 1 1,-2-2-8,-5 1-1,-3-2-2,0-1 4,-2 3-6,-4 1 3,-3 1-2,-2 1 0,-5 1-1,-4 2 4,-3 2 0,0 3-1,-9 5 3,5 2-1,4-1-2,1 0-2,4 1-1,2 2-14,1 0-23,3-3-20,5 1-27,1 2-20,4-3-34,4 1-23,4-5-59,2 1-153,2-3-408,5-1 182</inkml:trace>
  <inkml:trace contextRef="#ctx0" brushRef="#br0" timeOffset="227096.3171">19576 6512 2,'-4'-1'299,"4"1"-25,-17 13-27,7 1-24,-1 3-19,-5 9-17,6 2-14,-5 1-14,3 3-13,6-2-14,-2 0-13,5 0 0,2 0-20,2 1-12,2-3-7,6-2-6,3-3-9,-3-5-16,5 4-8,-2-6-6,6 1-1,0-6-7,-1-1 1,3-6-6,1 0 0,-2-4-2,4-4-3,5-4 0,-8 2 0,2-1 0,-4-5-3,-4-1-2,-1 1 0,-4-2-2,0-3 3,-4-1 2,-4 1-5,-1-1 0,-4 5 1,-3-1-3,-1 2 2,-4 1-3,-8 3-4,2 3 0,0 3-6,-11 1-7,8 3-8,-8 3-14,1 5-23,0 0-24,1 4-16,3 3-43,4 0-46,6-2-243,-1-1-462,3 0 204</inkml:trace>
  <inkml:trace contextRef="#ctx0" brushRef="#br0" timeOffset="248081.1917">18243 9010 20,'-18'20'292,"0"4"-27,3-1-30,1 1-25,2 6-16,3-1-22,1 0-15,2 2-16,4-2-12,2 0-13,4-2-11,2 1-13,7-1-13,-4 1-11,7-5-4,-2 1-5,0-9-15,4 4-6,1-7-10,-2-1-8,4-2-6,-1-2-8,1-6-2,-2-1-5,1-5 0,2 4-1,-2-8 2,-2 1 2,-3-3 0,1 0 6,-1-3 2,-2-4 4,-4 1 6,0-1 5,-4-6 9,0 5 3,-4-2 3,-2-5 12,-4 0 4,-3-1-2,-1 1 2,-1 4 1,-3-5 7,0 3-5,-4 0-5,1 2 0,-4-2 8,1 3-3,2 10 1,-6-4-6,4 4-6,0 6-4,0-1-16,-2 2-12,4 2-10,1 4-24,4 0-14,2 5-30,-3-3-29,6 3-24,0 2-26,3 3-30,4-5-62,0 5-227,4-2-499,1 1 221</inkml:trace>
  <inkml:trace contextRef="#ctx0" brushRef="#br0" timeOffset="248273.6774">18712 9222 386,'0'-4'368,"0"4"-37,4-5-48,-4 2-43,0 3-30,2-2-24,-2 2-18,0 0-11,2-4-26,-2 4-18,1-5-27,-1 5-34,0 0-44,11 0-43,-7-1-60,4 0-65,-2 1-246,6-1-438,-12 1 194</inkml:trace>
  <inkml:trace contextRef="#ctx0" brushRef="#br0" timeOffset="248561.9143">19164 8926 204,'-1'-16'371,"-2"4"-18,1 3-24,-2 1-29,4 1-30,-1 4-14,1-4-10,0 3-22,0 4-6,0-5-13,0 5-7,0 0-2,0 0-3,0 0 8,12 21-5,-5-3-19,1 8-17,2 3-16,-4 4-12,2 1-20,0-2-8,0 2-5,-1-1-16,-2-4-4,1 1-12,5-1-5,-5-4-8,0 3-23,-2-3-18,-1-6-31,1-2-14,-2 0-39,-1-5-38,3 1-22,-3-2-29,-1-3-27,2-1-23,-2-2-31,2-1-35,-2-4-54,0 0-256,0 0-634,9-16 281</inkml:trace>
  <inkml:trace contextRef="#ctx0" brushRef="#br0" timeOffset="248794.2847">19551 8949 249,'0'-9'358,"0"1"-25,-2 2-37,2-1-24,-3 2-31,2 1-16,1 4-14,0 0-8,0 0 13,0 0 13,0 0 4,9 21-7,-6-5-4,0 2-18,4 9-19,-3 2-22,-3 3-13,3-4-13,5 2-17,-4-3-11,1-1-16,-3-1-18,1-6-27,0 0-31,-3-2-34,0-1-30,0-5-28,3 1-44,-4 0-36,0 0-47,1-2-46,-1-3-61,-1-4-299,-4 2-658,0-4 292</inkml:trace>
  <inkml:trace contextRef="#ctx0" brushRef="#br0" timeOffset="249628.0664">20060 9228 170,'9'3'217,"-4"5"-5,0 0-6,3 5-15,-3 1-11,2 2-1,-3 1-15,-2 0-17,-1 0-4,0 1-12,-2-1-8,2-5-6,-1 1-3,-1-3-12,0-1 3,-2-1 3,0 0-10,0-1-3,0-5-10,-2 3-5,-1-3-12,-2-1-9,-1-2-1,0-3-8,-2-4-5,-1 1-4,-2-3-6,1-3-2,-1-3-5,5-1-4,-2-7-3,3 0 2,2-1-5,3 6-2,3-1-5,3-1 0,3 4 7,2 0-10,2 3 4,0-1-7,7 6 2,-3 1 0,4 2-4,-1 3-1,3 5 1,1 1 2,5 6-5,-3 5 1,0 2-1,0 0 1,-5 4 5,-1-1 0,-2 3-6,-1-8 1,-3 1-1,-4-1 2,2 1-1,-4-3-4,1 0 4,-3-2-2,1-2 1,0-3-3,-3 2-5,3-2-2,-4-1 1,0-2 3,0 2 0,0-4 2,0 0-4,0 0-13,0 0-2,-14-15 1,11 5 1,-2-3 5,2 2-2,2-7 1,2 3 3,2-4-1,0-1 2,3 3-1,2 1 5,1-1-2,3 7 4,-3-2 1,4 1-3,1 5 6,4 2-4,-2 3 0,1 2 7,2 1 5,-3 5 1,0 4 2,0 0 6,-2 4-6,-3-1-2,1 2 5,-1 1-4,-3 1-2,0 1-3,-4-2-22,2 3-26,-4-5-20,0-1-27,-1-2-33,-1-2-49,2-1-55,-2-2-204,0-2-470,-2-1 208</inkml:trace>
  <inkml:trace contextRef="#ctx0" brushRef="#br0" timeOffset="250117.3112">20787 9310 300,'3'2'306,"-2"2"-30,5-1-27,-4 4-25,0 3-18,-1-3-21,3 1-15,-4 0-17,2-3-10,0 3-4,-1-3-13,1 0-13,0 2-12,-2-2-9,0-2-9,2 1-8,0 0-3,-2 0-11,0-4-2,4 2-5,-4-2-7,0 0-15,0 0-13,0 0-4,-8-19-14,8 7 3,0-4-9,0-1 2,0-1-1,2-6 3,0 0-1,2 4 0,-3 3-1,5-1 9,2 0-3,-4 7 0,5 2-3,0 0-5,1 4 15,-1 3-8,4-1-1,-3 8 5,7 1-2,-4 3 3,3 0 3,-2 4-4,0 2 1,0-1 1,-3 2-1,-1-2 0,1 1 2,-2-2-4,0-4 1,-4 1-1,-4-3-2,6-2-2,-6 2 4,1-2 2,1-2-1,0 1 1,-3-1-1,0-3-4,0 0 2,0 0 3,0 0-4,5-10-3,-3-2 3,-2 2 2,4-7-4,0-2 0,1 0 1,2-5-3,3 6 2,-4 0 1,5 3-2,-1 1 2,0 5-1,-1 3 0,1 1 2,0 4 1,3 0 18,-1 3-5,6 3 0,-3 7 4,0-3 4,3 3-5,-8 1-3,3-1-3,-3 0-2,-1-2-1,-2 2 0,0 0-12,-3-3-22,1-1-24,-2 1-24,-3-2-27,0 0-42,-3-1-41,-1-4-57,-1 0-238,-5-2-516,10 0 228</inkml:trace>
  <inkml:trace contextRef="#ctx0" brushRef="#br0" timeOffset="250962.4179">20571 6827 154,'-2'5'222,"2"4"-17,-2 2-24,0 0-14,0 3-24,0-2-8,1-2-15,-1 2-10,0-3-12,0 0-9,1-2-12,-2 2-2,3-1-7,-2-1-4,0-2 2,0-3-2,0 5 0,-2-3-10,1-3-3,3-1-2,-9 0-5,9 0-4,-11-8-3,3 4-4,2-2-3,-1-5-3,0 4-1,-1-5-2,2 1-2,2-2 5,3 1 0,-2 1-1,-2-1-4,9 0 0,0 1-3,1 0-1,1 2-1,3 0 0,1 2 2,2 4 7,3 0 1,2 3 2,4 0 5,7 4 2,-1 2 6,-9 5-4,4-3-1,1 6 5,-6-3-10,-1 2 0,-2 2-2,0-3-5,-3 1-1,-4 0-2,1-6-2,-2 3-4,-1-4-1,-1 2-3,-2-3-4,0-1-3,-2 0 4,2-1-6,-2-3 6,0 0-3,0 0 4,-8 3-6,8-3 2,-11-10 0,4 1-5,1-1 0,-2-5 0,3-1 1,1 1 0,2 0 2,1-2-4,4 1 2,-1 5-3,4 0-2,1 0 9,1 3-10,3-1 2,2 4 5,0 1 4,6 3 9,0 2 0,4 3 5,-5 4 5,5 2 4,1 5 0,-4 2-4,0 0-1,-6-5-8,0 5 2,-4-3 1,2 1-8,-2-1-3,-4-2-1,2 1-9,-3-2-10,-1-3-4,0 4-4,-3-3-14,1-2-18,-2 0-24,0-3-20,0 2-15,0-1-21,2 0-17,-2-2-7,0-3-24,0 0-33,0 0-192,0 0-435,0 0 192</inkml:trace>
  <inkml:trace contextRef="#ctx0" brushRef="#br0" timeOffset="251474.0504">21344 6921 171,'0'0'225,"0"0"-25,0 0-17,0 0-24,0 0-10,0 12 11,0-5-8,0-2-3,-1 3-12,-3 1-15,7-4-7,-3 7-12,1-3-11,-1-1-5,0 2-12,0-1-9,0-3-3,0 1-5,0-1-5,0-2-4,0 0-7,0-1-2,0-3-4,-1 7-1,1-7-4,-3 2 5,3-2-3,0 0-8,0 0 0,-9-11-4,8 6-2,-4-6 0,5-1-1,-3-4-7,3 4 1,3-5-1,-3 3-3,5 2 2,-1-1-3,1 1-2,1 4-1,1-1-2,0 0-3,0 4 4,2 1 0,1 2 0,4 2-3,-1 2 2,2 3-2,2 3 1,-2-1 5,1 3-3,1 3-2,-4-4 3,1 3-2,-1 2 1,-3-2 0,-2-4 0,1-1 0,-4 0 2,0-1-6,-1-2-3,0 0-1,-2-1 0,1 1 7,-1-1-2,-2-3 0,0 0-4,0 0-5,0 0 1,7-14 1,-4 4 1,1 0-2,0-1 0,3-3 2,-2 1 0,5-2 6,-1-1 0,1 8 0,0 1 2,0-2-1,2 6-1,-1 0 2,2 3 1,1 1 2,4 1 0,1 3 4,-3 3-3,3 1 0,-4 6 3,1-6-5,-1 5 0,-2-1-9,-1 2-7,2-1-14,-5-1-25,-2 2-23,2 0-36,-7-5-36,0 1-63,-4-1-193,-2 1-435,-3-2 192</inkml:trace>
  <inkml:trace contextRef="#ctx0" brushRef="#br0" timeOffset="254185.9939">11490 14137 118,'0'7'132,"0"-1"-1,2 1-11,-2-2-4,0 1-8,2-3-4,-2-3 5,0 5-15,0-5-6,0 7 11,1-6 7,-1-1 9,0 0-7,0 0-9,0 0-10,0 0-9,-1-14 7,1 5-1,0-1-9,1 0-5,-1-2-6,4 1 0,-2-2-6,2-3-3,4-1-4,-1 1-4,0-1-6,5 0-5,0 2-4,2 0-2,4 2-3,5 0-2,-5 4-1,1-2-8,3 5 3,-6 0-5,7 3 1,-4 1-4,-1 6 0,3-1-1,-7 5 3,5 1-1,-4 0 1,-2 2-4,0 0-1,-4 2 2,-1 1-3,-2 0-1,0-2 3,1 2 1,-4-3-4,1 0-1,0-1-1,-3-3 2,1 1 3,-2-1-6,1-4 0,2 2 1,-3 0-1,0-5 7,-3 4-4,3-4 1,0 0-3,0 0-3,0 0 5,-6-14-5,4 7 9,2-4 1,0-2-9,2-2 0,3-5 4,3 2-4,2 0-3,2-4 4,0 7 0,-1-2-3,5 3 1,-1 2-2,1 2 0,0-1-2,1 3 3,1 3 0,2 2 5,-2 3 3,0 3 2,-1 5 1,1 1 0,-1 3 2,-7 2-1,5 2-1,-5 1-2,2 5-1,-2 1 0,-2-3-1,-3 3 2,2-4-3,-3-1-1,0 0-20,2 0-21,-4-2-35,0-4-40,0 1-48,1-3-58,-3-2-234,1-1-484,1-2 215</inkml:trace>
  <inkml:trace contextRef="#ctx0" brushRef="#br0" timeOffset="254755.4593">12458 14089 203,'3'7'217,"-2"2"-30,0 1-15,2 0-21,-2 2-12,1-3-11,0 2-8,1 0-3,-3-3-6,1 1-10,-1-2-7,0 1-9,0-3-11,4-1-5,-4 1-3,0-2 3,0-3 6,0 5 6,0-5 0,0 0-4,0 0-10,0 0-5,0 0-6,0 0-9,-13-16-2,12 7-4,-2-3 5,3-3-4,0-1-6,3-1-1,1 0-1,6-1-6,-1 1 0,0 0-3,1 3-5,6-2-1,0 3-2,0 4-1,2 0 0,2 3-3,8-1-2,-2 3 1,1 3 0,-4 2 0,4 5-2,-6-1 3,-2 2 1,-3 3-3,3 1 1,-5 0 3,-1 4-6,-1-2-1,-5-1-2,1 2-1,-4-1 1,1-1 0,-2-2-3,-2 2 6,-2-2-3,-1 2 0,1-2-5,-1-3 2,0 1-1,-2-3 4,-1 2-5,0-5-2,0 1 3,0-1-1,5-2-3,-12-2 1,10-2-3,-2-2-6,-2 0-4,4-3 5,1-3 0,2-5-2,4 3 2,3-3 1,1 4 0,5-3 1,-1 5 0,-1-1 2,3 1 0,-1 4-1,-1 0 2,-1 3 2,4 4 2,-2-1 5,4 2 4,-2 6 3,0-3-2,-8 1 0,4 2 1,-2 2-3,2 3 0,-6-4-5,2 6-20,-3 1-28,-1-3-37,-3 3-43,-2 2-60,1-1-92,-3-4-146,1 0-457,-1-2 202</inkml:trace>
  <inkml:trace contextRef="#ctx0" brushRef="#br0" timeOffset="254921.6491">13429 14277 3376,'13'-5'117,"-2"1"-85,-1-1-18,-3 2-10,1 1-8,-3-1-16,-1 2 9,1-1 0,-5 2 5,6-2 0,-4-1-2,-2 3-9,6-1-47,-6 1-55,0 0-61,0 0-85,0 0-207,0 0-512,0 0 227</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2:52:51.318"/>
    </inkml:context>
    <inkml:brush xml:id="br0">
      <inkml:brushProperty name="width" value="0.05292" units="cm"/>
      <inkml:brushProperty name="height" value="0.05292" units="cm"/>
      <inkml:brushProperty name="color" value="#FF0000"/>
    </inkml:brush>
  </inkml:definitions>
  <inkml:trace contextRef="#ctx0" brushRef="#br0">12904 2727 58,'0'0'116,"-5"-6"-17,4 4 0,1 2-10,-1-4-1,1 4 4,-4-5 3,4 5-13,-3-4-5,3 4-5,0 0-9,0 0-3,-1-4-13,1 4 1,0 0-2,0 0-10,0 0-2,0 0-6,-1-4-3,1 4-2,0 0-7,0 0 5,0 0-6,0 0-3,0 0 0,0 0 0,0 0-2,10 11 2,-5-7-1,-1 2 5,-2-4 0,2 5 2,-1 2 2,2 1 2,-1-2-5,0 4 2,-1-4-5,4 4-1,-6-1-2,3-1 5,0 2-1,3 2 10,-3-2-4,2-2-5,0 3 3,-3 1-4,3 0 1,-3 1-3,1-3-3,0 1 3,1-2-4,-2 0 0,1 2 0,-1-4 4,1 2-5,0-2-2,-3-4-1,3 2 4,-2-2-3,0 0-3,0-1-2,2 2 2,-1-4 1,-3-2 2,3 8 2,-3-8 2,2 4-3,-2-4 2,1 2 4,-1-2 0,0 0 6,0 0-7,0 0 5,0 0-3,0 0 2,12-8-2,-5-2-1,2-5 0,8-7 2,1-7-5,5 1 1,8-18-3,1 1-5,3-5-3,20-19-3,-4 2-6,-11 20 4,14-20-8,2 2 5,-16 19-7,14-20 1,-13 21 5,-1 6-1,1-5 0,1 8 2,-5-2-2,2 6 0,-4-1 2,-10 12-3,1-3-23,-3 5 6,-5 6 10,-2-2 5,-2 5-5,-5 0 1,-2 3 13,0 0 9,-1 1 6,-2 0-5,-1 5 13,-1-3-1,1 1-6,-3 3 6,3-4-6,-3 4-1,0 0 0,6-3-2,-5 0 0,-1 3-4,0 0-3,0 0-10,4-4-12,-4 4-13,0 0-26,0 0-18,0 0-16,5-1-5,-5 1-6,0 0-34,3 8-96,-3-3-253,0-5 112</inkml:trace>
  <inkml:trace contextRef="#ctx0" brushRef="#br0" timeOffset="1697.1391">15041 3475 22,'0'0'70,"-2"-4"2,2 4 0,0 0 6,-1-5-12,1 5-4,1-6 8,-1 6-3,2-5-20,-2 1 4,0 4 11,2-8-4,-2 7 3,0 1 8,0 0-3,0 0-1,0-7-6,0 7-1,0 0-3,0-5 0,0 5 0,0 0-3,0 0 3,0 0-4,-1-5-2,1 5-6,0 0-1,0 0-5,0 0-2,4 0-2,-4 0-11,0 0-3,0 0-1,0 0 1,0 0-9,0 0 5,0 0-1,0 0 3,0 0-8,0 0 0,8 9 5,-7-6-8,2 2 2,-1 1 0,3 2 3,-1 2 0,0 1 1,0 0-1,-2 1-1,3-1 0,1 5-1,-2-5-2,1 0 1,-1 2-4,-1 0 2,0-3 2,2 5 0,1-3-3,-4-3 4,2 0-1,1 0 4,-5-2-6,4 0 4,-4 0 0,2-1-4,-1-1 1,0 2 3,2-4-6,-1 3 0,-2-1-1,4-1 0,-2-1 0,-2 1 2,0-1 1,4 0 1,-4-3-3,0 4 2,0-4-4,0 0 7,0 4-3,0-4 0,0 0 4,0 0 2,0 0 1,0 0 2,0 0-10,0 0 10,4 4-4,-4-4 4,0 0 1,2 4-2,-2-4 3,0 0-5,0 0 4,0 0-3,0 0 3,0 0 0,7-9-2,-5 3 0,1 0 9,5-3-3,2-5 2,4 0-5,5-7-1,6-4 1,0-1-2,10-11-4,-3-1-2,0-4 2,0 3-3,1-4-2,3 2-5,1-2 0,-2-1-5,1-4 3,1 1-4,-1 1 1,-1 3 7,-3-3-8,1 7 2,-2 3 0,-8 10-2,-2-3 3,-2 8-3,-2-1 1,-2 8 0,-3 0-1,-2 4 1,-1 3 0,-1 0 2,-3-1 1,-1 3-2,-1 1-1,0 1 3,2-1-1,-2 3 0,-3 1 3,1-4 1,-1 4-4,4-3 4,-4 3-4,0 0 6,2-4-4,-2 4-1,0 0 1,0 0-1,0 0 1,3-2-2,-3 2-5,0 0-15,0 0-11,0 0-10,0 0-17,0 0-10,0 0-15,0 0-24,0 0-16,0 0-8,1 12-32,-3-8-118,-1 1-304,0 0 135</inkml:trace>
  <inkml:trace contextRef="#ctx0" brushRef="#br0" timeOffset="15431.3884">3673 11337 84,'0'0'141,"0"0"-6,-1-2-3,1 2-4,0 0-11,0 0-5,0 0-4,0 0-15,0 0-6,0 0-4,0 0-14,0 0-4,0 0-9,0 0-3,0 0-2,0 0-3,0 0-6,0 0 1,0 0-6,0 0-1,0 0-4,0 0-3,13 0 2,-13 0-3,10 0 0,-4-3 1,4 1-2,1 2 0,0-2 2,7-2-3,0 1-5,-2-3 9,4 1-12,0 0 3,8-2-5,-1-1-1,-6 4 1,7-2-3,-7-1-3,9 2 0,-11-1 0,10 1-1,-8 3 1,-4-2-3,3 1-2,-1 2-2,-6 0 4,-3 1-4,-1 0-4,-3 0-1,-6 0-7,12-3-1,-8 6-7,-4-3-3,8 1-8,-5 0-3,-3-1-9,4 4-14,-4-1-16,0-3-18,0 7-27,-1-4-31,-3 1-121,0-1-288,-3 2 127</inkml:trace>
  <inkml:trace contextRef="#ctx0" brushRef="#br0" timeOffset="15930.9035">3713 11539 33,'0'0'129,"0"0"-10,0 0-9,0 0-2,0 0-11,5 4-4,-5-4 0,0 0 10,10 0-8,-5 0-5,4 0-5,1 3-5,2-3-5,1-3 0,1 3-4,4-1-3,-2-2-3,3 3-4,0-5-4,2 2 1,6-2-9,1 0-3,-1-2-3,5 1-4,0 0-4,-2-2-3,0 4-5,-2-1-2,-1-4-2,-7 7-1,-2-3 0,0 1-2,-4 4-4,-2-4-1,2 3-4,-3-2-2,-3 2 2,-1 1-4,-1-1-1,-2 0 3,-4 1 0,10 0-1,-10 0-5,7-1 0,-7 1 8,5-2-2,-5 2 0,0 0 2,5-3 0,-5 3-2,0 0-7,0 0 9,0 0-6,0 0 4,0 0-2,0 0-8,0 0-2,0 0-9,0 0-18,0 0-18,0 0-17,0 0-14,0 0-31,0 0-19,0 0-39,-12 7-116,12-7-308,-12 1 136</inkml:trace>
  <inkml:trace contextRef="#ctx0" brushRef="#br0" timeOffset="16617.1721">4072 11084 60,'0'0'142,"0"0"-10,-10 0-8,10 0 4,-4 2-16,4-2-15,0 0 3,0 0 0,0 0-23,-5 2-3,5-2-2,0 0-4,0 0-8,9 10-1,-1-6 0,1 1-9,4 1 1,0 0-1,5 0-9,1 1 0,8 0-5,0 1-1,1 0-1,0-2 0,3-2-6,-4 5-12,2-3 10,2 1-4,-4 2 0,2-4-4,-7 1 1,-2-1-6,2 0 0,-4 3 1,1-3-4,-1 3 2,-6-3-1,4 2-4,0-2 4,-4 0-11,-3 3 8,0-4 2,0 1-3,-3-1-7,2 1 1,-3-5 1,0 3-6,-1 1 12,1-2 1,-1 1-3,-3 0 9,-1-3-1,2 4 5,-2-4-2,0 3 5,0-3-4,-3 6-2,-1-2 1,-1-1-2,0-1-1,-4 0-2,1 3-5,0 0-1,-1-1 7,2-2-9,0 1 2,1 0-1,-2 3 1,-3 0-1,5-1-1,-2 2 0,-1 2 0,0 0 2,-1 0-1,1 3-4,-3 1 0,1 3 0,-3 0 0,1 3-4,-2 4 2,6-6 0,-8 3 1,3 1-1,0 3 1,3-9-4,-2 9-3,-1-7-8,1-2 7,2-1-2,0 1 2,1-1-4,0 1 0,2-5 0,0-2 3,2 2-2,-3-2-8,2-4 2,3 3-1,0-3-1,0 2-7,0-2 7,3-1-9,-3-1-6,4-2-14,-4 2-6,4-2-24,0 0-5,0 0-15,0 0-24,0 0-146,0 0-290,-6-11 129</inkml:trace>
  <inkml:trace contextRef="#ctx0" brushRef="#br0" timeOffset="18526.5479">12025 5407 152,'-5'-4'129,"5"4"-8,-3-3-8,3 3-11,0 0-1,-2-2-5,2 2-9,0 0-5,0 0-4,0 0-5,0 0-4,0 0-9,0 0-6,0 0 10,0 0-6,0 0 0,9 9-3,-7-3 4,3 2 2,-1 1-6,3 2-3,2 3-1,-2 1-5,0 0-4,0 2-4,0 0-4,5 5-1,-6-2-1,1-1-1,-1-2 1,0 0-8,-2 1-1,3-1 0,-3 0-2,2 0 3,-2-5 9,0 0 0,-1 0-5,1-2-2,-1-1 3,3-1-4,-6-1 0,3-2 0,0 0-4,0-1 5,-1 0-4,-1-1 7,3-1 3,-4-2 3,3 3 2,-3-3 2,3 2 0,-3-2-5,11-4 4,-7-2-6,6-2 4,0-7 0,4 0-4,8-11-2,1 1-2,11-11 1,-11 8-1,10-7 0,-2-3-2,0 3-1,2-5-3,-7 15-1,5-11-2,-4 10 5,-3-1-9,-1 3-5,3-3 2,-1 5 0,-4 1-3,-6 8 0,0 1-2,-4 3-6,-1 0-6,-2 3-7,1 0-11,-5 2-10,-1 0-13,3 3-15,-4-1-21,5-3-21,-7 5-24,3-2-31,3 0-39,-6 2-213,4-1-442,-4 1 196</inkml:trace>
  <inkml:trace contextRef="#ctx0" brushRef="#br0" timeOffset="20706.0458">5668 11239 113,'-4'-5'123,"2"2"-21,0 1-3,0-2 1,2 4-6,-7-8-3,5 5 7,-3-2-12,0 2-2,2-3-6,-1 2-6,0 0-12,0-2 0,0 2-5,-2 0 4,4-1 3,-1 1 3,-1 0-6,1 1-4,2-1-7,1 4-5,-2-3-7,2 3 1,0 0-5,-5-4-3,5 4-5,0 0-6,0 0 3,0 12-3,2-2 12,-2 8 0,2 8 10,-2 4 1,0 4 2,0 14 3,1 3-2,-2 1-1,-3 2-3,0 0-3,1-1-1,-4-3-5,-1 3 13,-2-7-5,5-14-4,-3 2-3,1-4-4,-1-3-1,-5-1-2,4-8-3,4-3-1,-4 1-1,-1-3-4,2-4 1,3-2 0,-3-1-3,-1-2 1,2-3 1,-2-1-4,0-1-1,2-2 0,-2-2-1,0-2-3,-1-2 1,3-3-2,0-1-1,1-3 4,1-1-6,3-1-3,1-1 3,2-1-3,4 5-1,-1-2 0,3 1-3,-1 0 2,1 5-3,3 3 0,-1-1 3,0 1-4,1 2 0,0-1-3,2 2 4,3 2-3,-2 2 3,1 0-4,1 1 3,-1 1 1,-1 0-2,5 2 0,-5 0 4,6 2-2,-6 0 1,2-3 4,-2 1-5,4 1 1,-4-1-1,-1-2 3,2 2-3,-3-3 1,3 0-4,-2-3 2,1 2-4,-2-3 0,2-2 3,4-1-3,-7-1 0,1 1 1,-1-3 0,2-2-2,-1-2-9,-5 4 0,1-5-2,-1 3 6,0-4 0,-4 1-3,-2 2 4,-1 1 0,1 2 1,0-2-1,0 1 1,-4 1 3,1 1 1,0 1 0,0-1 5,1 2-1,-2 2 2,3 1 1,1 0-1,0 0-6,0 4 5,0 0 4,0 0-1,0 0-3,1 21 2,-1-5 2,0 2 5,5 7-2,-4 3 3,2 0-3,1 2 2,1 0-1,-1-1 7,-1 1 1,0-3-6,1 2-2,-2-4-3,1 0 4,0-7 1,-1-1-6,1-1 4,2 1 0,-4-7-5,2 1 0,-1 0-5,-1-3-13,1-2-16,-1 1-16,-1-2-15,3 2-1,-2-5-20,-1-2-34,0 0-206,0 0-356,8-10 158</inkml:trace>
  <inkml:trace contextRef="#ctx0" brushRef="#br0" timeOffset="21184.7775">6106 11252 90,'-10'17'118,"2"0"-3,2 2-2,-2 0-9,1 4-5,1 6-3,3-2-18,1 1 1,0 1-8,4 0-6,0-10-7,4 7-1,1-2 1,0-7-7,1 0-1,0-3-8,3 1-4,-4-7-1,1 3-5,3-7 2,0 4-2,1-5 0,3 0 1,-2-3 2,0-3-6,-3-1 2,10-4-2,-3-2-6,-1-4-1,3-7-3,-2-2-2,0 3 2,-3-4 4,0 0-11,-4-3-2,-5 3-3,0-1 4,-4-1-5,-2 0 3,-3 2-2,-1 6-8,-5-6 1,1 5-1,-3 4-6,0-2 2,-2 1-1,-4 3-4,4 1 5,-3 2-1,2 0 0,3 3 5,0 2-7,4-1 4,-1 3-4,3 3-1,2-2-1,4 2-1,-9 2 0,5 3-1,4 0-4,4 1-4,-4 0 3,6 3-14,2-2-20,4 0-5,3-2-8,2 0-7,3-2 0,1-2-22,8-1 12,-3-4-24,2-1 0,-7 1-61,6-4-178,-6 1 79</inkml:trace>
  <inkml:trace contextRef="#ctx0" brushRef="#br0" timeOffset="21530.4766">6596 11122 131,'5'-3'141,"-5"3"-15,5 0-12,-5 0-11,0 0-12,0 0-12,4 4 0,-4 4-3,-4 0-5,1 4 5,2 0-9,0 4-2,1 2 1,-3 8-5,1-1 0,2 3-7,2 1-1,1-4-8,-1 2-2,1-1-8,7-1 3,-1-1-2,0 1-5,3-2 4,-2-6 3,-1 0-12,2-2 2,0-4 0,-2-1 1,7 0-2,-5-3-3,1-5 2,2 2-5,-3-4 4,3 0-5,-1-1 0,4-4-4,1-4-1,-3-3-2,5-5-1,-2 2 3,1-7-4,0 1 0,-4-3-5,-2-1 4,-4-1-3,-2 1 5,-2-2-5,-2 1-1,-4 0 2,-2 2-1,-5-2 3,-2 1-1,-1 1 2,-6 2-3,0-2 12,-2 3-5,-1 2-2,3 8 4,1-2-5,-10 1 1,11 3-2,-4 4-4,6-1-1,-5 2-1,6 3-12,1-1-15,1 4-20,1-1-6,2 6-11,1 0-28,2 0-30,2 4-47,-2 0-146,4 6-335,2-2 149</inkml:trace>
  <inkml:trace contextRef="#ctx0" brushRef="#br0" timeOffset="22359.8124">7838 11067 139,'0'0'172,"0"0"0,-11 0-8,11 0-12,0 0-11,0 0-20,-6 0 0,6 0-15,0 0-9,0 0-8,0 0-12,0 0-7,0 0-3,0 0-1,0 0-3,0 0-2,0 0-8,0 0-3,0 0 0,27 0-3,-14 0 1,5-3-4,1 0 0,10 0 0,2-4 0,1 0-3,0 2 1,1-4-6,0 3 1,-1-1-9,0 1 4,-3-2 1,-2 2-9,-7 3-5,1-2-1,-2 2-6,-1 1 4,-4 0-2,-5 1 1,4-1-2,-7 1 2,1-1-6,-1 2 3,1-1-5,-7 1 3,5-1-6,-5 1 5,0 0-6,9 0 2,-9 0 1,0 0-1,5 1 1,-5-1-6,0 0-2,0 0-4,0 0-6,0 0-7,0 0-18,0 0-14,0 0-17,0 0-7,0 0-11,0 0-13,-16 4-27,13-1-13,-4-1-36,1 0-138,-1-2-340,1 3 151</inkml:trace>
  <inkml:trace contextRef="#ctx0" brushRef="#br0" timeOffset="22762.7353">7948 11294 61,'0'0'150,"0"0"-1,10 1 2,-7 2-9,3-3-7,5 0-7,1-3-14,0 1-4,6-1-11,2 2-7,1-3-18,6-6 1,0 4-10,0 1-5,3-4-3,-4 4-6,2-2-8,-7 2 3,1 0-6,5-2-3,0 2-2,-5 1-9,-4-1 2,2 2-7,-1 0 4,-7-1-9,1 2 2,-2-1-4,-2 0 2,-3 3-12,1-1 2,-7 1-1,6-1-7,-6 1-11,0 0-10,0 0-14,0 0-18,0 0-19,0 0-15,0 0-7,0 0-18,-18 5-151,11-2-288,-1-3 128</inkml:trace>
  <inkml:trace contextRef="#ctx0" brushRef="#br0" timeOffset="24252.2408">9193 10067 56,'0'0'84,"0"0"-3,0 0-13,0 0-11,0 0-1,0 0 4,0 0-11,0 0-4,0 0-9,0 0 0,0 0-3,0 0 2,0 0-5,0 0 1,0 0 3,0 0-3,0 0 5,0 0-11,0 0-5,0 15 3,-1-11-4,1 3 1,0-2 0,0 1 9,1 5-5,-1-3-4,0 4 8,2 0-5,-2 5-1,0 0-3,0-1 2,-2 2 4,4-1-2,-2 2 5,1 7 0,4-2-1,-2 1 11,2 1-11,-5-6 8,5 6-20,-1-1 20,1 2 0,4-1-1,-6 0 1,4 0-4,-1-1-4,-3 1 7,0-8-9,-2 2-4,4-1 2,0-2-3,-1 2 0,-2-2-1,1-3 1,-1 0 0,0-3-3,2-2-1,-2 1-7,-1-3-1,-1 0 4,4-1-4,-1 0 3,-3-1 3,0 0-4,0-2 3,0-3-4,2 7 5,0-6 2,-2-1-4,0 6-3,0-6 5,0 0 3,-2 3-4,2-3-2,0 0-16,0 0-8,0 0-5,-12-10-6,8 5-27,2 0-16,-1-2-11,-1-2-18,2-4-25,0 1-142,1-3-285,-2-1 127</inkml:trace>
  <inkml:trace contextRef="#ctx0" brushRef="#br0" timeOffset="24738.2711">9128 10118 106,'-2'-5'106,"2"5"-6,0-7-7,0 2-14,2 2-5,0 0 1,0-1-5,-1 0-14,3 0-8,1 2-1,-1-5 0,4 2-3,2 1 0,-1-1 3,4 1-2,-6-4-10,9 4-2,-1-1-6,-2-1 4,6 5-1,1-3-9,-2 2 8,2 0-6,-7 2 1,2 2-4,-3 0 2,1 1-5,-1-1-17,0 4 13,-3-1-2,-2 1-4,2 1 6,-5 0-3,1 1 4,-4-1 8,2 1 0,-2 3-2,-1-1 1,-4 0 9,0 2-1,-2-2-4,-3 0-3,-1 4-2,-2-2-3,-3-2-2,4-1 6,-4 3 8,5-5-18,-8 1 0,3-1 3,3-1-7,-3 2 7,5-2-4,0-2-1,-3 1-5,4-2-3,1 1-23,-2-2-8,5-1-8,-4 1-13,2 0-24,4 1-16,3-3-23,-7 3-122,5-1-256,0 0 114</inkml:trace>
  <inkml:trace contextRef="#ctx0" brushRef="#br0" timeOffset="26870.3181">9089 11275 3,'0'0'119,"0"0"-6,0 0 0,-9-2-8,9 2-12,0 0-9,0 0 1,0 0-2,0 0-10,0 0-7,0 0 3,0 0-3,0 0-6,-5-1-1,5 1-8,0 0 3,0 0-2,0 0-6,0 0 1,0 0-1,0 0-2,0 0-1,0 0-4,0 0 0,0 0 1,0 0-2,0 0 0,0 0-4,0 0-5,0 0 1,0 0-3,0 0 5,0 0-1,0 0-10,0 0 3,0 0 4,0 0-3,20 0 4,-11-3 4,11 3 4,8-6-6,6-2 1,15-1-1,8-4-4,-3-2 1,7-1-4,32-3 3,-6-2-2,-23 6-7,27-4 0,-30 8-4,5-4 2,25-3 0,-26 7-2,-2-1 0,-1 1-3,1 1 1,-5-1-4,-4 0 2,-4 3-2,-11 1-4,-5 3 1,-4-1 1,-9 0 0,0 2 0,-3 1-3,-6-1 0,-3 0 2,2 0-5,-4 2 3,0 1 6,-1-2 5,-6 2 6,8-3 5,-5 3-2,-3 0-1,0 0 1,6-1-6,-6 1 2,0 0-4,0 0-4,0 0-3,0 0-14,-3-7-17,3 7-21,0 0-29,0 0-30,0 0-26,0 0-34,0 0-28,-13 8-151,8-3-369,-2 0 163</inkml:trace>
  <inkml:trace contextRef="#ctx0" brushRef="#br0" timeOffset="28143.0665">9457 11563 88,'0'0'95,"0"0"5,0 0-15,0 0-3,0 0-8,3-3 12,-3 3-19,0 0 6,0 0-9,0 0-1,0 0 3,0 0 1,0 0-5,0 0 0,0 0-9,0 0-3,0 0 1,0 0 11,0 0-16,2-2 0,-2 2 9,0 0-9,0 0-1,0 0-3,0 0-1,0 0-9,0 0 5,0 0-10,0 0 3,-2-6 1,2 6-3,0 0 5,0 0-4,0 0-4,0 0-1,0 0-2,0 0 0,0 0 1,0 0 0,-3-4-1,3 4-12,0 0 7,0 0-1,-3-5-4,3 5 2,0 0-3,-3-1-2,3 1 0,0 0-3,-3-3 4,3 3-6,0 0-2,0 0-2,0 0 2,0 0 0,-11 4-1,11-4 1,0 0-2,-6 4 1,4 1 2,-1-2-1,2 4-2,-3 0 1,0 1 2,0 4-4,-2 0 4,5 1-2,-2 2-3,-3 0 7,2 5-3,-2-3-5,1 3 6,2-2-5,-2 7 4,-2 0 0,5-5-7,-1-1 2,-2-1 3,2 8-3,1-9 2,-4 3-2,4-4 7,1 2-2,-2-6-3,0 0 3,3 0-2,-2 0 3,1-3-6,-2 2 6,-1-2-5,4-1 0,0-1 5,0 0-7,-1-2 3,1 2-1,0-5-6,-1 1-7,1-3-4,0 7 2,0-7-8,0 2-6,0-2-16,0 0-13,0 0-20,0 0-24,0 0-33,0 0-142,2-12-302,2 5 135</inkml:trace>
  <inkml:trace contextRef="#ctx0" brushRef="#br0" timeOffset="28613.8072">9690 11507 13,'0'0'143,"0"0"-4,-3-4-13,3 4-1,0 0-1,0 0-12,0 0-9,0 0-10,0-3-6,0 3-10,0 0-12,0 0 2,0 0-11,0 0 2,0 0-15,0 0 4,0 0-11,0 0-1,0 0 1,0 0-6,0 0-6,0 0 1,5 14 3,-1-5 6,-4 3-8,1 4 5,3 2-3,0 7-4,-1 0-12,-1 0 7,2 3 0,-1-3-1,-2 4-1,-1-1-2,1-2-1,-1 2 1,5-3-1,-5-7-4,2 0 1,0 0-3,-2 0-2,0 0 2,3-5-9,-1-2 11,2 0-5,-3-1 2,1-2-5,0 0 1,-2-1-5,2-1 3,1 1 3,-3-3-5,2 0 3,-2-1-5,0 1-7,0-4-6,0 6-6,0-4-14,0-2-19,0 0-22,0 4-27,0-4-37,0 0-124,0 0-287,0 0 128</inkml:trace>
  <inkml:trace contextRef="#ctx0" brushRef="#br0" timeOffset="29130.3049">9307 11670 77,'0'0'138,"-6"1"-2,6-1-12,0 0-7,0 0-6,0 0 5,0 0-18,-9-1-4,9 1-8,0 0-9,0 0-1,0 0-11,0 0-8,0 0 0,0 0-4,0 0-1,0 0-3,0 0-8,0 0 2,16-6-3,-8 4-5,6-3-4,-2 0 4,7-3-7,5-1 5,3-4-5,0-1 4,4 2-4,-4 0-4,6-3 1,-3 4-5,-3-1-2,2-1-1,-2 0 0,0 4 1,-9 2-6,0 0 4,-5 3-4,1 0 0,-3 0-7,-3 2 4,-2-1-1,-1-1 1,0 3-6,1 0 0,-6 1 5,5-3-2,-5 3-3,7-2-1,-7 2 4,0 0-1,0 0-2,0 0 2,0 0-4,0 0-1,0 0-5,0 0-4,0 0-3,0 0-9,0 0-7,-18-1-14,18 1-18,0 0-20,0 0-23,0 0-15,0 0-33,0 0-116,0 0-287,-9 3 127</inkml:trace>
  <inkml:trace contextRef="#ctx0" brushRef="#br0" timeOffset="33243.2016">10085 11615 80,'0'0'125,"0"0"-6,0 0-7,0 0-17,0 0-4,0 0-1,0 0-15,0 0 8,0 0-7,0 0-9,0 0 4,-2-6-13,2 6-1,0 0-4,0 0-1,0 0-3,0 0 2,0 0-8,-7-2-3,7 2 1,-2-2-3,2 2-2,-3-7-1,3 7 12,-2-2 1,2 2-7,-3-6 1,3 6-3,-1-4-3,0 0-2,-1 1-7,0-3-2,2 1 0,2 1-1,-4-2 3,4 1-2,-2 2-4,0-1 0,3 0-5,-1 0 0,0-1-4,2 1 4,-2-2-7,3 3 1,0 0 2,2-2-4,-2 2-2,0 1 2,3-2-5,-2 2 6,-2 1-6,1-2 3,-1-1-1,2 3-2,-6 1 0,4-2 1,2-1-3,-6 3 2,0 0-2,7 0 0,-7 0 2,7 4 0,-7-4 0,6 1-3,1 0 2,-4 2 0,2 1-1,1 0-1,2 2 1,-2 1 3,4 2-3,-2 1-3,3 4 5,-1 0-2,1 2-1,-1 1-1,1 0 4,3 6 0,0-1-4,-5-5 4,0 0-2,-1 0-1,4 5-1,-5-3 3,-1-2-1,1 0 3,-1-2-4,-1-1 0,1 3 1,-3-1 0,0-3-2,1-1 3,-3 0-2,-1-2 0,0 1-1,0 2 2,0-5 0,-1 3 2,-3-1 3,1-2-3,1-1-4,-2 0 6,1-3-1,1 2 1,-1-4 0,-1 4-1,-1-2 1,0-2 3,0-2-2,-3 0-5,8 0 4,-13 0-2,7 0 0,1-2 1,-2-1 2,1-4-3,-3 1 2,4-5-1,0 1-1,1-2 0,-1-6-2,2-1 1,-1-9 1,0-1-3,2-1 0,2-1 3,1-1 0,3-1-3,-3 0-4,0 1 5,5-2-1,-1 4 3,-1 0 0,2 3 0,-3 3-4,1 4 1,-1 2 0,0 0 0,1 1-3,-2 5 13,1 0-2,1 2 1,-3 1 0,3-1-3,-3 3 0,1 0 0,-2 2 2,3 2-4,-1-1-2,-2 1-6,0 3-5,6-6-1,-6 6-7,3-1-2,-3 1-15,0 0-6,10 1-12,-10-1-15,5 4-8,0-2-17,0 0-13,-1 1-19,-1-1-40,-3-2-116,5 5-303,-1-2 134</inkml:trace>
  <inkml:trace contextRef="#ctx0" brushRef="#br0" timeOffset="33979.222">10668 11318 41,'-4'-7'150,"4"7"-6,0 0-2,0 0-1,0 0-10,-2-5-13,2 5 1,0 0-7,0 0-7,0-2-12,0 2-5,0 0-8,-3-6-10,3 6-3,0-5-7,0 5 2,0-4 0,0 4-4,0-5-11,1 0 0,-1 5-8,2-6-4,-2 5-2,3-2 1,0-2-6,1 1-3,0 1-1,0-2-6,-2 1 2,7 2-4,-3-4-1,2 2-4,-1 1 0,1-1 0,4 1-2,-3-1-1,3 0 1,-1 3-3,-3-2 1,2 3 1,-3-2-6,0 2 0,1 0 2,-8 0-1,12 2 1,-7 1-6,-1-1 2,-3 2 1,3 2-1,-2-1-1,-2 1 5,0 1-4,-3 3-2,-3 2-8,0 0 18,-4 1-9,5-1 1,-2 0-4,-5-1 5,4-1-1,-1-2 1,0 3-1,2-5 0,-2 5-7,0-3 7,2-2 5,0 1-5,-2 0-3,1 0 7,2-2-5,-1 3 0,-1 1 4,0-2-5,3-3 1,0 1 3,1 0-7,-1-2 5,1-2 0,3 3-2,-2 0 2,0-1 0,3-3 0,-2 4 2,2-4-2,0 0 1,-1 2-1,1-2 1,0 0 4,6 2-1,-6-2 2,9 2-2,-1-4 6,4 1-7,5-2 1,0-1 3,3-2-2,7-2 5,-7 1-6,9-4 2,-4 4-2,1-3-2,-5 6 3,0 1-4,-1-4 3,6 0 3,-7 2-3,-6 1 1,0 0-8,-2 2 3,1-1 6,-1-1-3,-3 3-4,-3-2 1,-1 2 1,-1-2 1,-3 3-5,11-1-8,-11 1-11,1-3-24,-1 3-11,0 0-17,0 0-19,0 0-37,0 0-51,0 0-120,-12-3-324,12 3 143</inkml:trace>
  <inkml:trace contextRef="#ctx0" brushRef="#br0" timeOffset="35906.7702">11754 10572 135,'0'0'125,"0"0"0,0 0-1,-4 2-11,4-2-3,0 0-1,0 0-9,0 0-10,0 0-1,0 0-4,0 0-9,0 0-2,0 0-5,0 0 1,0 0 9,21-2 1,-6 2 1,4 0-1,11-2-3,1-3-9,7 2 3,0-1-10,16-3-2,-1 1-3,2 0-13,-1-4 1,-4 3-3,0-3-5,-12 5 1,-5 1-9,2 2 0,-3-2-5,-3 0-2,-11 1 2,1 3-6,-6 0 3,0-1-6,-4 0-1,-3 1 2,1 0 0,-7 0-2,9 0 5,-9 0-1,10 1-5,-10-1-1,3 0 2,-3 0-8,0 0 4,0 0-3,4 1-6,-4-1-12,0 0-9,0 0-14,0 0-10,-13 7-12,9-4-18,-1-2-12,-3 3-12,1 1-29,-1-1 3,-1 1-40,-2 0-149,-1-1-339,-1 1 151</inkml:trace>
  <inkml:trace contextRef="#ctx0" brushRef="#br0" timeOffset="36257.3612">11887 10801 38,'0'0'145,"-6"0"-16,6 0-9,0 0-8,0 0 0,0 0 3,0 0-2,0 0-3,0 0-2,25 2-13,-9-3 0,7 1-8,6-1-8,2-2 0,4-5-9,2 4-7,4-1-8,-4 0-5,3 0 0,-2-2-3,14 0-5,-17 1-5,2 2-7,-5-4-2,1 4 2,-2-1-5,0 0-4,-5-2 2,-4 3-6,0 2 2,-3 0 0,-3-2-9,-5 3 2,1-1 0,-6 0 0,0 1-4,-6 1 2,10 1 4,-10-1-3,0 0-3,3-2-4,-3 2-2,0 0-5,0 0-11,0 0-22,-10-9-6,6 8-14,4 1-19,-8-6-9,5 4-18,-3-2-62,0-1-118,-1 2-305,3-1 135</inkml:trace>
  <inkml:trace contextRef="#ctx0" brushRef="#br0" timeOffset="36808.8789">12336 10360 106,'0'0'133,"-7"-3"-9,7 3-7,0 0-15,0 0 1,0 0-3,0 0-10,-1-4-7,1 4 0,0 0-8,0 0 2,0 0 5,11 7-8,-5-3 10,1-2-4,5 1-8,-1 2 3,7-2-7,0 1-4,2-1-1,1-1-9,-1 2-5,5 0 2,-5-2-6,11 2 0,-13-1-5,12-1-3,-2 4-2,-6-2-2,6 1-4,-7-3 3,3 4-9,-4-4 1,-1 3-3,0-1-5,0 1 4,-2-2-3,0 2-3,-4-1 0,0 0-2,-3 0-1,0 0 0,-1-1 0,-3 0 1,1 1-6,-1 1 2,-2-3-1,-1 1 3,3-1 1,-3 3-6,-2-2 5,-1 0-1,0-3 1,-1 9 0,-3-3-3,-1-3 2,-2 7-2,0 0-3,-9 1 1,2 1 3,1 0-5,-7 4 3,5-1-2,-5 3-1,1 3-1,3 0-1,-5 3 2,1-5 4,-3 5-3,6-1-5,-1-2 4,6-4-4,-1 0 4,0-3-1,3 4 0,-1-3-2,1 0-1,3 0 2,-2-3-7,-1-2-15,6-1-3,1-1-7,-1 1-19,0-4-16,1 3-10,3-4-8,-3 1-10,2-2-12,1-3-24,4 4-53,-4-4-119,0 0-326,0 0 145</inkml:trace>
  <inkml:trace contextRef="#ctx0" brushRef="#br0" timeOffset="38171.5775">13606 10229 59,'0'0'118,"0"-5"-14,0 5 5,0-5-11,0 5 5,1-4-3,-1 4-4,3-4-2,-3 4-10,0 0-10,0-4-6,0 4 1,0 0-9,0 0-1,1-2-5,-1 2 1,0 0-3,0 0-8,0 0-4,0 0-2,0 0 0,0 0-5,0 0-5,0 0-4,0 0-2,0 0 0,0 0-6,0 0 0,0 0 2,8 6-6,-5-1 7,5 3 4,-2 3 8,2 4-4,1 2 8,1 6 8,0 3 2,-1 2 5,1 0 1,0 1 1,-4-1-4,-1-1-2,0 3-3,3 0-1,-3-2-4,3-4-4,-4-7-2,1 3-6,0-3 1,0-1-1,-3-3 1,2-3-3,-1 1 1,1-5-2,-3 5-1,1-6-1,1 4 0,-2-4-3,-1-2 2,2-1-4,-1 2 4,-1-4 5,0 4 0,0-4 0,0 0 4,0 0 0,1 3 2,-1-3-11,0 0 0,0 0-5,0 0-9,0 0-9,0 0-6,-11-13-21,7 7-21,-1-4-11,1 1-22,1-3-23,-2 2-21,3-4-30,-2-3-35,3 1-171,1 0-394,1 0 175</inkml:trace>
  <inkml:trace contextRef="#ctx0" brushRef="#br0" timeOffset="38609.445">13758 10248 75,'0'-5'116,"0"5"-15,-2-9 1,2 4 10,0 2-3,0-1-8,0-2-9,0 1-14,0 1 3,2-1 2,-2 5-16,0-9-5,1 4-3,0-1-11,2 5-2,-2-4-4,3-2-5,-1 2-5,0-2 0,1 1-2,4-1-4,0 2 5,1-2-5,2-2-4,2 1 3,-2 1-8,7 0-2,-4 2 5,5-2-1,-1 2-1,-1-1 2,-3 4-7,-1-2 1,0 4 0,1 0 3,-2 2-4,2 0-1,-3 3 1,0 0-4,-3 2 3,-1 3-6,-1 2 1,1 3 6,-7-1-4,0 6 1,-3-2-7,-1 0 0,-4 1 3,-2-3 1,-7 5 7,2 0-13,-4-5 3,1-3-2,-4 3 6,3-4-5,-4 2-4,4-7 8,-2 0-2,1 0-3,4-2 2,-1 0 1,5-1-1,-2-1-4,5 0-4,-1-1-9,2 0-5,2 0-3,-1-2-11,3 1-14,4-1 4,-6 4 3,6-4-7,0 3-14,0-3-17,0 0-16,7 7-36,-2-6-99,-5-1-246,14 1 110</inkml:trace>
  <inkml:trace contextRef="#ctx0" brushRef="#br0" timeOffset="39065.1932">14519 10316 122,'0'0'124,"0"0"0,0 0-6,0 0-1,0 0-2,0 0 4,0 0-13,0 0 4,17 1-12,-9-1-5,7 0-5,2 0-8,1-1-2,2-1-8,2-1-10,6 3-4,-1-5-7,2-1-3,-3 3-8,-4 0 2,0-2-6,-2 3-6,-2 0-13,0 0-21,-3 2-28,-5 2-28,3-2-18,-7 3-20,0-1-34,-4 2-118,2 1-273,-4 1 120</inkml:trace>
  <inkml:trace contextRef="#ctx0" brushRef="#br0" timeOffset="39238.7512">14596 10522 180,'-1'2'182,"1"2"-26,0-4-3,0 0-11,5 5-16,-5-5-5,13 1-2,-6-2-12,4 0-6,4 0-7,0-3-4,6 1-14,0-2-6,-1 2-11,1-1-15,1 2-26,7-5-38,-11 5-28,1-2-63,-5 0-166,2-3-300,-5 4 134</inkml:trace>
  <inkml:trace contextRef="#ctx0" brushRef="#br0" timeOffset="40623.6052">15811 9769 47,'0'0'173,"0"0"-13,0 0-22,0 13-15,-3-4-11,-3 1-12,-1 6-7,-1 0 3,-3 1-15,-1 6-8,-1-2 6,0 1-18,3-4-6,0-2-4,-2 1-2,3-3-1,-1-1-6,4-5-2,2 0-2,-1-4 0,0 1 1,1 0-8,0-1 0,2-1-4,-1 1 5,3 0-4,0-4-5,-4 4-2,4-4-1,0 2 1,0-2 1,0 0-5,0 0-1,8 3 0,1-2 0,1-1 1,3 0-2,6-1-1,1 1 1,8 0-2,-2 0-3,2 0 0,0 1 1,-6-1-5,0 1 3,-3 1-1,1-2 1,1 3-7,-4-2 3,-4 0-5,0-1 0,1 3-19,-3-2-17,0 0-18,-6-1-20,4 0-26,-9 0-24,9 0-175,-9 0-325,5-2 144</inkml:trace>
  <inkml:trace contextRef="#ctx0" brushRef="#br0" timeOffset="40891.8844">15945 9881 16,'0'0'150,"2"-7"-15,-2 7-14,1-3-10,-1 3-7,0 0-9,0 0-5,0 0-14,0 0 3,8 10 0,-7-1-5,2 3 0,-1 1 3,1 5-8,-2 0-6,0 8-15,-1-2 3,3-4-3,-2-1-6,-1 1-5,2-6-4,-2 3 1,0-2-4,0 1-5,2-3 1,-2-1-8,2-3 4,0 1-4,-1 0-1,1-1-4,2-1-10,-2-2-22,2 1-10,-1-3-2,4 0-13,-2-3-22,1 0-20,-6-1-53,14-4-105,-4-1-265,3 0 117</inkml:trace>
  <inkml:trace contextRef="#ctx0" brushRef="#br0" timeOffset="41674.7843">16339 9827 92,'-3'-2'140,"3"2"-6,-7-4-11,7 4-7,0 0-9,-12 1 0,12-1-15,-9 6 0,5 1-7,3 5-5,-5 0 4,2 0-6,1 3-4,1 1-9,-2-1 0,4 4-7,0-1-4,5-1-1,-1 0-1,0-1-3,2 1 0,-1-6-1,4 0-3,2 2-8,-1-4-2,-1 0 0,1-2-2,1-1-1,1 1-1,0-3 0,1-1 1,-1-3-4,-1 0 0,2 0-2,1-2 0,4-2-3,-3-2-3,-3 0 2,5-1-6,-3-3-3,-7 1 0,2-1-1,-1-4-3,-2 4-1,-3-2-3,-2-2 0,-1-2-7,-2 3 3,-6-2-13,4 1 2,-7-3 3,0 5-6,0-4 1,-6 3 2,1 0 1,-1 4 1,-1-3-1,2 3 0,-1-1-2,5 7 4,-1-4 2,2 4-2,2-2 0,1 1 2,2 2-2,0 1-4,2-1-5,4 2-2,-5-1-1,5 1 2,0 0 1,0 0 5,0 0-1,0 0 4,22 1-3,-7-2-1,5 0 8,1 0-6,10-2 0,2-3 0,-4 3 1,1-2 2,-2-2 6,-2 4-2,-4-2 0,-2 1-1,0 2-6,-2-1 2,-5 1 7,4-1-6,-4 1 4,-2 1-4,0 1 3,-1 0 3,-1 1-1,-1 2 1,-2-2-4,-1 2 4,-1 1 8,2 1 1,-3 1 3,-1 0-2,1 3 2,0 3-3,-2-1 7,0 4 4,0-3 2,-1 0 4,0 5-6,1 3-2,-2-8 7,5 4-5,-1-1 3,-1 1-2,3-5-1,1 4 1,-3-3-1,1-1-2,3-3-2,0 4-1,0-5 1,0 0 1,2 0-5,0 1 5,1-4-3,-2-2-4,2 1-3,4-3 6,-2 0 0,7-3-3,-9 1 0,4-2 0,0-1 0,-1-1-1,-1 2-3,-2-5 0,0 1 0,-1-2-1,-1 2 1,-3-4-3,2 2 0,-5-2 0,2-3-2,-6 3 4,0-4-8,-3 0 8,-3 2-1,2 0-2,-5-1-5,0 2-1,-3-1 2,-3 2-1,-3-5-5,2 7-1,-1 0-1,3 0-1,2 3-3,2 3-12,1-3-8,1 2-19,3 2-30,1 1-24,0 2-27,2-3-33,4 3-152,-9 0-347,9 0 154</inkml:trace>
  <inkml:trace contextRef="#ctx0" brushRef="#br0" timeOffset="42392.4064">17518 9628 31,'-3'-4'179,"3"4"-11,0-5-1,0 5-13,-2-4-3,2 4-3,0-5-6,0 5-4,0 0-10,0-5-6,0 5-11,0 0-11,0-3-11,0 3-8,0 0-11,0 0-5,6-2-10,-6 2-5,0 0 0,17 7-4,-5-2-2,3 4-1,4-1-4,-5 2 0,13 2-5,-3 2 2,1 1-2,-2 2-3,0-3-3,-1 3-3,0-1-3,0 1-3,-6-4 0,3 4 5,-3-4-12,3 0 5,-7-2-3,1 1-1,-2-5-2,-3 3-2,1-3-3,0 1 3,-4-2-1,0-1-3,-1 1 5,2-2-4,-3-2 1,2 1-7,-3-1-3,0 1-1,-2-3-6,2 4-8,-2-4-19,0 0-34,0 0-33,0 0-1,-17-8-15,11 4-18,-1-2-11,0-1-45,0-1-116,1-2-335,1 1 149</inkml:trace>
  <inkml:trace contextRef="#ctx0" brushRef="#br0" timeOffset="42614.7372">17924 9552 8,'-2'-3'168,"2"3"-22,-1-5-15,1 5-14,0 0-10,0 0-4,0 0-10,-18 15 5,12-6-11,-7 6-5,-5 5-12,-1 2-5,1 3-8,-1 1 1,-1-3-13,3 4 2,-2-1-9,4-1-5,-2-2 1,1 4-6,1-5-8,0 0-4,1 0-19,5-4-19,-2-2-18,1 0-22,4-3-35,-2 2-142,0-5-256,3 1 113</inkml:trace>
  <inkml:trace contextRef="#ctx0" brushRef="#br0" timeOffset="43227.1262">18352 9491 59,'-3'-3'203,"3"3"-23,-3-4-17,3 4-15,-2-5-15,2 5-11,0 0-15,0-4-9,0 4-5,0 0-13,0 0 12,0 0 3,4 19-7,0-5 5,-1 4-2,1 0-8,-1 7-9,2 1-7,-1 0-8,-3 1-3,2-8-9,0 7-3,-3-8-1,2-1-7,-1 0-1,-2-2-6,2-4-1,0 0-1,-1-1-6,2 1-1,-1-1-9,1-3 6,-2 0 0,2-1-9,0 3-13,-2-7-8,0 4-5,3 0-5,-1-2-4,-2 0-8,5-4-10,-1 2-13,-4-2-24,7 0-30,-7 0-22,16-5-23,-7-4-153,-2 4-335,4-5 147</inkml:trace>
  <inkml:trace contextRef="#ctx0" brushRef="#br0" timeOffset="43494.3972">18630 9544 79,'0'-6'175,"0"0"-11,3 2-9,-1 1-5,-2 3-5,0-7-11,0 3-5,0 4-16,2-4-9,-2 4-14,0 0-3,0 0-10,0 0-9,8 8-10,-6 2 10,4 0-1,-1 4-7,3 2-5,-3 1-3,0 3-3,0-3-6,0 3-9,-1-2-1,3 0-2,-1-2 1,-2 1-1,-2-2-4,1-2-5,-2-2 2,3 1-5,-3-2-7,1 1 8,-1-2-4,0-1-4,2 0-2,-6-1-3,6-1-10,-2 0-18,-2 0-13,1-2-15,0 1-21,0-3-10,0-2-22,-3 5-44,3-5-179,0 0-352,0 0 157</inkml:trace>
  <inkml:trace contextRef="#ctx0" brushRef="#br0" timeOffset="43743.7305">18276 9484 11,'-6'-7'207,"3"4"-21,1-2-27,0 3-7,2-3-18,3 1-18,1 1-9,2-2-8,2 0-3,3 3-6,6-6-8,2 4-5,2-3-3,8-1-9,2 1-9,-1 0-3,2 2-5,0 0-5,0 1-2,-2 1-5,-2-4-6,-1 6-4,-5-1-16,-5 2-16,-2 0-22,1 0-22,0 1-31,-4 0-29,1 0-48,-3 1-104,-1-1-282,5 5 125</inkml:trace>
  <inkml:trace contextRef="#ctx0" brushRef="#br0" timeOffset="44071.8537">19065 9476 193,'0'0'226,"-3"-2"-15,3 2-14,0 0-14,-4-2-17,4 2-17,0 0-16,0 0-11,0 0-13,0 0-11,0 0-11,10 11-7,-1-3-5,-1 1-7,6 2-2,2 4-6,6 1-2,0 1-8,-1 0-4,2 0-2,-2 0-4,0 0 0,-3-5-5,-1 0 0,0 0-3,-2 0-8,-2-4-2,1 3 0,-5-1 1,3-3-9,-3-3 0,0 5 5,-3-5-10,-1 0-8,-1 0-9,-1 0-10,0-1-11,0-2-7,-3-1-14,4 4-21,-4-4-19,0 0-37,0 0-49,0 0-182,0 0-387,-5-17 170</inkml:trace>
  <inkml:trace contextRef="#ctx0" brushRef="#br0" timeOffset="44287.5769">19419 9346 117,'-3'-4'169,"3"1"-16,0 3-18,0-5-13,0 5-9,0 0-20,0 0-3,-13 7-9,4 0-4,0 3-8,-1 3-3,-5 1-2,-2 8-11,-1-1-5,-2 1-9,3 2-1,-3 3-3,-3-1 0,5-1-7,-4 1-4,2-1-8,0-1-14,3 0-19,0 1-16,-1-4-22,8-4-14,-1-3-48,0-2-113,2 0-248,2-3 110</inkml:trace>
  <inkml:trace contextRef="#ctx0" brushRef="#br0" timeOffset="47119.1852">19780 9327 77,'-4'-5'142,"4"5"-11,-1-3-3,1 3-7,-1-4-1,1 4-6,-3-5-9,3 5-4,-4-3-13,4 3-1,0 0-13,-1-3-6,1 3 3,0 0-9,-5-2 0,5 2-8,0 0-9,0 0-4,0 0 0,-9 6-4,7 1-1,-1 0-6,-1 3 1,-1 0-5,4 1 1,-1-1-2,1 2-6,1-2 1,1-1-1,-1 3-6,0-3 8,2 2-8,-1-5-2,2 2 3,3 0-2,-3-2 7,4 1-13,-2 1 3,4-2 1,0 1-6,0-3 2,0 1-1,5 0 4,0-1 2,-2 0-6,-1 0 2,2-3-5,-1 1 1,0 1 0,0 1-1,1 0 1,-1 0 2,-3-2-1,0 2-3,-3-1 1,2 1 5,-3 1-3,1-2-1,0 4 6,-1-2 5,-4 1-4,-1 2 9,0 1-4,-5 2-2,0-1 5,0 1 0,-5 0-3,-5 3 7,4 0-2,-3-6-2,1 4-4,-1-3 0,2-1-2,-4-1 1,5 2-1,-2-4-6,0-2-8,3 4-16,-3-5-17,2 1-20,-1-3-39,3-3-38,-1-2-32,1 1-166,6-5-357,-3-2 158</inkml:trace>
  <inkml:trace contextRef="#ctx0" brushRef="#br0" timeOffset="47699.068">19843 9297 83,'0'0'207,"-1"-4"-27,1 4-12,2-3-15,-2 3-14,7-5-13,-1 1-12,2-1-11,2-2-8,3-1-5,6-1-9,1 1-13,6-1-8,0 1-2,-5 3-5,-2-2-10,3 2-3,-5 1-7,2-3-2,-1 5-5,-4 1-9,-2 2-5,2 0-7,-3 0-6,-2 3-10,-1-1 2,2 0 1,-4 2 0,0 1-1,-1-1-4,-1 1 5,-3 1-8,3 2 9,-4 1-2,0-1 6,-1 3-1,-2 0-2,2 0 2,-3 0 4,3 3 2,-4 2 0,0 0 2,2-2 5,0 1-2,-3 1 14,5 3-7,-3-4-2,2 1 4,0-2-2,2-2-3,0-1 3,0 2 6,0-2-4,2 1-6,0-1 2,-1-3-2,3 1 3,-2-1 0,2 1 0,-1-5 1,5 2-2,-2-1-1,3 0-1,-1-1 2,-3-3-1,3 1-3,1 1-1,-3-4 1,9-2-2,-2 0-3,-1-3 3,0 2 2,-1-1-2,1-1-1,-3 0 4,2-1-8,-1 0-8,-1-2 14,-3 1-5,3-3 3,-5 1 3,2-3-3,-2 4 2,1-6 1,-1-1-1,-4 4 4,1-2-2,-2-4 0,-1 2 0,-5-3-4,3 3 2,-6-1-4,-1 0 1,0-1 1,-5 3-1,2-1 2,-3 1-6,-3-5 1,4 11 5,-1-2-1,-3 1-1,5 2 3,0-1-1,2 4 1,1-1-7,-2 0-13,3 2-18,4 3-11,-3 1-16,4 1-22,1 3-10,0 0-26,2 0-29,-2 4-158,2 0-328,3 1 147</inkml:trace>
  <inkml:trace contextRef="#ctx0" brushRef="#br0" timeOffset="48474.6637">20533 8690 14,'-7'0'157,"7"0"-8,-8-2-4,8 2-4,-8 0 1,8 0-5,-8-1-6,8 1-7,0 0-10,-6-1-12,6 1-15,0 0-2,-6-3-7,6 3-9,0 0 1,0 0-12,0 0 2,-4-2-9,4 2-1,0 0-4,0 0-7,0 0-1,15-2-3,-15 2-4,13-4-4,-2 2 4,-1-1-4,2 2-4,2-2-1,3 1-2,-1 2-3,0-5-1,-5 4 0,3 1-6,0 1 0,-4 1 2,-1 1-1,3 1-2,-6 1 11,4 0-5,-3 3 0,-1-1 0,-2 4-1,-1-4-3,-1 6-2,-2 4-1,-4-2 1,-1 1-3,-3-1 1,1 0-4,-2-1 2,-5 1 0,9-2-2,-7 0 0,3 2-3,-1-7 2,1 3 1,1-4-2,-2 1 3,3 0-2,1-4 1,1 1-2,1 0 2,1-1 0,0-1 2,-1-2 1,2 3 2,2-4-1,-3 4 0,3-4 1,0 0 1,5 3-4,2-3 4,1 0 1,4 0 2,2-3 0,4 1-1,1-1 0,3-1 4,5 0-7,-5 0-1,4-1-1,-5 1-2,-3 0 1,2 0-2,-6 3-6,-1-2-15,-3 3-21,-1 0-24,-4 0-28,3 0-21,-8 0-24,10 0-27,-6 2-45,-4-2-111,0 2-344,0-2 152</inkml:trace>
  <inkml:trace contextRef="#ctx0" brushRef="#br0" timeOffset="49560.8344">21560 9385 58,'13'0'154,"1"2"-20,4-4 7,-3 2-8,3 0-10,5-3-9,-4 1-8,-1 0 1,9-1-9,-3 0-5,-2-1-4,-4 1-6,5-1-13,-3 2 4,0-3-7,-1-1-9,-1 2-6,-7 2-2,2 1-9,-2-2-4,-2 1-2,-1-1-4,-3 2-4,1 0-3,-2-1 1,-4 2 5,7-3-11,-7 3 0,0 0-5,0 0 0,0 0-23,0 0-10,0 0-7,0 0-6,0 0-16,-27 5-20,23-3-12,-4 1-12,0-1-13,2 1-33,-3-2-113,0 1-271,-3 2 120</inkml:trace>
  <inkml:trace contextRef="#ctx0" brushRef="#br0" timeOffset="49954.7835">21569 9503 104,'0'0'153,"0"0"-14,3 5-6,-3-5-13,0 0-6,0 0-5,0 0-4,6 1-1,-6-1 6,10 1-3,-3-1-4,4 1-4,3-1-14,-1 0-7,5-1-3,1 0-7,0 1-5,0 0-2,2 0-9,-1-1-6,3-4-1,-2 3-4,1 0-5,-2-1-4,-1 1-3,-2 0 0,-4-1-7,1 2 2,-2-1-5,1 2 0,-4 0-3,-5-2 1,6 2-5,-5-1 1,-5 1-2,9-1-5,-9 1-4,5 0-4,-5 0-8,0 0-11,0 0-17,7-1-13,-7 1-21,0 0-12,0 0-22,0 0-52,0 0-153,0 0-334,0 0 147</inkml:trace>
  <inkml:trace contextRef="#ctx0" brushRef="#br0" timeOffset="84060.6814">24199 8978 88,'0'0'211,"-5"-3"-26,5 3-17,0 0-21,0 0-11,0 0-18,0 0-9,9 13-2,-4-4 0,2 1-5,1 7-1,2-2-19,2 2-9,6 2-5,-7-4-6,3-1-8,-1 7-5,0-6-5,-3-1-4,-1 1-4,0-7-5,0 4-2,0-2-3,-4 1-18,2-1-23,-1-2-17,-2-4-25,-2 3-30,2-3-5,1-3-21,-1 2-40,-4-3-119,0 0-295,0 0 130</inkml:trace>
  <inkml:trace contextRef="#ctx0" brushRef="#br0" timeOffset="84286.0797">24461 8978 57,'1'-3'212,"-1"3"-21,-1-4-20,1 4-19,-5-2-12,5 2-15,-10 7-9,2 2-7,-6 3-7,-2 8 0,-4 1-11,1 2-7,-2 2-8,2 3 1,0 1-13,1 0-6,0-2-7,3 0-6,-3 0-4,4-2-5,1-1-5,3-1 2,0-6-8,1 0-4,5-1-11,-2-4-20,3-2-14,-1-1-10,3-1-9,-1-3-18,2 0-17,0 2-21,3-6-20,1 0-173,-4-1-317,9-5 140</inkml:trace>
  <inkml:trace contextRef="#ctx0" brushRef="#br0" timeOffset="84552.3655">24604 8965 186,'0'0'194,"0"0"-20,2 11-16,-2-6-9,0 6-9,-2-1-7,1 0-12,-2 5-6,2 1-8,-1 2-10,1-1-7,0 4-12,0-2-6,-2 0-8,2 1-6,-3-3 1,3-3-10,1 1-5,-1-4-4,-2 1-8,3-3-8,0 0-24,0 0-14,-1-2-18,1-3-17,0 1-17,0-5-27,4 7-5,-4-7-45,6 0-139,-6 0-305,0 0 136</inkml:trace>
  <inkml:trace contextRef="#ctx0" brushRef="#br0" timeOffset="84904.102">24751 8986 191,'0'0'182,"-4"-5"-18,4 5-16,0 0-14,0 0-3,0 0-5,-10 9-6,6 1-7,-5 4-9,1-1-9,2 2-4,-2 2-14,3-1-8,3-4-9,-1 3-2,1 1-7,2-3-3,-3-1-5,6-2-2,-3 1 0,2-1-3,-1 0-2,3-1-2,1 1-3,-1-5 1,5 1-4,-4 0 1,2-4 5,0-1 1,3-1 5,2 0 0,1-3-3,1-3 0,0-2-4,4-1-5,-4 1 6,4-6-6,-5 1-5,1 1-3,-3-3-2,2-1-4,-4-1-2,1-7 3,-5 9-6,1-1-2,-3 0-1,-2 4 0,-1-2-2,-1 2-6,-3 1-9,-2-5 0,-2 7-3,1-1 0,-1-1-6,-3 3-3,1 2 6,1-1-23,-2 3-10,0 2-17,1-1-19,0 3-21,4 0-21,6 0-28,-13 2-186,3-1-370,10-1 164</inkml:trace>
  <inkml:trace contextRef="#ctx0" brushRef="#br0" timeOffset="85535.6773">24967 8264 102,'0'0'150,"-4"-3"-13,4 3-6,0 0-12,0 0-16,0 0 11,0 0-11,-5 13-8,2-5-9,-3 7-5,-2 1-9,-1 7-5,4-6-9,-6 6 2,3 2-12,2-8 0,-2 1-6,-1-1-3,3-2-8,1-1-3,-2-4-1,0 1-2,2-1-4,-3-2 4,5-1-9,-3 0 0,3-4 0,1 1-1,-2-1 4,2 2 4,2-5-12,-2 3 1,2-3-6,0 0 1,0 0-2,0 0-6,9-13-5,-5 9-4,5-1-3,0 0 1,0 3 3,1-1 3,0 0 0,2 1-1,-1 2 1,3-1-1,0 1 4,-1 1 1,1-1-4,-4 0 5,4 2 5,-5-1-11,0-1 8,-1 0-1,1 1 0,-3 0-1,-6-1 2,13-2 9,-5-2-6,-3 0 7,-1 1-5,2-2 2,-2-1 9,2-2 0,1 1 4,-4-5 8,1 5 3,-1 0-1,-1 2 1,-2-3 10,2 1 7,-1 4-1,0-1-3,-1-1-4,0 5-3,1-4-9,-1 4-3,0 0-3,0 0 2,-5 19-5,0-7 2,0 2-6,-4 3-2,3 9-1,-2 2-20,-1-3-16,2 5-25,-2-1-22,1 0-33,-1-3-38,-1 1-65,0-5-116,3-5-350,-2-2 155</inkml:trace>
  <inkml:trace contextRef="#ctx0" brushRef="#br0" timeOffset="115954.2942">22305 9115 26,'0'0'135,"-4"1"-7,4-1-7,0 0-6,-7 3 4,7-3-3,-7 2-3,3 0 4,4-2-2,-3 2-6,3-2-3,0 0-12,-7 1-5,7-1-7,0 0-6,0 0-7,0 0-6,-6 2-4,6-2-2,0 0-3,0 0-1,0 0-3,0 0-7,0 0-4,0 0-3,16 5-1,-9-5-10,2 2 3,2-1-2,3-1-2,-1-1-4,5 1 6,1-2-7,-2 0-7,0 2 1,2-3-1,-2 3 1,0 0-1,0-2-7,-3 4 2,-2-2 3,1-2-7,-1 4-8,-3-4-8,-3 4-3,1-2-3,0 3 5,-4-2 0,-1 2 3,0 2 3,-4 2-1,-2 3 0,-2-1 2,-2 1 3,-1 5 1,-3-3-2,2 3 1,-1-3 2,0 1-2,2-4 3,1 0 1,0 0-4,1-1 3,0-1-1,2-2-6,1 0 3,1-1 5,0 0-10,-2 0 0,4-3-4,-3 3 3,4-4-4,0 5 4,0-5 0,5 7 2,0-6-5,1 3 7,5 1-2,-1-1 3,1-1 0,1-1-2,2 2 1,1 2 2,3-1 2,-5-2 1,2 1-1,-4 2-3,0 0-4,2-1 9,-3 3-2,0-1 1,-2-1-1,-2 2 2,-2 1-3,3 2 9,-5-2-2,2 0 7,-4 2 5,-1 0-4,-4 0 3,-3 3 6,0-1-3,-1 3 0,-2-3 16,-2-2-1,0 4-2,-1-5-1,-5 1-4,2-1 1,0 0-1,-3-1 3,2-2-4,-1-1 1,4-1-5,-3-1 0,1 2 3,2-2-9,1-2 1,1-1-5,0 0-6,2-1-10,3 0-11,1 0-11,7 0-27,-11-2-25,6-3-34,2 1-30,3-2-35,2-3-153,-1 0-359,7 1 160</inkml:trace>
  <inkml:trace contextRef="#ctx0" brushRef="#br0" timeOffset="116277.6112">22775 9016 7,'-3'-6'226,"3"6"-26,-5-3-22,5 3-15,0 0-21,0 0-16,0 0-6,0 0 13,0 12 5,3-5-9,1 8-12,-4 2-6,5 7-6,-1 8-8,1-1-11,0 1-9,2 1-8,-5 0-6,3-2-5,-1-1-6,1 2-8,-2-4-2,2 0-3,-5-9-4,1 6-5,2-8-4,-3-1-2,0-1 0,0-1-4,-3-3-1,3 1-8,-1-5-8,1-3-11,0 4-8,0-4-10,0-1-9,-1 1-31,1-4-47,0 0-26,0 0-40,0 0-177,-8-13-384,7 2 170</inkml:trace>
  <inkml:trace contextRef="#ctx0" brushRef="#br0" timeOffset="116804.7189">22940 9022 28,'0'0'230,"0"0"-25,0 0-17,-5 19 8,5-4-11,-1 5-13,0 5-7,-2 5-14,3-4-13,0 6-4,0-3-12,-1 0-9,2 0-12,-1-2-8,0-3-11,0 2-3,0-7-12,-1-2-5,-1-1-10,1-5-1,1 1-5,0-5-7,-1 1-1,0-3-2,1 0-3,-2-1-5,2 0-2,0-4 1,-3 5-4,3-5-1,0 0-6,0 0-8,0 0-5,0 0-7,0 0 2,11-16-1,-5 9 1,1 0-6,4 2-1,-2-2 0,4 1-8,-2-1-8,1 5-3,3-5-6,-2 2-2,0 2-1,0 1-7,-2-1-11,1 1-11,-2 0-12,-1-3-1,0 3-7,-3 1-1,-1 0-7,0-3 7,-1 0-7,0 1 8,1-2-2,-4 1 13,1-1 13,-2 0 14,0 0 14,-2-2 18,2 2 18,-1 0 15,-2-3 14,0 2 0,-1 3 12,3-5 12,-1 4 10,2 1 4,-1-1 0,1 4 4,-1-6-10,0 2-5,1 4-9,0 0-3,0 0-10,0 0 6,0 0 8,-2 15 6,5-1 6,-2 3-2,-1 0-7,4 7 0,-3 8-5,2-5-8,3-1-6,-5-7-4,2 1-3,-2 0 1,1-2-6,-5-1-3,3 0-8,-3 0-21,3-5-21,0 0-26,-4 0-33,4-4-35,0 1-38,0-4-59,-3 0-147,2-3-399,1-2 177</inkml:trace>
  <inkml:trace contextRef="#ctx0" brushRef="#br0" timeOffset="116972.2671">23365 9114 8,'2'-3'355,"-2"3"-39,3-1-38,-3 1-41,0 0-32,0 0-31,0 0-24,6-4-28,-6 4-36,0 0-43,0 0-55,0 0-84,0 0-215,0 0-338,0 0 150</inkml:trace>
  <inkml:trace contextRef="#ctx0" brushRef="#br0" timeOffset="119958.316">23563 8947 51,'-12'2'135,"12"-2"-10,0 0-14,0 0-8,0 0-6,0 0-7,0 0-5,0 0 4,0 0-7,0 0-3,0 0-1,0 0-1,0 0 9,0 0-11,0 0-1,0 0-5,0 0-1,0 0-2,0 0-1,0 0-3,0 0-7,0 0-5,0 0-6,0 0-1,0 0-3,0 0-5,0 0 5,0 0 5,5 12 8,-2-3 4,-3 2-5,0 1 0,1 7-1,2 0-6,-3 11 3,3 1-8,1-2-5,-2 2-3,1 0 2,0-1-9,0 0 2,-2-3-4,-1-2-3,4-1 0,1-4-4,-4 0 1,0-3-4,2-1-2,-2-5-1,0 1 2,-1 1-2,2-3-2,0 1 0,-1-3-4,1 0-6,-1-1-12,-1 0-16,0-2-7,1 0-7,-1-2-12,0 1-13,0 0-10,0-4-12,0 4-14,0-4-40,0 0-50,0 0-135,0 0-356,0 0 157</inkml:trace>
  <inkml:trace contextRef="#ctx0" brushRef="#br0" timeOffset="120405.2226">23791 8995 5,'0'0'157,"0"0"-17,0 0-6,0 0 1,0 0-2,0 0-8,0 0-14,2 15-4,-2-6-3,0-1-9,0 4-8,0 2-2,0 1-14,0-5-10,2 2-6,0 1-2,-2-1-8,1-1-6,2 0-2,0 0-3,0-4-3,0 2-4,3-1-2,-3-4-1,5 1-1,-3 2-2,4-4 0,0 0-2,0 1-5,5-1 2,-5 0 6,5 1-12,-6-3 0,6 0-4,-3 0 0,1 2 0,0 1 3,-1-1-2,2-1 8,-2 2-3,-2-1 8,0 2 9,0 3 0,-3-4 2,3 6 0,-5-3-2,3 3-1,-3 1 2,0-2 4,-2 1 2,-4 1-2,0-1 1,0 1 1,-1-1-3,-1 0-4,-1-1 1,-2 3-5,1-4-3,0 0 2,-4 0-7,6-3-10,-4 0-15,0-2-14,-2 3-27,2 0-22,-2-1-33,0-5-36,4 0-50,-5 0-167,0-5-387,2 0 171</inkml:trace>
  <inkml:trace contextRef="#ctx0" brushRef="#br0" timeOffset="120600.7004">23893 8990 70,'4'-4'210,"3"-1"-23,4-3-18,3 0-16,-1-1-22,5 0-9,-4-1-10,1 3-12,0-4-10,2 2-37,-5 5-30,2-3-60,-3 0-66,-2 3-111,1 0-231,-4-3 103</inkml:trace>
  <inkml:trace contextRef="#ctx0" brushRef="#br0" timeOffset="122813.9106">25144 9226 71,'0'0'114,"2"-6"2,-1 4-6,-1 2-1,1-7-3,-1 7 2,1-2-3,-1 2-9,3-3-7,-3 3-4,0 0-15,0 0-7,0 0-10,0 0-5,0 0-1,0 0-7,0 0-7,0 0 2,0 0-6,0 0 3,0 0 11,0 0 1,4 8 3,-3 0 0,0-2-7,2 5-5,1-3 1,-4 1-2,4 1-3,-4 0-4,2 1 1,0-1-7,-2-3 0,2 3-2,-4-3-2,2 3 4,0 0-2,-2-5-5,0 2 0,2-1-3,-4-1-6,2 2-9,0-3-3,-1-1-8,3-3-3,-2 4 3,0-1-27,0 0-8,2-3-9,-8 0-15,8 0-7,0 0-8,-3-8 6,1 3-1,2-5 13,0 3 11,2-4 7,0 0 2,-2 0 7,1 0 17,2-1 9,-1 0 10,-2 3 3,3-3 11,1 2 12,-4 2 7,1-1 5,0 2 1,2 0-4,-3 4 1,2-4-5,0 3 2,0 1-2,-2 3-3,4-2-4,-4 2 9,8 0 5,-8 0 13,19 6 10,-10 1-7,3 3-1,-2 5-3,5-2 7,2 1-2,-2-1 1,2 2-1,1 2-1,-3-5-1,-2-1-9,3 3 1,-3-6 2,-1 1-2,-3-2-8,-2 1 10,1-2-10,-2-3 2,-2 1-1,1-2 3,-1 2 7,0-1 5,0-2 7,-4-1 8,5 3 11,-5-3 5,6 1 6,-6-1-5,0 0-7,0 0-10,-5-13-4,8 4-7,-7-4-9,0-3-5,0-2-5,-1-1-2,1-4-8,-5 4-1,9-6-7,-6 5-11,1 2-14,2-1-17,-1 4-12,4 1-10,-2 0-26,-1 4-33,3 0-35,2 1-32,1 1-38,0 1-186,0 1-435,0-1 192</inkml:trace>
  <inkml:trace contextRef="#ctx0" brushRef="#br0" timeOffset="130234.2495">25198 8211 12,'0'0'82,"0"0"-10,0 0 1,0 0 0,0 0-15,-5-3-9,5 3-12,0 0 4,0 0-12,0 0 5,0 0-6,0 0-4,0 0-2,0 0 1,0 0-3,0 0-8,0 0-10,0 0 14,0 0 2,0 0-8,0 0 11,0 0-5,0 0-4,0 0-6,0 0-7,0 0 11,0 0-5,0 0 3,0 0-8,0 0 2,0 0-5,0 0-2,0 0 3,0 0 3,0 0-7,0 0-2,0 0 10,0 0-9,0 0 3,0 0 3,0 0 2,0 0-9,0 0 6,0 0 14,0 0-19,0 0 3,-9 6 3,9-6-3,0 0-4,-5 2 7,5-2-5,0 0 7,0 0 1,0 0-9,0 0 3,0 0 2,0 0-12,0 0 0,-6 0 8,6 0-1,0 0 4,0 0 4,0 0-6,0 0 6,0 0-6,0 0 2,0 0 3,0 0-3,0 0 1,0 0 0,0 0 3,0 0 1,0 0-1,0 0 1,0 0 9,0 0-8,0 0 0,0 0 2,0 0-2,0 0 7,0 0-10,0 0 7,-10-2-5,10 2 10,0 0-7,0 0-4,0 0 7,0 0 2,-7-1-1,7 1-4,0 0 8,0 0-7,0 0 1,0 0 2,-8 1-10,8-1 13,0 0-7,0 0 7,0 0-9,0 0 3,0 0-2,0 0-1,0 0-2,0 0 4,0 0-5,0 0 9,0 0-3,0 0-3,0 0 2,-5-3 3,5 3-6,0 0 5,0 0-3,0 0-2,0 0 6,0 0-3,0 0 9,0 0-9,0 0 3,0 0-4,0 0 5,0 0-3,0 0-3,0 0-2,0 0 7,0 0 3,0 0-7,0 0 4,0 0 2,0 0-4,0 0 2,0 0 8,0 0-12,0 0-4,0 0 5,0 0-7,0 0 13,0 0-12,0 0 6,0 0-2,0 0-2,0 0 5,0 0-2,0 0-5,0 0 1,0 0 1,0 0 1,0 0-8,0 0 10,0 0-1,0 0 1,0 0-4,0 0 9,0 0-9,0 0 0,0 0 2,0 0-4,0 0 3,0 0-7,0 0-13,0 0-14,0 0-7,0 0-20,0 0-23,0 0-60,0 0-156,0 0 70</inkml:trace>
  <inkml:trace contextRef="#ctx0" brushRef="#br0" timeOffset="157171.3817">6211 16427 132,'0'0'146,"0"0"-7,6 1-10,-6-1-6,3 3-9,-3-3-15,9 5-7,-5-5 0,5 2-10,-4 1-6,3-1 3,-2 3-12,4-4-6,0 2-5,-1-2-3,0-1-3,1 3-4,-1-2-3,3 3-7,-2-3-6,1 2-2,1-3 0,-3 2 0,4 0-9,-3 0 5,3 0-13,-4-1 9,-3 2-6,4-1-3,2 0-13,-7-2-17,5 3-2,-2-3-24,-2 2-7,-6-2-25,12 1-22,-6-1-32,-3 2-116,-3-2-269,0 0 119</inkml:trace>
  <inkml:trace contextRef="#ctx0" brushRef="#br0" timeOffset="157573.2355">6129 16680 260,'0'0'243,"0"0"-23,0 0-14,0 0-19,0 0-5,0 0-16,0 0-9,0 0-13,0 0-12,0 0-16,23-3-9,-10 0-12,6 2-6,2-2-14,1 1-2,4-1-13,-5 1-15,2 0-26,-2 2-28,0-3-39,-1 0-42,2 1-43,-4 0-68,-4 2-149,-2-1-378,3 1 168</inkml:trace>
  <inkml:trace contextRef="#ctx0" brushRef="#br0" timeOffset="162888.509">24526 3448 1,'-10'-1'112,"10"1"-8,-8-4-9,2 4-15,0 0-2,-2-1-10,5-2 4,-6 3 7,5-1-8,-3-2-8,2 1-8,-2-1 3,2 0-9,-1 1 1,-2 2 1,2-2-6,-1-1-7,1 0-5,-1-1 4,0 0-5,-1 1-8,1 0-2,1-1-5,0 0 2,0 0 2,-2 1-7,3-1 6,-5 1-9,3 0 0,2 0 6,-3-1-6,3 0-6,-1 1 4,-3 1 0,3-1-7,-1-1-1,-2-1-1,1 2 7,2-2-3,-3 2-4,2-1-1,-2 0 7,0-1-6,-2-1 1,2 2 9,1 1-10,-5-1 5,4-1-4,-1-1 2,3 2 3,-4-1 10,2 0-7,-4-2-7,7 5 0,-6-5 2,3 2 2,-3-2-6,1 4 0,1-4 0,-3 3 3,2 0-6,-1 3 14,3-5-11,-2 3 5,-1 0-6,1 0 6,-2 2-9,-1-1-1,1 0 10,-5-2-4,4 3 4,-4 0-8,-1 0 4,6-1-4,-2 1 3,2 1-1,0-2-1,1 2 1,-1 0 2,-2 0-3,3-2 4,-2 1-2,0 1-3,4 0 11,-4-2-7,2 2-3,-2 0 6,4 0-2,-2 0-5,-2 0 2,4 0 4,0 0-6,-4 0 3,6 0 3,-5 2-8,2 1 1,-1-3 0,0 2 12,0 1-15,-1-1 2,-1 0-1,-2 0 2,4 1 1,1-1-7,-3 2 5,1-1 1,0-1 4,0 0 0,1 0-6,0 2 3,-1-4-1,1 3 3,-1 0-4,0-1 2,1 3-2,1-2-1,-2-1 6,3 2-2,-4-1 11,4 1-8,2-1-2,-2 0 2,-2-1-2,2 4 6,0-2-6,2 0 1,0-1 3,3 1 2,-3-2 4,1 4-7,-2-4 0,3 2-3,0 1-4,-5 1 1,5-1 0,-2-1-1,-1 1 6,0 1 1,4-2 0,-4 1-4,0 0 2,-1 1 1,2 0 1,-3-2-4,2 4-12,0-3 13,-2 2-2,7-2 3,-3-1-3,-2 4 6,-1-3-2,6-1 4,-2 1-5,-1-2 9,2 2-11,0 0 1,-2-1 0,0 0-1,1 2 5,-1 0-4,3-2-1,-2 0 5,0 0-6,-1 2 4,1-1 1,1 0-13,-3 1 17,4 1-7,-2-3-2,2 2 7,-1-1-8,-1 1 6,3-3 2,-1 4-4,0-3 0,2 2 0,-1-1 0,0 1-7,1 1 6,1 0 5,-3-2 0,3 3-6,1-3 7,-2 2-9,0-2 7,2 0 1,0 4-4,0-3 0,0 0 5,0 2-7,4-2 5,-3 3-3,0-2-5,0-2 2,1 4 7,0-1-3,-2 1-3,1-1 1,2-3-2,-1 2 3,-1 0 0,1 0 3,0 5 1,2-7-7,-1 4-2,2-2 5,-2 1-5,-1-2 3,1 1 5,3 1-6,-2-1 3,-1-1-6,1-1 9,1 1-1,-1 1-12,-1-1 13,3-1-1,-3 1 1,5 0-2,-2 2-5,-1-2 4,3 0 2,-4-1-4,5 4-6,-3-4 15,3 2-9,-4-2 9,3 0-9,1 2 2,-4-4-5,3 1 2,1 3 1,-3-3 4,-1-1-8,-2 2 11,6 0-1,-4-2-2,0 1-4,1 1 5,-2-2-2,-1 1 6,2-1-8,-1 1 2,0 0 3,-2-1-13,3 0 8,0-1 6,-2 1 1,1 0-2,0 2-1,-2-3-4,3 1 7,-1 0-7,4 1 5,-3-1 2,-1-1-2,0 1 9,1 0-5,1-2 1,0 2 2,2-1 0,-3 1 4,0 0-5,4-2-4,-4 0 8,4 2-2,-4-2 6,2 2-9,3-2 2,-2 0-2,2 2-1,-1-2 4,-2 2 2,3 0-7,-4-3-3,4 2 3,-1 0 1,-1 0 4,2-1-5,-2 2 4,-1-3 0,1 1-2,1 2-2,-1-3 2,1 0 0,-2 3 8,3-3-9,-2 2 7,2 0-2,3-1 3,-3 0-3,3 0 1,-3 3 1,2-4-1,-1 1 0,-2 1-3,3-2 1,0 1-1,-4-1 1,5 2-1,-3 0-7,0-2 2,-1 2 0,3-2 0,-3 1 1,-2 0-2,2 2 1,3-3-4,-3 0 3,2 3 0,-1-3-2,2 0 2,1 0-4,-3 1 2,4-1-1,-3-1 4,1 1-2,1 1 3,4-1-2,-5 1-4,1-2 2,1 1-3,-1-1 0,1 0 0,-1 1 0,-2-2-1,4 2 7,-2-3-1,1 2-7,2 0 2,-2-2 5,-1 2-4,3-2 2,-3 3 2,1-3-7,0-1 1,-1 2 0,5-1 2,-2 1-1,2-1 4,-5 3-8,1-4 2,-1 1-1,0 1 3,1-1 4,0 1-5,-1-1 1,0 0 2,3-1-1,-1 2-4,2-2 3,-3 1 0,0-1 2,0 2-2,-2-2-2,5 0 2,-4 1 2,0-2-1,-2 2-5,2-1 0,0 1 3,0-2 1,-3 0 1,4 2-1,2-2-4,-4 1 4,5-2 0,-4 1 3,-1 0-2,1 1 0,-1-1 0,1-1 2,-1-1-6,-2 0 2,3 2 1,-3-3-2,3 3 2,-3-2 0,2 2 0,-2 0-2,0-3-2,0 3 2,-3-1 4,2 4-3,1-6-2,-6 3 0,5 1 6,-2-4-2,1 1-3,-3 2 5,4 1-3,-2-2 2,-1-1-1,0 0-1,2-1-2,-1 1 6,1 0-5,-2 3 2,1-4-1,1 1 3,-5 1-3,4-1-1,-2 2 1,-1 1 1,1-1-3,-1-2 0,1 2 1,0 0 3,-1 0-5,0 1 0,-3-2 6,2 1-6,-3 1 1,5-1 2,-4-1 3,-1 0-4,3 1-1,-3-1 4,1 0-1,-1 1 0,0 2-1,0-1 1,0-2-1,0 1-1,-1 1-5,-2-3 3,3 4 4,0-1-3,0-3 1,0 2 0,-1 1 0,-2 0 2,1 0-3,-1-1 0,-2 0 3,3 5-4,-1-4 3,-2-1-5,1 2 1,-1-1-1,1 0 6,-5-1-1,5 1 1,-6 1-4,2-1 4,-1 2-9,-1-3 9,1 2-3,-1 0-1,-1-1 3,6 2-3,-5-2 4,1-2 1,-1 1-6,0 0 8,1-1-13,-1-1-9,1 0-1,0 0-1,-2 0 0,-1 0-17,3-1 1,-4 0-21,3 0 3,-4 0-27,3 1 1,0-3-21,-4 6-43,0-6-90,-1 3-254,1 0 112</inkml:trace>
  <inkml:trace contextRef="#ctx0" brushRef="#br0" timeOffset="166896.7488">7065 15848 87,'0'0'141,"0"0"-6,0 0-24,0 0-5,0 0-13,0 0-8,0 0 1,0 0-7,19-4-9,-8 4-13,2-3 0,7 0-4,0 1-9,1-1-5,7-1-4,2-1 4,-11 2 2,3 1-11,-3-2-13,-1 1 12,-2 3 0,-3-1-14,-1 2 4,-1-2-4,-4 2 1,0 0-4,-2 2-7,2-3 4,-5 5 1,-1 1-6,-1-6 1,-5 13 1,-1-5 7,-2 1-20,0 0 13,0 0 10,-2 0 1,1-2 7,1 1-11,0-1 6,1-2-2,3 1-3,0-1 3,2-2 0,1 2-5,-1-1-3,2 3-1,0-3-6,3 3 4,2-3-4,0 2 9,2-2-4,6 4 4,-1-1-8,4-2 11,-4 4-9,4-2-5,0 2 7,-4-3-4,0 1-2,-3 0 0,2-1 2,-4 0 0,2 0 5,-4 0 5,-1-2-2,-2 4-4,-2 0 7,-2 4 3,-3-1-5,-2-3 7,-3 5-1,-4 1-3,-1-2 5,1 1-2,-3-2 0,-2-1 5,3-3-2,0 0 5,2-1-5,4-2 0,-4-1-5,6 0 1,-2-1-2,3-1-5,1-1-11,6 0-21,-9-4-19,1 2-26,5-4-31,2 1-31,4-6-51,-2 1-100,7-6-302,-2 1 134</inkml:trace>
  <inkml:trace contextRef="#ctx0" brushRef="#br0" timeOffset="167176.2143">7656 15625 101,'0'0'155,"0"0"-11,0 0-11,-1 12 5,-4 3-10,5 7 8,-4 4-15,0 6-6,4-1-9,1 4-15,-1 0-7,3-1-10,1 2-6,-4-5-8,6 4-6,-2-4-7,0 0 2,2-4-12,-2 0 0,1-8-6,0 6 1,-1-6-5,-1-2-6,2-1-10,-4-6-14,2-1-18,1-1-20,-3 0-14,3-2-1,-3-3-29,5-2-39,-6-1-14,0 0-109,16-14-266,-8 0 118</inkml:trace>
  <inkml:trace contextRef="#ctx0" brushRef="#br0" timeOffset="167672.4492">7903 15577 114,'0'0'139,"0"0"-1,0 0 5,0 24 4,0-5-6,-3 6-10,1 4-15,-1 2-6,2 2-11,1-1-9,0 0-7,0-3-15,2-1-2,0-1-12,-2-2-2,1-8-5,3-3-3,0 3-5,-4-7-2,1 2-7,2-2-4,-1-3 1,1-1-1,0 0-8,-1-1 5,3-1-7,-1-2 0,-2 1-3,2-1 2,4 1-3,-3-3-2,4 0-1,4-2-1,-3 0-1,6-2 3,-2-2-2,6 3-11,-3-5-11,-1 4-7,2-3-5,0 0-15,-2 0 10,-4 0-10,2 1-8,-5 2-2,4-3 12,-3 1 0,-2 1 2,2-2 1,0 0 6,-4 0 9,-2 2 4,-1-1 23,0 2 11,0 1 12,-2-2 11,1 1 14,-2 4 11,2-5 8,-2 5 0,2-3-7,-2 3-8,0-4-5,0 4-7,0 0-4,0 0 6,0 0-1,3 16 3,-6-4 4,3 6-7,3 6-1,-3-2-6,0-3-3,0 6-3,1-4-4,-1-3-2,3 0 1,0 7-5,2-8-3,-3 0-3,2 1-2,-3-5-1,1-1-8,0 0-8,0-2-9,-1-3-24,4 2-17,-4-3-27,3-1-11,-2 0-23,2-3-24,-4-2-36,11-1-189,-11 1-392,15-9 174</inkml:trace>
  <inkml:trace contextRef="#ctx0" brushRef="#br0" timeOffset="167831.5737">8436 15966 175,'0'-7'232,"1"-4"-23,0 1-6,-2 2-10,1 0-14,1-2-10,2 4-8,-3 0-18,-3 0-11,6 3-19,-6-2-20,2 1-32,1 4-43,0 0-50,4-7-56,-1 6-66,-3 1-148,0 0-326,0 0 145</inkml:trace>
  <inkml:trace contextRef="#ctx0" brushRef="#br0" timeOffset="168186.6239">8644 15553 160,'-3'-10'220,"0"4"-20,3 2-20,-2-2-5,2 6-5,-2-8-9,2 5-14,0 3-17,-4-6-15,4 6-10,0-2-13,0 2-2,4 11-14,-2-1-2,0 6-3,3 4-3,1 3-9,2 3-5,-2 3-5,-1-2-2,1-2-6,-1 4-8,1-6-2,-2-2-4,-1-2 5,-1-1-9,2 1-4,-1 1 3,0-9-10,0 5-7,0-5-15,1 1-1,-1-2-20,-1-3-14,0 0-17,0-2-14,-1 0-11,1-2-10,2-2-33,-4-1-31,0 0-32,11-9-105,-3 0-323,2-2 144</inkml:trace>
  <inkml:trace contextRef="#ctx0" brushRef="#br0" timeOffset="168466.876">8914 15486 112,'0'0'159,"0"0"-29,0 0-8,0 0-2,0 0-6,0 0-11,-4 24-5,4-14-14,1 0-6,2 5-4,-2-2-7,7 4-8,-2-1-1,2 1-14,-2 0 2,2-4-8,0 3-3,1 0-2,2 0-3,-1-2-1,0 2-5,-2-1-2,4-1 9,-5-3-1,-1 0 2,0-1 7,-1 0 2,0-2 0,-5-3-1,1 4 5,1-5 1,-4 2-4,1 2-4,-4 1-4,-4-2-4,4 0-5,-9 1-11,6 0-26,-3-3-44,3 0-15,-2-2-33,2-3-50,-4 0-148,3-4-327,3 0 144</inkml:trace>
  <inkml:trace contextRef="#ctx0" brushRef="#br0" timeOffset="168625.4522">8966 15511 160,'4'-9'194,"1"-1"-14,3-2-13,2 4-18,-1-6-14,4 0-13,1 0-10,-4 4-14,2-1-16,-3 5-41,2 1-52,3-2-72,-4-1-142,0 5-243,0 1 108</inkml:trace>
  <inkml:trace contextRef="#ctx0" brushRef="#br0" timeOffset="168948.5863">9382 15432 94,'-2'-3'161,"1"-1"-11,1 4-12,-3-3 1,3 3-6,0 0-10,0 0 6,6 12-3,1-2-10,1 4-4,2 3-26,5 3-3,0 1-9,5 0-8,0 4-9,-1-5-3,0-1-4,2 0-9,-9-6-1,4 3-7,-2-2-1,-1-1-10,0-1-30,-1 0-22,-5-4-25,0-1-46,0 0-22,-3 0-36,-2-3-106,0 0-285,-1-3 127</inkml:trace>
  <inkml:trace contextRef="#ctx0" brushRef="#br0" timeOffset="169162.0174">9638 15436 90,'-4'-6'202,"4"6"-20,-6-4-18,6 4-14,0 0-8,-21 15 0,5-2-13,-1 8-10,-2 1-9,1 4-9,-2-1-8,0 4-8,6-3-13,1 0-5,0 3-6,5-4-6,3 0-6,-2-6-6,4 5-20,-2-5-29,2-2-26,2 0-30,1-5-31,1 1-34,3-1-167,0-3-317,-1 0 140</inkml:trace>
  <inkml:trace contextRef="#ctx0" brushRef="#br0" timeOffset="169382.5133">9795 15491 148,'3'-5'255,"1"2"-28,-4 3-19,7 3-23,-7-3-17,7 9-15,-4 0-9,-1 3-15,0 0-12,5 3-15,-5 1-9,3 4-6,-1-3-11,0-1-10,-1 1-6,0-5-8,3-1-11,-4 0-27,1-3-20,1 2-20,1-1-19,-3-4-18,4 0-25,0-2-24,-2-3-78,2 0-110,-6 0-324,17-9 144</inkml:trace>
  <inkml:trace contextRef="#ctx0" brushRef="#br0" timeOffset="169710.4253">9987 15483 1,'0'-3'167,"0"3"-15,0-5-14,0 5-13,0 0-6,0 0 6,0 0-9,0 0-9,-6 20-10,6-8-11,0 2 4,0 2-18,2 4-3,2-2-9,2-2-12,-3 1-4,2 1 1,1-3-8,0-6-3,0 3-2,1-4-4,0 1 1,2-5-9,-1 1 3,2-2-4,-1-3-4,5 0 1,-1-4-3,-3-3-2,8-2 2,-3-1-1,2-3 1,4-6-1,-8 4-3,5 2-2,-3-8 2,-2 8-1,-5-4 0,-2 3 2,-2-3 0,-1 0 4,-5-1-5,0 3 11,-1 4 3,-3-6-1,1 6 6,-4 2 4,-1 1-3,-1 0 0,-1 3 2,0 3-5,0-1-3,-1 0-9,3 2 1,-2 1-5,2 2 0,0 3-25,2-3-8,-1 5-19,4-1-21,-3 3-25,3-2-27,0 0-26,2-2-36,1 1-110,2-6-311,0 0 138</inkml:trace>
  <inkml:trace contextRef="#ctx0" brushRef="#br0" timeOffset="170114.3414">10283 14815 15,'-1'-8'215,"-1"-2"-15,2 4-8,-2 1-12,1-1-11,1 6-17,-1-5-20,1 5-14,0 0-10,0 0-11,0 0-11,0 0-5,4 17-5,-4-4-7,5 3-8,-1 0-5,-3 2-8,8 2-2,-5 1-5,2-4-7,-1 0-4,1-2 0,5-1-3,-8-3-4,3-1 2,1 1-4,1-7-2,1 3 1,-2-1-4,2-3-2,0-1 0,2-2 0,-2 0-5,-1-2 0,1-1-2,3-3-3,-2-2 2,-1-2 0,-1 1-4,0-1-1,-2 4 3,-1-3 4,-2 4 7,0 0 6,-2 1 3,1 1-4,1 0-5,-3 3-2,0 0 1,0 0 1,1 12 6,-2-1 2,-1 8-4,-1 0-3,1 1-2,1 5 4,0 1-3,2-1-6,-1-5-6,2 5-32,-1-6-24,2 0-29,0-2-59,-2 0-64,-2 0-170,0-2-407,-1-6 180</inkml:trace>
  <inkml:trace contextRef="#ctx0" brushRef="#br0" timeOffset="171238.1749">7245 16719 45,'0'0'163,"-7"0"-7,7 0-1,0 0-11,0 0-10,0 0-6,0 0-4,0 0-13,0 0-5,0 0-15,0 0-4,0 0-7,0 0-4,0 0-6,16-6 6,-2 3-4,2-1-5,5 2 0,0-3-3,8-2-9,2 2-2,5-4-6,3 1 4,12-1-2,4-2 0,5 1-3,4-6 2,28-2-1,0-2-3,4 5-1,-1-1-4,3-2-1,9-1-5,5-3-3,11-3-3,3 6 0,9-6-5,-9 4-2,0 2 0,4-6-1,-3 7-1,1-4-4,-6 8 4,-10 1-4,-8 1-4,-4 3 1,-38 1-2,30 8-1,-36-7 1,-3 4-1,-13 1-2,-1-1-1,-5 0-1,-2 0 1,-4 1-3,-7 0 4,-3-2 0,-7 4 6,-2 0 15,-9 0 15,17 0 9,-17 0 0,9-3 0,-9 3-4,7-7-2,-7 7-2,4-9-7,-4 9-4,1-7-2,-1 7-4,0-6-1,0 6-11,0 0-18,0-7-30,0 7-36,0 0-47,0 0-53,0-7-53,0 7-50,0 0-164,0 0-472,0 0 209</inkml:trace>
  <inkml:trace contextRef="#ctx0" brushRef="#br0" timeOffset="179496.857">7740 17007 82,'0'0'89,"0"0"-20,0 0 5,0 0-6,0 0-3,0 0-8,0 0 1,0 0-1,0 0-11,0 0 7,0 0 3,0 0-1,0 0 2,-3-3 0,3 3 1,0 0-6,0 0-2,0 0 1,0 0-9,0 0 2,0 0 2,0 0-6,0 0 1,0 0-11,0 0 0,0 0 5,-5 8-10,2-6-5,2 2 2,1-4-3,-5 6 0,2-1-5,2-1 1,-3 2-2,3 0 2,-4 2-3,0 1-1,5 3-3,-4 0 2,0 2-3,0 2-3,0 3 6,3 0-1,-3 8 1,-1-2-6,4 0 2,-6 2 0,5-2 4,-1 0-3,1-5-4,-1 4 4,3-4-5,-1-2 2,-1 0 4,1-2-6,-2 0 2,0-4 2,3-1-5,-1-2-3,-1 2 4,2-4-6,0 0-9,0-4-2,0 3-7,2 0 1,-2-6-7,1 1-1,-1-1-25,0 0-11,0 0-23,0 0-30,15-8-9,-12 4-72,1-2-215,1 0 95</inkml:trace>
  <inkml:trace contextRef="#ctx0" brushRef="#br0" timeOffset="179864.407">7971 17036 10,'0'0'152,"0"0"-3,0-5-1,0 5-16,0 0-10,0 0-16,0 0-10,0 0-7,0 0-12,0 0-7,0 0-2,0 0 5,-2 24-6,4-7-7,1 1-4,-1-2-5,0 8-1,0-5-1,-1 1-8,4 8-1,-1-8-4,1 4-2,-1 5 4,1-12-2,-1 4-3,-1-3-6,4-1 0,-5 2-7,0-4 2,1 2-5,0-5 3,0-3-7,-2 3-1,3-2-2,-3-1-12,0-3-14,1 1-10,-1-2-13,1 0-9,1 0-23,-3-5-21,1 4-37,-1-4-143,0 0-293,0 0 129</inkml:trace>
  <inkml:trace contextRef="#ctx0" brushRef="#br0" timeOffset="180203.5013">7608 17147 66,'0'0'153,"0"0"-6,0 0-8,-9-2-14,9 2-8,0 0-8,0 0-11,0 0-5,16-15-11,-4 9-12,4-2-6,5 0-2,6-6-8,1 5-4,0-3-9,4-1 0,-2 5-5,-1-4-4,-1 1-3,0 3-2,-11 3-3,3 0-1,-2 3-2,2-3-11,-9 5-4,1-3-8,-2 1-2,-1 2-2,-9 0 1,16-3-4,-11 1-5,-5 2-7,0 0-1,0 0-9,15 0 1,-15 0-10,0 0-15,0 0-15,10-2-11,-10 2-38,0 0-83,0 0-218,0 0 96</inkml:trace>
  <inkml:trace contextRef="#ctx0" brushRef="#br0" timeOffset="180832.7087">8371 17036 98,'-8'-2'174,"7"-1"-8,1 1 4,0 2-7,-4-6-6,-1 4-13,2-1-3,3 3-17,-5-2-8,5 2-17,-1-4-7,1 4-10,0 0-7,-4-6-10,4 6-3,0 0-8,0 0-6,0 0-4,0 0-9,0 0-2,0 0 0,4 18-1,0-8-3,-1 4 1,4 0-7,-6 7 2,3-3-26,4 8 0,-3-7-2,-4 6 5,3-5-6,-3 0 5,3 0-1,0-3-5,-3 2 5,3 1-3,-2-5 3,0 2 1,-2-2 1,0-2-5,0-3 4,0 2-3,1-2 0,-1 1-1,2-3 3,-4 0-2,4-2 3,-2 1-1,0-3-4,0 0-5,0 2 1,0-6-12,0 7-2,1-6-7,-1-1-16,0 0-26,0 0-19,0 0-28,0 0-23,0 0-149,0 0-313,-8-14 138</inkml:trace>
  <inkml:trace contextRef="#ctx0" brushRef="#br0" timeOffset="181284.4925">8321 17079 78,'0'0'104,"0"0"-13,14-5-1,-8 3-9,6-2-2,-2-2-14,3 4 1,4-3-5,-7 2-11,9-4-3,-3 2-3,-4 1-5,-1 2-1,2 1-9,-2 1 15,0 1-9,1 1 5,0 1-5,1 2 0,-2-1 7,1 5-5,-1-1-8,-1 0 3,2 6 3,1-2 1,-6 5-2,2-1 2,-3-1-14,0 1 4,2 2-10,-5-1 2,-1 2 5,-2-4-5,-2 5 6,-1-4-6,-1 1 1,-1-1-7,-4-1 4,2 0-3,-4 1-3,-3-2 0,0-1-2,-3 2 1,4-2-4,-3-7-7,2 6 8,-3-5-1,5 0 6,1-1-33,0-2 17,0 1-14,2-3-8,3 3-12,0-3-23,0 1-22,3-2-29,3-1-112,0 0-244,0 0 108</inkml:trace>
  <inkml:trace contextRef="#ctx0" brushRef="#br0" timeOffset="182675.502">8915 17016 151,'0'0'160,"-4"-3"-26,4 3-11,0 0-15,0 0-13,0 0 4,0 0-12,0 0-1,4 10-7,5-2-9,-2 1-4,5 3-7,0 1-2,1 1-10,2-2 0,-2 3-4,3-3-6,1 0-8,-1 0 1,-1 0-2,-2-2-5,-3-2-2,-2 1-9,5 0 1,-5-1-8,1-1-6,-2-2-16,0 2 4,-2-2-37,-2-4-16,0 0-24,2 2-22,-1-1-115,-4-2-246,0 6 110</inkml:trace>
  <inkml:trace contextRef="#ctx0" brushRef="#br0" timeOffset="182959.7487">9110 16872 11,'-1'19'103,"-3"-2"-9,0 4-10,3 4-5,-3 1-17,-3-2 1,3 2-8,-1-3 0,-2 3-17,2-1 2,-1-6-6,2-1-1,1-1 1,-1-1-8,2-2 2,1-4-3,-2 2-12,1-2-2,2-6-27,-2 4-14,2 0-19,2-7-27,-4 4-44,2-5-129,0 0 57</inkml:trace>
  <inkml:trace contextRef="#ctx0" brushRef="#br0" timeOffset="183461.4242">9497 16566 67,'0'-7'158,"0"7"4,-1-7-16,1 7-10,0 0-2,0-6-10,0 6-3,0 0-18,0-6-7,0 6-18,0 0 2,0 0-13,0 0-11,-2-5-3,2 5-7,0 0 0,0 0 8,0 0 10,7 14-11,-2-8-1,-1 5-8,0-1 9,1 2-5,2 2 7,-1 3 1,2 0-2,-2 1-2,3 6 1,0 3-3,-1-9-4,-2 4-2,3-1-4,2 4-6,-4-3-3,3 3 3,-2 1-9,2-1-2,-2-6-1,-4 0-4,1 0 1,1-3 1,-1 0-6,0-4-2,2 0 4,-4-2-7,-1-1-1,7 0 2,-4 0-3,-4-4-4,4 1 6,2-1-4,-2 0 0,3-3-1,-2 1-3,1 1 1,0-3 0,-7-1-11,18 0-12,-11-1-9,2-6-17,3 6-8,-2-5-23,0 3-27,2-4-17,-3 2-23,0-2-29,-1-2-166,-2 4-368,3-3 163</inkml:trace>
  <inkml:trace contextRef="#ctx0" brushRef="#br0" timeOffset="183731.8509">9512 16825 53,'-8'2'146,"8"-2"-10,-7 2-12,7-2-8,0 0-15,0 0-5,0 0-9,0 0-11,37-4-6,-20-1 1,4 0-27,7-5-16,0-4-36,0 6-38,-1-3-52,-4-3-68,2 4-181,-7-2 80</inkml:trace>
  <inkml:trace contextRef="#ctx0" brushRef="#br0" timeOffset="186384.6839">21504 4830 17,'0'0'95,"0"0"0,0 0-18,0 0-2,-6-1 4,6 1-7,0 0-4,0 0-2,0 0-11,-12 5-6,10-3 11,-4 0-10,2 1 0,-1 3-5,0-3 4,-1 4-9,-2 3-10,2-6 3,-2 6-1,-1-4-9,3 5 5,-1-3 0,0 2-2,-1-2-10,2 1 3,-3 3-1,4-4-4,0-2-8,-2 3 10,2-2-11,1-1 3,2-1-13,-1 0-9,2-1-3,0-1-13,-1 1-3,2-4-11,2 4-9,-2-4-25,0 0-101,0 0-193,0 0 85</inkml:trace>
  <inkml:trace contextRef="#ctx0" brushRef="#br0" timeOffset="186629.1224">21567 4805 81,'-4'6'104,"-1"1"-1,-3 1-6,2 2-12,-2 1-6,0-2-14,1 2 5,-1 0-18,-1 2 7,0-3-19,0 0 4,4-1-11,-2-1 12,1 1-15,2-1-6,-1-2-12,4 0-13,-3-1-7,2 0-7,0-1-6,2-1-14,0-3-3,0 0-37,8 1-64,-8-1-150,0 0 67</inkml:trace>
  <inkml:trace contextRef="#ctx0" brushRef="#br0" timeOffset="186844.5503">21721 4780 98,'-9'8'99,"-1"-1"-12,1 2-1,-2-1-3,-6 1-9,9 1-5,-5 1-3,2 2-18,1-3 4,-2 2-8,3-4 1,2 1-4,-1-2-12,2-1 6,1 0-9,2-1-12,-1 0-11,2 0-9,0-3-5,2-2-14,0 3-3,0-3-14,0 0-46,0 0-46,17-8-144,-8 1 64</inkml:trace>
  <inkml:trace contextRef="#ctx0" brushRef="#br0" timeOffset="187034.0399">21830 4763 64,'-10'12'108,"5"-7"4,-4 2-3,2 1-18,-2-2-10,2 2-5,-1 1-11,-2 1-10,0 0-1,3-1 1,-1-1-9,1 0-4,-1-4-7,8 2-21,-4 1-9,3-3-20,-2-3-5,1 4 10,2-5-40,0 0-34,0 0-56,0 0-149,0 0 66</inkml:trace>
  <inkml:trace contextRef="#ctx0" brushRef="#br0" timeOffset="187244.4915">22008 4731 24,'0'0'130,"2"4"-11,-2-4-7,-11 11-10,4-3-9,-2-1-6,-1 3-9,1-1-6,-3 3-19,2-4 7,4 1-11,-4 0-6,0 1-9,3-3-1,-1 3-6,3-5-7,1 0-10,-3 2-25,4-5-4,1 1-15,0-2-4,2-1-36,0 0-87,0 0-175,0 0 77</inkml:trace>
  <inkml:trace contextRef="#ctx0" brushRef="#br0" timeOffset="187438.956">22116 4752 114,'-10'9'110,"-5"1"-10,0-1-4,1 3-14,-1-2-2,1 0-15,1-1 3,-1 3-18,4-4 0,0 1-1,2-3-9,2 2-8,-1-5-12,5 2-23,-2 1-16,1-3-14,3-3-30,0 0-77,0 0-152,0 0 68</inkml:trace>
  <inkml:trace contextRef="#ctx0" brushRef="#br0" timeOffset="187648.0553">22250 4751 58,'-3'3'125,"-3"2"-10,-1 2-2,-2 0-20,-1 0-3,-3 4-10,1-5-7,2 2-4,2-1-16,-1 0-10,1 0 0,2 1-5,1-4-10,1 3-5,3-4-27,-3 1-8,4-1-3,0 2-32,0-5-16,8 3-22,-8-3-52,10-6-147,0 4 65</inkml:trace>
  <inkml:trace contextRef="#ctx0" brushRef="#br0" timeOffset="187834.8633">22493 4746 34,'-5'6'126,"-3"0"-11,-1-1-5,-1 3-11,0-1-8,0 1-10,-4 1-10,3-2-11,2 2 4,-1-2-12,1 0-8,3 1 1,-1-3-16,1 3-14,4-6-16,0 2-21,-2 0-6,4 0-14,0-4-23,0 0-82,8 2-159,-8-2 72</inkml:trace>
  <inkml:trace contextRef="#ctx0" brushRef="#br0" timeOffset="188022.3907">22653 4799 95,'-4'5'131,"-5"0"-6,4 4-11,-3-2-12,-1 1-5,-1-2-13,1 3-11,4-2-1,-4 3-9,4-4-6,-3 3-12,4-4-20,-1 0-4,3 0-13,-1 0-22,3-1-15,-2 1-26,-1-3-27,3-2-74,0 0-168,5 5 75</inkml:trace>
  <inkml:trace contextRef="#ctx0" brushRef="#br0" timeOffset="188206.4592">22724 4885 101,'-5'5'115,"0"-1"-15,-4 2-7,3 0-13,-1-1-4,0 2-15,-2 0 3,1 0-7,2 1-27,-1-2-19,1-1-24,0 1-30,-1-2-79,3-1-133,-1 1 59</inkml:trace>
  <inkml:trace contextRef="#ctx0" brushRef="#br0" timeOffset="188383.9797">22735 4975 44,'-7'6'99,"-2"4"-17,1-4-7,0 1-7,-1 2-5,1-4-21,-2 6-18,3-6-35,0 1-70,-1 2-88,3-6 39</inkml:trace>
  <inkml:trace contextRef="#ctx0" brushRef="#br0" timeOffset="188548.5339">22727 5087 54,'-12'5'56,"2"3"-41,0-4-37,-2 4-22,1-3 10</inkml:trace>
  <inkml:trace contextRef="#ctx0" brushRef="#br0" timeOffset="191480.2968">11628 15986 110,'-5'0'140,"5"0"-10,-4 5-6,4-5 2,-4 4-11,3-1-6,1-3-1,-8 2-15,8 1-3,0-3-5,-1 4-6,1-4-6,0 0-3,3 5-3,3-2 12,-3-1-9,8 0-6,-3 0 2,11-1-9,2 2-6,11-1 1,-1 0-5,5-2-10,-3 0-1,4-2-9,-3 2 3,-6 0-5,1 2-7,-8 0-9,-1 1-7,-4 1-12,-3 1-4,-2-3-9,0 1-1,-2 3-16,-4-2-26,-1 3-18,-3-2-20,1 5-23,-4-2-157,-2 1-305,-4-2 135</inkml:trace>
  <inkml:trace contextRef="#ctx0" brushRef="#br0" timeOffset="191684.7563">11695 16233 111,'-4'1'153,"4"-1"-6,0 0-18,-8 3-10,8-3-6,0 0-10,0 0-3,0 0-11,10 4-8,-3-3-6,8 1-8,-1-2-4,5 1-8,3-2 4,7 0-12,-2 0-7,3 0-13,-7 1-17,-3-3-20,3 2-24,-3 1-37,-2-3-28,-4 2-130,-4-2-249,2 0 110</inkml:trace>
  <inkml:trace contextRef="#ctx0" brushRef="#br0" timeOffset="192311.2522">11925 15812 11,'-3'-1'177,"3"1"-19,0 0-15,-9-3-5,9 3-6,-4-3-19,4 3-1,0 0-12,0 0-13,0 0-8,0 0-3,0 0 2,4 11-4,3-3-8,-5-1-6,8 2-3,-6-1-11,5 2 2,0-1-5,1 1-2,0 4-2,0-2-3,4 1-2,-1-1-3,2 1-4,-2 0-3,5-1 1,-1-2-5,2 0-1,-1 4-2,6-2-1,-5-3-3,-1 1-2,1-3-1,0-1-1,-2 0 5,-2-2-6,-2-2 5,1 1-7,2-1 3,-5 0-6,0 1 4,-2-4-1,1 2-6,-7-1 1,6-1 6,-4 2-4,-5-1 0,8 0 5,-8 0-2,6-3 2,-6 3-5,1-5 5,-1 5-5,0 0 5,0 0-5,-6-5 7,2 1-1,1 1 4,-1 1-3,4 2 5,-5-3 1,-2 0-2,7 3-1,-7-2-2,7 2 3,-6-2-7,6 2 3,-3-1-5,3 1-2,0 0 3,0 0 1,-8 5-2,4 1 2,-1 1-4,0 3 7,-1 2-6,-2 5 1,0-1-2,1 4 1,-5 2-2,-1 2 2,0-7-3,3 10-3,-6-2 25,5 0 1,-3-3-5,2 2-1,3-7-2,-2-1-2,2-2-1,0 2-3,4-4 1,-3-2-3,4 0-1,-2 1-2,3-2-8,1 0-14,0-2-12,0-1-20,-1 0-14,3 1-20,0-3-15,0-4-23,5 7-29,0-3-56,-5-4-104,8 2-334,0-2 148</inkml:trace>
  <inkml:trace contextRef="#ctx0" brushRef="#br0" timeOffset="200065.9073">5171 16370 11,'0'0'160,"0"0"-8,0 0-7,0 0-12,-11-2-11,11 2-19,0 0-10,0 0-1,-1-1 2,1 1 4,0 0 1,0 0 1,0 0-6,0 0-1,0 0-13,0 0 1,0 0-9,0 0 0,0 0-12,0 0-3,0 0-8,0 0 0,0 0-6,0 0-5,0 0-5,0 0-4,0 0-1,0 0-5,0 0 2,8-6-5,-4 3 4,0 0-9,5-2-1,-3 0 0,7 1 0,-2-3-5,6 2 2,-7 0 2,8-2-5,-6 2-2,5 1 0,-5 1 0,2 0-2,-1 1-2,-4 2 1,1 2 0,-1-1-2,-3 1 3,3 1-6,-3 1 5,1-1-3,-3 3 0,0 0 3,-1 4-1,-1 1-1,-2 2-2,-2 1 4,-1-2-3,1 1 3,-3 3-28,-1-4 5,-2 3 1,2-5 1,1 2 1,1-4 0,-1 0 6,1-2-2,-2 2 5,2-2-5,-1 1 2,1-4-6,0 3-4,4-3-3,-4 1-13,4-4-2,0 5 6,-1-1 1,1-4 1,3 5 7,-1-1 3,-1 0 1,6-1 2,-2 0 6,0-1 0,4 1-1,0 4 0,2-1 2,-1 1 5,1 0-7,-1-1 5,3 3-2,-4-2-3,2 6 11,-1-5-7,-2 3 6,-2 0-3,0 1 5,0-3-6,-1 0 7,-5 2 0,0 1-5,0-1 1,-7-1-5,0 6 7,-2-2 2,-3 2 1,-4-3 1,-2 5-2,-1-6 0,2-2-3,-2 0 4,-1-2-5,3 1-4,-1-4-4,0-3 4,1 2-12,4-1-4,0-2-10,-2-2-6,5-2 9,1 0-17,2 0-19,-1 0 0,2-2-24,1 1-15,3-1 9,0 0-106,0-2-219,2 2 98</inkml:trace>
  <inkml:trace contextRef="#ctx0" brushRef="#br0" timeOffset="200580.5339">5626 16423 78,'0'0'152,"0"0"-7,0 0-17,0 0-7,0 0-13,-14 13-10,12-4-7,-1-2-5,-2 6-4,4-1-9,-2 2 5,-1 3-13,2-2 3,0 2-8,2 0-4,0 2-2,0-4-9,0 1 2,0-3-10,4 0 0,-4-1-6,5-1-3,-2 1-1,4-2-2,0 0-3,1 1-4,0-5 1,1 2-3,0-2 0,1-2 1,0 0-5,1-2-6,-1 0 2,0 0-3,2-2 4,-12 0-10,14-5 4,-9 1 3,4-1 0,-3 2-3,-1-2-4,-2-2-2,1 0-1,-3-3 1,2 0 0,-7-2 1,0-4 1,0 4 1,-4-5-1,1 2 1,-2 1-2,-2 0 3,-1 3 2,0-1 1,2 4-8,-2-1-2,2 1 3,1 1 0,-1 1 3,4 1-2,-1 2 0,1-1-10,0 0-12,2 2-22,4 2-19,-5-4-21,5 4-2,0 0-7,0 0-21,0 0-20,0 0-79,0 0-232,0 0 103</inkml:trace>
  <inkml:trace contextRef="#ctx0" brushRef="#br0" timeOffset="200946.5451">5851 16390 50,'0'0'133,"0"0"-4,0 0-4,0 0-10,0 0-6,2 12-11,-2-7-9,-1 7-1,0 2-8,-1-2-5,1 4-10,2 0-10,2 1 4,0 0-5,-2 0-8,5-2-8,-3 1 1,2 1-4,-3-2-3,2-3-10,0 0 3,1 0 5,-1-2-8,1 1-2,1-3-3,0 1-1,-1-4-2,-1 2-2,2-2 1,-1-2-3,-1 0-2,1-1 0,3 0 0,-3-2-3,-5 0 6,0 0-9,18-5 4,-13 0 2,-1 0-3,1-5 1,-1-1-3,1-1-4,-4-3 5,3 1 2,-4-3-2,-2 5 0,-1-8 1,-4 3 1,0 1-2,-2-1 0,-3 1-1,1 0-3,2 2 5,-4 1-2,4 4 9,-4-3 1,2 7-2,3-2-7,0 2-2,1 2-19,-1 2-24,8 1-33,-10-4-28,10 4-23,-11 5-128,11-5-274,-3 6 122</inkml:trace>
  <inkml:trace contextRef="#ctx0" brushRef="#br0" timeOffset="204140.6269">13294 15555 88,'0'-5'145,"0"5"-1,1-7 7,2 5-8,-3 2-3,1-5-8,-1 1-12,0 4-7,-1-8-2,1 4-2,-3 0-3,3 4-6,0-6-8,-1 3 5,1-4-2,0 7-4,-2-5 0,1 2-2,1 3-3,-2-8-9,2 8-1,-1-5-11,1 2-3,0 3-7,-4-1 4,4 1-7,0 0-2,0 0-8,0-7 0,0 7-5,0 0-6,0 0-3,0 0-2,-4-3-4,4 3-5,0 0 0,0 0-4,0 0-6,0 0 6,0 0-4,0 0 1,1 15-7,2-9 6,-2 5-2,2 0 1,-1 4 0,2 3-2,0 0 0,-2 7 2,-2 5 8,2 0-1,-1 0 3,1 1-2,-2 0-3,2-3 0,-2 5 0,1-4-3,2 0-5,-2-1 2,3-2-2,-2 2 2,0-3-1,-1-6 2,0 7-5,3-8-2,-2 0 1,1-3-1,1 2 2,-3-1-1,3-1 0,-2-2 1,2-1-3,2-4 0,-6 3 0,7-3-11,-3-1-2,4-3 3,-2-1-4,4 2-5,2-3-7,3 0-5,2-2-9,-1-2-8,7 0-6,-2-3-18,-1-1-11,-1 2-14,2-1-10,-1-4-4,-1 2-18,-2 2-30,-1-4-7,2-2-18,-6 7-134,-5-4-343,1-1 152</inkml:trace>
  <inkml:trace contextRef="#ctx0" brushRef="#br0" timeOffset="204447.9721">13241 15881 41,'-7'2'156,"-1"1"-4,1-1 0,0-2-6,3 5-11,-3-4-6,4 1-12,-3 0-11,4 0-10,2-2-12,0 0-6,-9 1-15,9-1-3,0 0-6,0 0-3,0 0 0,0 0-10,0 0-1,0 0-2,29-6 2,-20 2-4,11-5 2,2-4-7,2-1 0,2 2-6,2-3-2,-2 3-5,4-2-1,-11 6-13,2-3-28,5 3-20,-7 3-21,-2-2-37,2 2-22,-6 3-35,-3 0-98,2 1-276,-1-3 123</inkml:trace>
  <inkml:trace contextRef="#ctx0" brushRef="#br0" timeOffset="204836.9322">14211 15598 248,'-6'-1'256,"6"1"-28,-2-3-20,2 3-20,0 0-10,0 0-14,0 0-10,0 0-16,0 0-10,0 0-11,0 0-9,11-6-8,1 2-8,1 0-9,3-1-1,4-3-15,8-1-8,3 3-3,0-4-7,-1 4-5,-2-3-7,2 1-1,-3 4-3,-5-2-3,-3 1-2,-3 1-7,1 3-17,-6 0-16,1 0-8,-2 1-12,-2 0-14,-2 0-8,-6 0-12,9 1-16,-5 0-9,-2 2-23,-2 2-20,-1-1-14,-1 1-13,-4 3-169,-1-2-357,-2 2 158</inkml:trace>
  <inkml:trace contextRef="#ctx0" brushRef="#br0" timeOffset="205070.307">14321 15733 194,'-3'1'225,"-3"1"-22,6-2-17,-4 1-18,4-1-15,0 0-10,-5 4-11,5-4-16,0 0-10,0 0-4,0 0 9,12 2-10,-2-4-6,3 2-9,5-5-11,9-2-1,2 2-10,2-4-8,1 2-5,2-3-4,1 2-5,-6 1-7,2 0-18,-4 2-43,-8 3-37,-1-1-32,-6 3-33,-1 0-27,1 4-56,-7-3-107,-1 2-344,2 0 153</inkml:trace>
  <inkml:trace contextRef="#ctx0" brushRef="#br0" timeOffset="228487.036">14928 15312 87,'0'0'196,"0"0"-12,6-1-6,-6 1-4,0 0-5,0 0-3,0 0-3,0 0-6,0 0-1,4 4-4,-4-4-8,0 0-6,0 0-15,4 3-4,-4-3-4,0 0-2,2 4-4,-2-4-13,3 3-1,-1-1-10,-2-2-6,7 0-3,1 2-2,2-2-11,-1-2 4,4 1-12,5 0-2,2-1-4,8-5-8,-7 4-2,8-2-4,-3-2-4,5 3-5,-5 1-3,-3-3-6,-3 5-4,-3 1-4,-4 0-11,3-1 7,-5 1-11,2 1-3,-3 0 1,-2 4 0,1-3-2,-4 1 5,-3 1-1,3 6 1,-8-3-1,1 3 4,-2-2-1,1 4 0,-6 4 1,1-3-1,0 2-1,-1 0 2,1-2 3,1-1-2,-3 0-1,1-2 4,2 0 0,2 0 1,2-5-4,-1 2 2,1-1-2,-3-1-1,5-3-6,-1 2 4,2 0-1,0-4 4,3 8 1,4-5-1,1-2-1,2 2 2,4 0-4,-2-1-1,8 0-2,-2 1 2,3 0 0,0 1 4,-3-1-6,1 2 5,1 1 0,-4-1-20,-3 1 2,-3 0 3,1 2-1,-1-1 2,-4 2 3,-1 1 1,-2 1 2,-3 5 3,-1 1-1,-3-5 2,-4 5 3,-1 0 1,-2 0 1,-1 0 1,-1-3 0,-5 5 3,0-1 3,4-1-3,-3-4 2,-1-4 1,5 3-3,-4-3 2,8-4-2,-2 2-3,2-2-11,4 0-2,-3-2-31,2-1-22,3 0-36,-1 0-34,4-2-50,0 0-75,-6-9-172,6 2-467,5-4 207</inkml:trace>
  <inkml:trace contextRef="#ctx0" brushRef="#br0" timeOffset="228991.6975">15630 15164 31,'-3'-2'289,"3"2"-32,-1-4-25,1 4-24,0 0-15,1-7-17,-1 7-5,4-3-13,-4 3-10,9-4-3,1 1-8,3-5-9,5 4-9,2-4-1,7 0-12,-8 7-5,10-3-13,-7 0-7,5 0-6,-10 4-12,-3 0-3,-1-3-8,-1 6-1,-1-1-5,-2 3-4,0 0-6,-4 4-4,-1 0 0,-3 2 1,-1 6 1,-4 0-5,-4-2-5,-2 10 1,0-4 0,-3-7-8,4 1 3,-1 2-2,-4-2-3,6 1 1,-1-4 2,2-5-7,0 4 1,0-2-4,3 0-3,1-4 2,1 2-5,-1-1-1,3-2 0,0 0 2,3 1-2,2 3 0,3 1 3,-1-5-1,5 3 1,-1-2-5,4 0 3,-2 1-5,4-1 1,0 1 5,-5-4-3,4 8 0,-5-5 0,1 3 2,-2 0-6,-1-1 2,-3 3 3,1 0-4,-4-1 3,0 3 6,0 0-4,-3 3-2,-4 2 1,-1 2 1,-3-2 4,-2-3-1,1 0-22,-2 2-1,3-2 5,-3 3-2,2-6 3,2-3 3,-2-1-2,2 1-6,2-1-14,-1-2-20,3-2-22,-2 1-35,1-2-40,4-2-61,0 0-70,0 0-174,-9-12-491,13 2 217</inkml:trace>
  <inkml:trace contextRef="#ctx0" brushRef="#br0" timeOffset="229171.2662">16186 15477 315,'-4'-1'318,"4"1"-28,-13-1-29,13 1-26,-6-3-24,6 3-23,-9-2-17,9 2-23,0 0-42,-2-1-46,2 1-57,0 0-48,0 0-52,0 0-68,0 0-169,24-7-360,-11 0 159</inkml:trace>
  <inkml:trace contextRef="#ctx0" brushRef="#br0" timeOffset="229672.9057">16527 15125 358,'-4'-5'345,"1"1"-29,1 0-29,1 1-25,1 3-21,-3-5-20,3 5-20,-1-7-17,1 7-17,0-2-14,5-1-18,0-1-10,5 2-10,4-1-9,3-2-14,3 1 9,-2 1-22,1 2-5,0 0-14,-2 2-7,-5-1-5,-1 0-11,-4 3 4,0-1-2,0 3-6,-4 1-8,1 1 2,0 3-5,-6 0-4,0 2-4,-3 4-8,-4 1 2,0 0 13,-4-5-10,5 3-2,-3-6-11,2 4 8,0-4 0,2 0-4,2-1-2,1-4-2,0 0-2,0 0-9,3 0 3,-4 0-1,9 1-3,-3-1 3,1 1 1,5 4 1,1-4-4,-1 1 7,5 2-3,-1-2 0,1 2 7,2 0-1,-3 0-2,-1-1 4,3 4-2,1-6 0,-5 4-2,0-1 2,0 0-2,-4 0 15,0 2-10,-1 2-6,-4-3 5,-1 3 0,0 2 0,-5 1-4,-3 2 7,-1 0-2,0-2 1,-4 2 4,-3 0-1,0-4-10,2 1 8,0 1-2,-10 1 0,8-5-2,4-2-1,4 1-11,1-6-12,2 0-25,-1-1-18,2-1-31,-2 0-38,7-2-51,-6-7-57,4 3-265,1-9-552,2 1 244</inkml:trace>
  <inkml:trace contextRef="#ctx0" brushRef="#br0" timeOffset="230173.2622">16923 15130 275,'0'0'294,"1"-5"-30,-1 1-22,4 2-16,-4 2-10,5-7-8,-5 7-7,3-5-13,3 0-13,3-2-12,-1 3-7,2-4-19,8 1-15,-2 0 1,5 0-21,-2 2-7,1 0-13,-2 3-5,0 0-6,-5 2-5,-2 1-7,1 1-20,-7 1 4,4 4-5,-3 1-4,-3-2-3,1 5-8,-8 0 7,1 4-6,-3 2 2,-1 0-8,-2 0-3,-1 1-4,-1-2-2,-2-1 6,3 1-5,-2-2-2,1-2 3,4-3-9,-1-2 8,4-1-5,1-2-7,-1 2 2,1-4-13,0 3-8,3-5 3,-4 3-1,4-3 2,5 6-2,-5-6 5,9 7 5,-2-4-6,-1-2 0,6 2 11,0 3-5,-4-1 1,5-1 1,2 2-3,1 1 3,-5 0 4,0 3 2,1-5 2,2 4-1,-5-1-1,-1 2 6,-4 1-10,-1 1 5,-1 1-3,-2 3 7,-3-6-3,-1 7 0,-5-2-5,3 5 0,-5-4 7,-8 4-2,0-1 9,-2-1-16,1 0 6,1 0-6,-4-2-5,7 0 3,0-3-12,2-5-11,3-1-13,2-3-19,-1 2-27,2-5-42,3 3-51,2-4-53,-3 1-250,6-1-526,0 0 233</inkml:trace>
  <inkml:trace contextRef="#ctx0" brushRef="#br0" timeOffset="230856.3523">17485 15504 18,'0'0'311,"0"0"-30,4-4-31,-4 4-27,0 0-22,0 0-18,6 8-4,-2-5-12,-2 2-10,1 2-15,0 3-11,1-1-12,-2 1-15,0 0 0,1 0-18,-2 0-12,1-1-2,-2-2-8,0 0-11,2 0 1,-2-4-9,-2 4-1,0-3-4,2 0-3,0-4-6,-6 4-5,6-4-10,-3 3 0,3-3-1,-9-3-3,5-1-8,-4 0 0,3-6-1,-1 2-1,0-3-2,1 0 2,0 0-3,2-2 2,1-1 0,0-1-5,2 3 4,2 1 2,0-1 2,1-2-4,2 5 1,2-2-1,1 2 5,-1 2-2,1 0 3,2 0-5,1 2 5,0 2 7,0 2 5,4 1 2,-6 0 4,5 1 4,-3 3 8,-1 3 3,5 1 5,0 2 1,-4 1 2,2 3-5,-4 0-3,-2-4-6,-2 2 3,0 1-7,1-4-6,-2 3 2,-1-3-9,0-1 4,-1-1-4,1-2 4,-1-1-5,0-1 1,0 2-2,-2-2-2,0-3 1,2 4-4,-2-4 2,2 3 3,-2-3-12,0 0-2,0 0-1,0 0-9,0-14-6,3 4 4,-3-2-1,1 0-5,3-4 7,1 0-3,-2 5 3,1-1 2,0-2 0,1 2 2,-1 2-4,2-1 6,-1 1 3,3 1 3,-4 3 0,0 1-2,1 0 13,0 1 5,1 1 7,-6 3 7,17 0 11,-17 0 0,19 8 11,-8-1-6,-1 1 16,0 1-16,3 1-6,-5 1-3,2-3 0,-1 2-12,-2-3 2,1 4-8,1-2-22,-4-3-16,-1 0-28,0 1-29,0-1-32,-2-2-26,1 1-39,-2-1-44,-1-4-43,6 5-46,-6-5-212,0 0-561,0 0 248</inkml:trace>
  <inkml:trace contextRef="#ctx0" brushRef="#br0" timeOffset="231441.3626">18070 15400 256,'0'0'265,"3"-2"-24,-3 2-24,0 0-5,0 0-10,0 0 1,5 7 5,-2 0-11,-1-2-11,1 0-10,2 3-22,0 0-13,0 2-18,4 5-11,-5-2-9,3 2-5,-3-7-11,1 4-11,1-2-6,-3 1-1,1-2-13,-1 0-5,1-2-4,-3-5 7,3 5-14,-2-2-7,0-1 1,-1-2-3,-1 1-3,2 0 0,-2-3-5,0 0-1,0 0-5,0 0-4,-7-9-5,3 1 4,4-4-2,-4-2-4,2-2-3,2-1-7,-4-9 2,4 7-2,4-6 4,-2 7-3,1-3-2,2 6 2,-1-3-2,3 2 4,-2 0-4,1 6 0,2-1 0,-2 3 1,1 0 4,2 6 5,-5-4-7,10 6-5,-7 0 2,4 3 4,0 0 1,0 4-1,3 4 1,-7 0-1,5-1 4,1 5 0,-3-1 2,0-1-2,-2-2 0,2 1 1,-4 2-1,0-2 4,-2-4-6,3 1 1,-4-2-2,0 0 3,0 0 8,0-4-11,-2 1-3,1 2 9,0-5-4,-2-1-1,0 0-4,0 0 2,0 0-9,7-13-6,-2-5 1,-1-1 2,5-4-1,-4-5 1,5-2 4,2 0 10,-3-1-4,2 1-4,1 0 3,2 3 9,1-2 9,4 5 10,-4 0 1,-1 9 5,-3 3 9,-1 2-4,-3 3 4,0 1 12,4 2 12,-2 4 5,3 3 3,4 2 20,-2 4-5,2 3 0,1 2-11,2 6-2,2 1-5,-5-1-12,0 5 0,-5-7-7,0 2-2,-2-3-13,0 2-34,-1-4-20,-4 2-44,2-5-46,-2 1-39,1-2-50,-5 1-73,5-2-74,-8-3-292,1-3-691,2-4 305</inkml:trace>
  <inkml:trace contextRef="#ctx0" brushRef="#br0" timeOffset="232328.4934">13169 17168 29,'0'0'103,"-5"-2"2,5 2 15,0 0-3,0 0 0,0 0 1,-9 3 0,5 0-7,4-3 1,-5 1-6,0 2-13,5-3 0,-4 3-7,4-3-1,-1 4-2,1-4-1,0 3 3,3 0 7,7 1 7,3 0 3,15-1-2,4-1-3,27-2-2,5 0-9,37-9-1,13-1-5,11-2-10,16 0-5,7-6-6,9-3-9,15-1 0,12-2-4,2 6-6,9-2-6,5-3-1,0 7-5,1-7-5,-3 5-2,-6-4-3,-8-9 1,-6 7-1,-9 4-1,-12-2-3,-17 3 2,-11 0 1,-12 3-4,-24 3-1,-2 8-2,-36-3-1,-16 4-4,-4 2 4,-5-1-3,-11 0-1,-6 3-1,-1-1 2,-4 0 9,2-1 6,-10 2 3,10 0-2,-10 0-1,0 0-5,0 0 2,0 0-9,0 0-16,-47 7-3,13 0-9,-15 3-21,-5 2-6,-6 2-11,-4-1-16,-24 15-12,24-11-22,-24 13-16,-4-4-22,4 8-26,0-6-26,-3-3-40,1 5-121,-9-7-388,1 5 173</inkml:trace>
  <inkml:trace contextRef="#ctx0" brushRef="#br0" timeOffset="232783.2767">13628 17524 79,'-56'5'204,"5"0"-36,-1 5-38,12-2-12,-11 5-18,1 0-11,3 5-6,13-7 11,-1 1-4,5-2 8,3-1-3,-3-2-2,11-2 9,4 2-8,3-3 0,2 0-13,2 1-7,2-1-7,1 1-9,1-3-4,2 4-3,2-6-3,0 4 3,0-4 17,11 8-7,0-5 5,9 1 1,8-2 4,7 1-4,15-6-2,5-2 2,9-4-7,30-11 8,12-3 10,8-3-13,9-3-3,7-4-1,11 5 0,6-6-10,15 2 2,8-5-6,8 0-3,2 3-8,6 3 4,0-7 11,4 8-8,-1 0-1,-3 3-4,0 1 5,-9 5-4,-9 0 1,-11 4-9,-7 3 0,-22 2-2,-9 5 9,-17-3-17,-38 6-1,-8 3 0,-1-2-6,-21 2 5,-5-5 3,-9 6-6,-9 0-3,0-1 9,0 0 16,-11 1 8,12 0 3,-12 0 1,0 0 6,15-2 10,-15 2-16,0 0-3,0 0-2,0 0-8,0 0-15,0 0-4,-33-10-21,19 7-21,2-1-28,-2 1-28,0 1-35,-2-1-44,2 3-51,14 0-55,-24 0-66,14 0-228,10 0-605,-21 3 268</inkml:trace>
  <inkml:trace contextRef="#ctx0" brushRef="#br0" timeOffset="232903.4325">17410 17079 241,'-5'-7'142,"1"4"-151,4 3-54,-14-7-68,2 3 32</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2:57:33.60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5610 11680 16,'0'0'94,"0"0"-5,0 0-13,0 0-5,0 0-2,0 0-2,0 0-2,0 0-4,0 0-3,0 0 0,0 0-7,0 0 3,0 0-4,0 0-1,0 0 1,0 0-1,0 0 5,0 0-1,0 0-6,0 0-2,0 0 5,0 0-3,0 0 1,0 0-3,0 0-4,0 0-9,0 0 1,0 0-4,0 0-6,0 0-5,-3 8 8,3 0-3,0 1 6,0 8 7,0 0-7,0 9 4,0 2-1,-5 1 1,4 0-6,0 0-10,-3-4 12,0 0-12,-4 3 1,4-3-7,-1-7 3,-3-1-4,1-3 1,-1-2 3,4 0-3,-4 0 0,2-4-2,-3-1 0,4 1-3,-4-1-1,2-2 2,1-3-5,-1 0-6,7-2-12,-11-4 1,6-2-1,-4 1-1,3 0 2,2-4 3,-1 0 0,1 0 5,2 0-6,2 0 5,3-1 2,1 3-2,2-3 2,2 3-1,1 2-3,1-2 7,3 2-9,0 2 5,3-1 1,-3 1 1,-1 1 1,8 2 1,-5 1 3,0-2-8,5 2 7,-10-1 2,4 1-2,0-1-6,-2 2 3,-1-1 3,-2-1 2,1 0-3,1-1 5,-4 1-1,0-2-4,-2 2 2,4-2 5,-4-1-7,0-1-4,0 1 9,-2-4-8,1 4 6,-3-3-2,3 0 0,-4 0 0,0-3 2,0 2-9,0-2 9,-3 0-3,2 3 8,0-3 0,-3 2 2,4-3-8,-3 4 5,3 1 6,-1 1-1,-2-1 6,3 5-2,-1-7-9,1 7-1,0-5 0,0 5-1,0 0-8,0 0 16,0 0-2,4 19 0,-4-9-4,4 2 3,0 2-3,-3-1 2,0 6-1,2-2 3,-1 0-1,1 0-6,0-1 6,-1 0-6,-4-4 7,4 0-11,-2-1 6,0 0 6,0-1-5,0 1-3,-2-1 4,-1-3-7,3 0 10,0-1-9,0-2-1,0 2 4,0-3 0,-3 0-3,1 0-2,2-3-11,-3 5-22,3-5-16,0 0-14,0 0-23,0 0-10,0 0-16,-9-8-32,8 3-92,1-1-257,-3 3 113</inkml:trace>
  <inkml:trace contextRef="#ctx0" brushRef="#br0" timeOffset="2406.6434">6198 11823 80,'0'0'114,"0"0"-19,0 0-9,0 0-5,0 0 6,0 0-11,0 0-10,0 0-4,0 0-1,0 0-14,0 0-4,-6-4-1,6 4-4,0 0 0,0 0 1,0 0-8,-1-5 4,1 5-3,0 0-3,-4-2 2,4 2-6,0 0-4,0 0-2,0 0-5,-12 4 3,12-4-3,-6 5 2,2 0 2,-2-1 1,1 3-5,-1 2 8,0-1-8,1 2 9,-3 1-8,3-1 6,3-1-8,-1 3 3,0 4-3,1-5 14,2-1-2,0 2-2,2-3-5,2 2 1,0-3 0,3 0 1,-1 1-12,3-1-1,-1 1 8,3-4-2,-2 2-6,4-4 6,1 1 1,-4-1-4,2 0-3,3-3 3,-2 0 0,1-3-6,-4 1 2,5-3 2,-3 0 1,-1 0-2,1 0-3,-2 0-1,4-2 5,-8 0-5,2-2 3,0-1-4,-6 1 1,0-2 0,-2 0-2,0 1 3,-2-5-2,-3 2-1,0-1 0,-4-1-2,-2 2 1,-1 0 2,-1 1-5,-1 0 5,1 2 8,1 3 3,0 1 4,0 1-11,2 0 2,0 0-3,4 4 7,-3-1-3,3-1-8,2 2-3,4 1-4,-9 1-3,9-1-1,-6 5-3,2-3-3,0 6-10,4-3-16,-3 0-9,3 2 0,3 0-24,1-2-20,2 2 10,2-4-22,1-1-120,0 1-246,3-3 110</inkml:trace>
  <inkml:trace contextRef="#ctx0" brushRef="#br0" timeOffset="2796.6015">6565 11708 150,'4'-3'168,"-4"3"-13,5-2-8,-5 2-7,0 0-8,2-2-7,-2 2-11,0 0-10,0 0-7,0 0-14,-5 14 1,0-3-8,3 3-10,-5 1-4,1 3-5,1-1-4,2 1-6,-1-1 0,1 1-6,5-6-3,-1 1-4,2 3-1,1-4-2,1-2-3,5 0-1,-1-1-1,1-1-6,-1-1 2,3 0 0,-2-3-11,9 0 4,-6-1 0,5-3 0,-3 0 1,-1-3-3,2-1-4,1-3 2,1 3-8,0-6 10,-3 4-6,-2-4 1,-2 1-1,-2 0 2,1-3 2,-1 0-5,-2 0 3,0-1-4,-6 2-5,-1-3 2,-1-1 1,-2 0-2,-4 1 0,-4-1-5,1 0 1,-7 3-3,1 1 4,-10 1-7,4 3 3,-4-3 1,-2 8 0,7-1-4,-6 0 2,7 5 2,1-1-2,5 2-7,2-3 3,-1 5-12,1-1-17,4 1-8,0 0-22,3 2-20,3-3-11,-1 2-29,3 1-174,-1 0-330,1-2 146</inkml:trace>
  <inkml:trace contextRef="#ctx0" brushRef="#br0" timeOffset="3243.4075">7386 11543 25,'0'0'217,"0"0"-22,0 0-20,0 0-19,0 0-12,0 0-10,3 5 2,-3-5 4,8 3-10,-2-3-11,6 2-7,0 0-10,9-2-12,1 0-3,6-3-11,0 2-3,1-4-5,1 2-7,-2 0-4,-1-3-7,1 3 0,0 1-8,-8-2-7,1 0-3,2 0-7,-2-3-3,-3 2 6,1-3-5,-1 8-3,-5-5-1,-1 4-2,-2-3-3,-4 3 3,1 0-2,-3 1-2,-4 0-3,8-5 1,-8 5-1,7-2-1,-7 2-9,0 0-12,0 0-15,6 2-14,-6-2-27,0 0-26,0 0-27,0 0-51,-11 9-45,3-6-118,-1 1-362,1 1 160</inkml:trace>
  <inkml:trace contextRef="#ctx0" brushRef="#br0" timeOffset="3532.1927">7448 11744 174,'0'0'179,"0"0"-15,0 0 0,0 0 8,10 4-5,-10-4-2,17-1-10,-4-2-14,6-1-12,9 0-16,0-3-7,1 3-12,-2-6-12,3 3-4,-2 1-9,-1-3-8,-3 3-6,-3-1-5,-3-1-3,1 3-4,-1-2-5,-1 1-3,-4 3-2,-2-1-8,-2 0-6,-2 3-9,0-1-15,-4-1-13,-3 3-10,9-2-16,-8 2-11,-1 0-24,0 0-10,4-3-19,-4 3-19,0 0-28,0 0-155,0 0-337,0 0 149</inkml:trace>
  <inkml:trace contextRef="#ctx0" brushRef="#br0" timeOffset="4678.4699">8560 10754 42,'0'-7'165,"0"2"-10,-3 0-4,3 0-6,0 1-1,-1 0-4,1 4-10,-1-7-10,-2 2-8,3 5-1,0-5-9,0 5-9,0 0-13,-1-4-7,1 4-9,0 0-9,0 0-4,0 0-8,0 0-1,4 11-5,1-2-1,-1 6 3,2 1-1,1 3 3,3 9 3,0-1-2,-1 2 4,3 1-1,-1 0-5,-2-1-2,2 0-5,-3-1 1,3-1-5,0-3-1,-1 1 0,1-2-1,-3-6 1,2 0 1,-2-2-3,-2-2-4,2 2-4,-1-3 0,-2-2 1,1-1-4,-2 0-4,1-2 1,-5 0-1,2-2-2,2 0 2,0 0-2,-4-2 1,1 1-1,-1-4 3,3 5-5,-3-5 2,0 0-14,0 0-15,0 0-10,-13 0-16,13 0-9,-13-7-6,8 4-16,-5-1-19,1-2-18,0 0-20,-1-2-17,2 3-49,-4-2-124,1-1-350,2-2 156</inkml:trace>
  <inkml:trace contextRef="#ctx0" brushRef="#br0" timeOffset="5096.5746">8516 10805 51,'-2'-4'134,"2"4"-6,-2-4-2,2 0-20,0 4-4,0-5-6,0 5-7,2-7-2,-2 5-10,0 2 2,3-5-8,-1 3-10,-2 2-1,2-5-7,0 0 1,3 0-7,3-1-3,2 2-4,-1-2-5,0-2 1,4 4-4,-2-2 7,7 0-8,-6 1-2,6 0 0,-1 3-6,0-3 0,2 5 0,-1-1 6,-2 2-6,1 4 7,1-2-2,-7 2 0,2 0-6,4 7 3,-7-4-3,-1 1-1,0 4-3,-2-2-3,0 1 2,-4-2 0,-2 2-1,-2 2-4,1-2 8,-7 3-6,1-1-3,-7 0-1,-2 1-5,-7 1-14,-4-2-11,3 0-5,-2-1-28,-1-4-15,7 0-27,0-4-16,-1-2-50,0-1-114,4-1-297,3-1 131</inkml:trace>
  <inkml:trace contextRef="#ctx0" brushRef="#br0" timeOffset="6557.2788">8543 11589 43,'-4'0'144,"4"0"-5,-5 3-12,5-3-11,0 0-6,0 0-5,-5 1-7,5-1-7,0 0-5,0 0-5,0 0-4,0 0 0,0 0-6,0 0 7,0 0 10,0 0 7,17 4-6,-6-5-3,9-2 12,0 0-1,12 2 1,5-6-5,15-2-5,7 0-1,1-4 1,5 1-9,32-10 2,-5 2-2,-1 1-4,0 2-8,1 2-3,0 1-11,-1 1-3,-25 6 4,-4-3-15,4 4-3,0-1-3,-8-1-2,-3 3-5,-17 2 1,1-2-5,-4 1-3,-2 1 0,-3 1-2,-11 0-2,-6 0-2,-3 1-1,2 0 3,-6-1-7,3 2 3,-2-1 2,-2 1 0,-5 0-1,7-3 0,-7 3 4,4-3-12,-2 1 3,-2 2-25,4-6-10,-4 6-7,-4-6-10,4 6-13,0-6-16,0 6-33,0 0-21,-2-2-41,2 2-48,0 0-216,-13 1-467,13-1 207</inkml:trace>
  <inkml:trace contextRef="#ctx0" brushRef="#br0" timeOffset="8811.6858">9070 11875 17,'0'-6'120,"0"6"4,0 0-10,0 0-7,0 0-1,0 0-24,0 0 5,0 0-10,0 0-1,0 0-15,0 0 3,1-2-1,-1 2-5,0 0-7,0-5 4,0 5-3,0 0-1,0-4 5,0 4-7,0 0-1,0 0 6,0 0-10,-1-4 1,1 4-1,0 0-4,0 0 3,0 0-3,-4-3-2,4 3-5,0 0-1,0 0-1,0 0-9,0 0 2,0 0-4,0 0 1,0 0-7,0 0 0,0 0-2,0 0-2,0 0-2,0 0-3,0 0 1,-4 9 1,2-4 3,-2-1-1,1 6-4,-2 0 4,-2 4 1,0 4-5,2-3 4,1 3-4,-2 1-2,-1 1 4,2-3-4,1 2 3,-1 0 2,1-1-5,0 1 2,-2-1 5,2-1-5,-1-7-3,4 7 5,-3-4-4,2-1-3,-1 1 4,0-2 2,0-3-2,-1 2 1,2-5-1,1 3-1,-2-3-6,2-2 3,1 3 0,0-6 2,-1 6-1,-1-5 0,2-1 0,0 0-3,0 6-7,0-6-11,0 0-15,0 0-17,0 0-17,0 0-18,0 0-15,4-11-18,-1 4-42,-2 1-109,1-3-291,4 1 129</inkml:trace>
  <inkml:trace contextRef="#ctx0" brushRef="#br0" timeOffset="9276.4447">9159 11875 114,'0'0'115,"1"-6"7,-1 6-6,2-4 1,-2 4-13,2-2-4,-2 2-9,1-3-9,-1 3-7,0 0-2,1-5-2,-1 5-6,0 0 3,0 0-1,0 0-9,0 0 1,0 0-3,0 0-2,0 0-5,0 0-11,0 0-2,0 0-4,0 0-4,0 0 6,6 12 11,-5-7-3,1 4-2,2 4 8,-1 2-1,1 1-5,-4 0-2,5 1-2,-3 0-5,1-1-1,3 1-2,-3 0-3,-2-6 1,3 4-6,-3-2 2,2 0-4,1-2 1,0-1-8,-4 4 1,4-4 4,2 1-6,-5-1 2,3-2-5,0 1 1,-3-2-1,2 1 0,-3-3-2,3 1 0,-1 0-2,-1-2 2,-1 1-13,3-2-8,-2 2-16,0-3-11,-1-2-8,0 0-14,5 7-8,-5-7-20,0 0-27,0 0-31,0 0-169,0 0-344,0 0 153</inkml:trace>
  <inkml:trace contextRef="#ctx0" brushRef="#br0" timeOffset="9799.0527">8917 11976 119,'-5'0'157,"5"0"-12,0 0-4,-7 0-1,7 0-5,0 0-10,0 0-15,0 0-7,-6 3-28,6-3 12,0 0-5,0 0-18,0 0 6,0 0 8,0 0 2,0 0-6,22-3 0,-8 2-2,3-3-7,3-3-6,10 0-5,-2-2-7,2-1 2,4 0-7,-2 0-5,2-2 4,2 0-4,0-1-4,-4 1 1,1 1-5,-3 0-2,-3 2-5,-7 4-7,-3-2 2,-4 4 0,-1 1-1,-3 0-4,-5-3-1,2 3 1,-1 2-1,3-2-2,-8 2-1,0 0-2,5-1 0,-5 1 2,0 0-2,0 0-4,0 0 1,0 0-6,0 0-2,-22-1-7,22 1-13,-6 0-8,6 0-16,-11 0-20,11 0-19,0 0-25,-8 0-24,8 0-42,0 0-147,-4-3-353,4 3 157</inkml:trace>
  <inkml:trace contextRef="#ctx0" brushRef="#br0" timeOffset="11317.9854">9591 11880 133,'0'0'182,"-1"-5"-22,1 5-22,-3-3-5,3 3-4,0 0-10,0 0-6,0 0-5,0 0-9,11-3-8,-5 2-1,0 0-9,-6 1-1,18 0-8,-8 1-4,2 0 0,5 2-8,-2 1-2,-1 0-3,2 2-1,3 1-4,-1 1-1,-2 2 1,0 3-8,-2-2-3,3 1-3,-6 0-4,1 1-1,1 1 1,-4 0-7,-3-4-1,3 5-2,-4-3 0,0-1-2,-2 1-6,1-3 2,-1 2 1,-3-1-3,0-2-3,0 1-2,-3-2 2,3-1 1,-3 0-2,-1-2 0,-1 2 1,1-4-2,-1 1 1,-2-1 2,3 1-6,-4-3-2,0 0-1,-1-3 1,0 1 1,0-6-4,2 1 1,-3 0 3,2-3-1,1-2-3,-3 0 0,4-5 1,-1 0-4,4 0 4,1-2-2,0 0 1,2 2-5,1-3 3,2 3-2,0-1 3,5 0-5,-3 3-3,2 1-10,-1 2-3,0-1-12,3 2-14,-1 4-7,-2-1-14,-1 4-5,3-2-24,-3 2-20,2 0-11,-1 0-28,-3 2-168,-2 0-349,-1 2 156</inkml:trace>
  <inkml:trace contextRef="#ctx0" brushRef="#br0" timeOffset="11807.7303">9984 11664 55,'0'0'175,"0"-4"-11,0 4-16,0-6-7,0 6-6,3-7-12,-1 3-7,4 3-7,-4-1-12,1-2-7,2 1-8,3-1-8,-1 0-9,1 3-3,0 0-7,-1 0-9,5 1 13,0 1-8,-1 0-3,0 1-3,1 1-5,-5 4-7,0-2-2,2 1-2,-5 4-4,1-3 0,-5 5-3,0-1-3,-3 0-3,-2 1 0,0 3 1,-3-1-6,-2 1 0,5-5 0,-4 2 0,4-1-2,-4-4-4,4 2 5,0-2-6,1-3 5,-1 2-1,0-1-4,3-1 1,1-3-4,1-1 5,-2 4-2,2-4-3,0 0 6,7 3 1,-7-3-4,13-4 0,0 0 0,5-2-1,2 1-3,1-1-15,7-4-23,1 0-21,0 4-28,1-5-26,-1 1-59,-3 1-140,0 0-337,-5 2 149</inkml:trace>
  <inkml:trace contextRef="#ctx0" brushRef="#br0" timeOffset="12698.9145">11661 10957 9,'-2'-2'219,"2"2"-19,0 0-18,10-5-21,-5 1-13,4-2-3,4 0-10,3-2-10,11-1-2,0 1-13,3-2-9,4 1 0,-1-1-16,3 2-5,4 0-8,-2 1-6,1 1-10,-4 3-4,0 0-18,-7-3-19,-7 6-19,-1 0-16,-2 0-16,-5 3-6,-3 0-19,0 2 4,-6 0-11,0 2-8,-4-1-15,-1 3-12,-6 1-18,-5 2-21,-4 1-91,-4 4-253,-2 0 111</inkml:trace>
  <inkml:trace contextRef="#ctx0" brushRef="#br0" timeOffset="12934.3433">12057 10996 581,'-27'15'46,"3"-1"22,-5 0 6,6-3 5,-2-1 14,5-2 5,1 0 1,1 2 13,0-3-9,3 1-9,0-2-1,6 0-7,0-1-4,2-4-5,3 3-8,-1 0-1,1 0 3,3-1-1,1-3 6,0 0 7,13 5 5,1-5-2,5 0-5,9 0-4,5-4-8,3-3-6,3 2-3,14-3-7,1-2 0,-5-2-14,-11 5-1,-1 0-3,-3 1-4,-2 0-3,-2-1-3,-2 1-5,-7 2-1,-3 1-3,-6 0-2,-1 2-9,-2 0-7,-1 1 0,-2-1-12,-2 0-3,-4 1 0,8-1-3,-8 1-12,0 0-22,0 0-19,0 0-2,0 0-16,0 0-9,-12-7-14,7 5-18,0-1 3,-3 0-35,6-2-184,-8-1-377,6 0 167</inkml:trace>
  <inkml:trace contextRef="#ctx0" brushRef="#br0" timeOffset="13507.8112">12114 10650 42,'-4'-3'157,"4"3"-5,-3-7-7,2 6 3,1 1-5,-4-4 1,4 4-4,-2-2-4,2 2-9,0 0-13,-2-5-9,2 5-11,-1-4-13,1 4-7,0 0-9,0 0-2,0 0-5,0 0-2,0 0-6,0 0 2,0 0-1,0 0-4,0 0 3,13 2-5,-5 0 6,1 1-2,1 1 0,11 0-6,-1 1-6,7 3 1,-2 0-6,0 0 2,5-2-7,-4 5-2,-1-3-1,3 2-2,-3-1-5,2 1 3,-6-4-5,0-1 1,3 6-5,-7-4 3,3-1-5,0 1 8,-4-2-6,3 0-5,-7-3 3,-2 3-2,4 0-1,-3-2 1,-2-2-3,1 3-1,-4-1 3,-1 0-1,-1-3-2,-4 0 4,8 0 0,-8 0-2,3 1 1,-3-1-2,0 0 2,0 0-2,0 0 3,0 0-3,0 0 0,-21 0 1,21 0 3,-9 0 4,-1 2 0,3 0-3,2-2-2,1 2-7,-1 2 4,0 0 1,1 0-2,1 1-2,-4 5 1,1 1 3,0 0-5,-4 5 5,1-1-1,2 4-4,-2-2 2,-3 8 1,4-5 3,-4 1-1,2 2-3,1-5 0,-5 4 0,6-3-10,-2-2-18,2-2-16,-1 1-14,-1 0-23,5-3-23,-3-4-22,4 3-39,3-5-34,-4-1-190,2 1-418,-1-4 186</inkml:trace>
  <inkml:trace contextRef="#ctx0" brushRef="#br0" timeOffset="15757.722">13772 10444 123,'0'0'136,"-1"-6"-10,1 6-4,0 0-1,0-5-10,0 5-11,0 0-10,0-3-9,0 3-5,0 0-7,0 0 5,7 9 7,0-1-1,-4 4-1,3 5 6,4 7-1,-2 3-10,3-3-9,-5 7-5,5 1-4,-3-1-3,0 1-11,2-3 0,-1 0-3,0 0-3,0-4-4,-1 1-5,-1-7-4,-3-2-2,-1-1 1,0-3-6,0-2 3,0-2-4,-3 0 1,1-1-8,-1-3-19,-1 1-21,-2-1-28,0-3-44,3-2-42,0 0-180,-16-5-352,11-3 156</inkml:trace>
  <inkml:trace contextRef="#ctx0" brushRef="#br0" timeOffset="16028.9976">13803 10278 102,'9'-10'184,"5"0"-13,-2 3-28,4 1-3,0 2-14,3 2-10,0 2-13,-2 2-12,1 3-6,-6 0-1,3 9-10,-2-1-6,-4 2-4,-1 3-5,-3 2-9,-5 9-4,-1-6-6,-4 2-2,-2 0-5,-5-2 0,-1-1-3,-2 1-10,-2-5 5,0 3-2,1-5-2,2-4-2,1 3-3,-1-4-3,1 0-15,3-5-6,1 1-17,2-1-12,0-2-16,1 1-17,5-3-12,-1 1-25,2-3-48,0 0-92,0 0-267,0 0 119</inkml:trace>
  <inkml:trace contextRef="#ctx0" brushRef="#br0" timeOffset="16242.4283">14515 10550 254,'9'-1'232,"4"-2"-22,1 2-20,2-2-19,2-3-16,1 3-14,-3-2-16,2-4-15,3 5-6,0-4-16,0 3-13,-1 1-39,-1 0-37,1 3-37,-8-2-46,2 3-31,-2 0-161,-6 0-298,-3 3 131</inkml:trace>
  <inkml:trace contextRef="#ctx0" brushRef="#br0" timeOffset="16397.0131">14573 10707 122,'-6'7'231,"4"-3"-22,0 3-23,2-2-17,0 3-15,2 0-8,6-5-3,-3 0-9,4 1-9,8-4-7,1 0-14,11-4-10,2-1-8,5-5-9,-1 0-19,18-6-32,-4 0-48,1-2-64,0-4-96,-4 2-134,-13 3-341,-2 0 150</inkml:trace>
  <inkml:trace contextRef="#ctx0" brushRef="#br0" timeOffset="17004.9285">16320 10087 6,'-12'-5'294,"5"-3"-27,-4 3-29,5 1-27,2 1-21,-2 1-19,6 2-17,-17 5-7,6 2-12,-3 4 3,1 4-17,-4 7-7,-2 2-8,3 1-12,-2 5-8,0-1-5,0 1-7,2-1-12,0 2-4,3-2-8,-3-4-4,5 1-4,3-9 2,-2-2-11,5-3-6,-1 0 1,3-2-5,-1-1-2,4-1-2,0-4-2,0 1-2,0 0 3,4-2-3,0-1 1,5-2-4,2-2 1,6-2 0,11-1-5,-6-1 0,7-3 0,-2 2-4,0 0 4,2-1-3,-3 0 0,1 2-1,-2 0 2,-3 2-6,-3-1-3,2 2-9,-3 0-12,-5 0-11,-1 0-13,-2 0-4,-3 0-5,1 1 8,-3 0 1,0 0 7,-1-1 1,-4 3-10,3-7 4,-3 1 2,0 2-2,-2-1 13,1 0 5,-2 0 11,0-2 8,0 2 10,2 1 5,-2 0 15,2-1 3,-2 1 3,3 4-5,-3-4-5,3 4-4,0 0 3,0 0-6,0 0 6,0 0 5,6 12 3,-5-3 0,3 3 9,-1 3-11,3 4-3,-3-2 3,1 1-5,-2 1-1,-1 0-1,1 0 0,-2 1-2,4 4-2,-4-9-2,0 0-8,0-2-5,0-2-26,0-2-20,0 1-17,0-3-19,2 0-28,1-2-25,-3-1-18,5-3-61,-5-1-140,0 0-386,13-9 171</inkml:trace>
  <inkml:trace contextRef="#ctx0" brushRef="#br0" timeOffset="17669.9549">16775 10193 149,'-3'-3'200,"-1"-1"-14,4 4-18,0 0-14,0 0-6,-16 7-16,12-5-8,-4 5 0,4 1-11,-1 1-4,-1 4-14,2 3-9,3-1-8,1 1-9,0-1-5,2 2-7,6 0-6,-4-2 0,1 2-10,0-5 0,0-2-3,5 3-6,-1-4-3,3 1-1,-1-3-2,1-3-5,-3 0 1,5-3-3,-1 1-3,1-2 0,-1-2-2,-3 0 1,6-3-3,-5 2-4,1-4-5,-3 1-3,0-1-3,0-3-6,0 1-21,-4-3-1,0-4-6,-1 6 1,-4-9-14,-4 4 4,1-1 1,-4 1 3,-6-1 2,4 2 3,-1 0 10,-6 2 4,7 2 10,-4 0 12,1 1 7,3 1 1,-1 4 7,3-1 1,0 0 1,5 1 0,-2 1-3,0 0 0,4-2-1,0 5 1,9-5 0,-3 1-5,7-1 1,4 0 1,4-1-8,11 0 3,0-1 1,-1 2-1,3 0 2,0 1-3,-2 0-2,-2 3 2,0 1-1,-10 0-3,4 2 1,-6 3 1,-1 0 1,-3 2-1,-1 1 3,-2 4 4,-3-3 0,-2 8 6,-1 0 1,0 0 11,-3 1 3,-1 0 4,-4 1 1,3-2 2,0 1-6,0-2 0,0-4-1,0 0-6,2 3 4,-1-6-4,2 0 0,0-1-2,1-3 0,3 3-8,0-1 4,-2-6 1,6 2 1,1-3-2,0-4-2,-1 1-2,1-1 6,3-4-6,-1-1 2,0-3-4,-1-2 5,-1 1 5,-1 1-5,-2-5 1,-1-1 4,0 0-10,-6-2-2,2 1 2,-3-1-1,-5 0 0,1 2-2,-5-2 2,-1 3-6,-4 1 2,0 1-2,-8 0-4,5 5 0,-2 0-2,-2 6 4,-1 0-2,2 0-3,0 2 1,2 0-10,1 4-20,6 1-25,-1 2-27,4 0-33,2 1-23,1-1-34,4 5-243,0-4-451,2 1 199</inkml:trace>
  <inkml:trace contextRef="#ctx0" brushRef="#br0" timeOffset="18014.0351">17980 9959 257,'-2'-5'253,"-3"-1"-25,2-1-23,1 3-22,2 0-14,-2-2-11,0 3-12,2 3-17,0 0-13,0 0-11,0 0 8,0 0 7,4 21-8,1-6-13,-2 3-8,-1 1-10,0 8-9,-1-1-4,4 0-9,-5-2-7,0-6-2,1 8-8,-1-6-2,0-2-3,2-1-4,0 0-5,-2-6-5,2 2-13,0-3-12,-2-2-18,1-1-12,-1-1-18,3 0-15,1-2-18,-1-3-11,5-2-24,1-3-51,4-3-2,1-3-33,0-4-142,-1 0-373,6-6 165</inkml:trace>
  <inkml:trace contextRef="#ctx0" brushRef="#br0" timeOffset="18212.504">18271 9956 70,'3'-6'232,"0"0"-14,-1-1-9,0 3-18,-2 0-17,0 1-13,3-1-20,-3 4-13,0 0 0,0 0 2,5 9 17,-4-1-7,-2 6-7,1 1-6,0 4-15,-1 8-10,1-1-8,1-1-7,0-1-10,1 4-7,-2-10-7,2 2-10,-1-1-2,2-3-3,0 0-12,-1-5-18,-1-1-22,2-3-21,-1 0-17,0 0-24,-2-4-29,1 4-15,-1-3-15,0-4-39,0 0-48,0 0-172,0 0-414,-9-11 184</inkml:trace>
  <inkml:trace contextRef="#ctx0" brushRef="#br0" timeOffset="18417.971">17968 9972 154,'-5'-1'256,"-1"-2"-33,-1 2-20,5-1-21,2 2-19,-5-5-17,5 5-9,-4-1-11,4 1 4,0 0-6,14-6 0,-4 2-6,11-4-8,5-1-14,2-2-6,8 0-14,0-1-2,0 0-11,3-1-18,-2 0-12,-2 0-23,0 1-23,-3 2-48,-4-2-28,0 5-41,-2-1-60,-10-1-177,4 4-397,-7 2 175</inkml:trace>
  <inkml:trace contextRef="#ctx0" brushRef="#br0" timeOffset="18914.6494">18619 9818 237,'-2'3'224,"2"-3"-15,0 0-12,0 0-9,4 4-7,-4-4-11,0 0-17,2 2-4,-4 4 4,3 3 4,-1 0 1,1 4-11,2 6-15,1 8-10,-1 0-5,-1 1-10,3 0-6,0-2-8,1-1-10,1 0-4,1 1-10,0-6-4,-5-4-2,1 2-5,1-3-2,2 2-1,-1-4-6,-2-1-11,0-2 3,-2-2-9,2-3-1,-1 1 1,-1 0-3,1-2 1,-2 0-17,2-2-16,-3-2-23,0 0-34,0 0-35,0 0-13,1-17-6,-1 9-9,-1-3-13,1 1 7,1-2-5,-2 0 5,1-2 6,-3 2 13,3-1 6,0 1 14,0 0 14,0 2 4,-1 0 18,1-2 15,-1 4 21,2-3 13,-2 4 16,1 0 11,-2-1 0,2-4 1,3 5-1,-2-4 1,-1 6 14,3-4-2,1 2 6,3-2-2,0 2 3,2-1 3,-2 0 3,7-3 3,-4 5-3,1-3 3,3 0 6,-1-1-4,3 0 1,-5 3-1,1 0-1,-2 2-4,-1-2-2,1 0-4,-2-1 0,1 3-2,-4 1-4,-1-2 1,5 2-6,-5 1-6,0-1 1,0-1-6,-2 5 2,2-3-5,-2-1-3,-2 4-3,3-2-9,0-2-17,-3 4-17,0 0-15,3-2-21,-3 2-26,0 0-27,0 0-19,0 0-15,6-2-17,-6 2-19,0 0-197,0 0-419,5 0 186</inkml:trace>
  <inkml:trace contextRef="#ctx0" brushRef="#br0" timeOffset="19318.5717">19045 9517 206,'0'-6'219,"0"3"-21,0-2-16,2-2-13,0 0-9,7 0-7,-2-1-7,3 3-8,0-2-11,4 0-5,-4 2-11,3 0-11,0 3-14,-3-1-7,5 3-6,-3 3-7,-2-3-5,3 5-2,-4 1-5,-3 2 0,2 1-3,-3 2-4,-2 0-3,-1 2 3,-3 3-12,-3 0-3,-1 0 0,-4-1 0,1 3 4,-1-5 1,2-2 6,0-1-2,1 0-4,1-4-3,1 0-3,0 1-3,-1-4 4,5 2-2,-2-3-3,2-2 1,0 0-2,2 8 6,4-6 7,1-2-2,4 0 2,8-5-2,8-2-7,1-3-8,4-5-13,4 1-28,10-6-40,0-1-57,-12 4-67,16-9-108,-1-1-191,-8-4-522,-12 11 231</inkml:trace>
  <inkml:trace contextRef="#ctx0" brushRef="#br0" timeOffset="20566.1831">19960 10395 131,'-3'-4'251,"1"2"-24,2 2-20,-2-6-18,2 6-19,-2-6-14,2 6-11,0 0-14,0-3-10,0 3-2,9-5-3,3 5-1,4-4-4,11 3-7,7-3-10,1 1-6,20-5-4,1 3-10,3 0-11,4 0 4,-1-1-13,5 1-1,-7-1-6,1 3-7,-2-4-2,-4 4-5,-5-1-4,-11 1 0,-1 0-5,-4-1-1,-4 1 3,-2 1-12,-7 0-2,-3 0-10,-4 1-10,-2 0-16,-2 1-17,-2-1-16,-1 1-13,-3-1-23,1-1-20,0-1-16,2 1-13,-2 0-22,1-1-51,1-1-141,5-4-385,0 3 171</inkml:trace>
  <inkml:trace contextRef="#ctx0" brushRef="#br0" timeOffset="20806.542">21560 10026 135,'3'-3'198,"1"-2"-16,-1 2-22,1 2-16,-4 1-3,8 0-9,-8 0-4,9 4 11,-5 1-6,2 3-6,-1 4-1,2 2-8,1 0-5,2 1-11,-1 3-6,-1-1-7,1 1-11,-1 0-6,1 1-5,-3-1-11,3-1-5,0 0-5,-1-1-2,-2-2-2,-1-4-16,2 1-23,-6-3-25,4-1-30,-2-1-31,-2 0-32,5-1-27,-2-2-37,-1 0-181,-3-3-389,6-1 173</inkml:trace>
  <inkml:trace contextRef="#ctx0" brushRef="#br0" timeOffset="21234.4739">21800 9864 39,'-10'-13'169,"-4"0"-20,0 3-11,0 2-8,-5-1-10,-8 2 2,5 3-1,-8 2-6,0-1-2,0 3-9,0 4-7,-2 0-6,-1 4-6,-1 3-12,4 2-7,-2 1-3,3 8-8,3 0 1,-1 2-6,-1 4-6,0 9 0,0 5-3,12-9-11,-2 10 3,6-8-2,3 11-3,4-12-1,1 1-3,4-2 1,4 1-2,-1 0-1,4-3 0,5-1-4,1 0-2,6-5 1,1-2 0,3-1-1,1-3-1,3-2-2,1-5-1,0-4 0,3-4 0,2 1-3,-1-5 1,-1-3-5,2-3-1,0 1 1,-1-3-2,0-4-1,-1-3 4,1-2 2,-4-1 1,2-4-2,-2-2 0,-5-1 1,-1-2 1,-2-4 1,-4-2 0,-4-1 1,-3-12 0,-2 11-1,-3-12 3,-6 13-2,-3-2 6,-4-13-1,2 13-1,-4 5-2,-2 1-4,-2 3 1,-1-1 3,1 4-1,2 9-5,-1-1-1,3 3-14,1 3-40,2 5-36,0-1-42,2 3-24,2 1-49,-1 2-163,5 0-392,0 0 174</inkml:trace>
  <inkml:trace contextRef="#ctx0" brushRef="#br0" timeOffset="21343.3043">21928 10055 115,'0'2'166,"0"-2"-48,4 3-41,-4-3-42,0 0-121,0 0-92,0 0 41</inkml:trace>
  <inkml:trace contextRef="#ctx0" brushRef="#br0" timeOffset="29698.673">6255 16623 29,'0'0'182,"-8"-1"-8,3-1 0,5 2-7,-4-3-16,4 3 1,0 0-7,-7-2-8,7 2-5,0 0-12,0 0-9,-8 0-9,8 0-9,0 0-6,0 0-13,0 0-8,0 0-3,0 0-9,0 0 3,0 0-5,0 0-3,0 0 1,0 0-4,0 0 5,0 0-4,0 0-3,24 2-1,-12 1-2,1-1-3,-1-1-4,2-1-4,1 1-1,6-1-4,-2 3-3,-1 1-3,1-3-1,-1 0 0,1 2-2,-1-2-4,0 3-2,-5-4-7,1 4 0,-2 0-1,1-2 0,-4 2 0,2-1-6,-3 4 3,-1-4-3,-1 1-1,-1 2 3,-2 1-1,-3 0 1,-3 3-3,-1-1 3,-1 1-3,-1 0 4,-1 0-5,-3 4 4,-1-2-1,-2 2 0,-2-4-2,6 0 1,-2 1 8,1-3-10,2 1 3,1-4 0,2-1 4,-2 2-5,4-3 3,-2-1-1,2 1-12,1-1-11,2-2 1,-3 5 1,3-5-1,1 5 7,3-3 0,1 1 1,3-3 1,-2 3-1,5-1 2,-3 0-1,4 1 7,-1-1-12,1 0 4,2 1-1,-3 1 5,2-3 2,-3 6-1,-1-4-4,1 3 6,1-1 5,-2 2-3,-2-2-7,0 5 11,-1-3-6,-2-2 6,0 3-3,0-4-2,-3 4 6,-1-2 4,0 1-6,0 2 3,-5 0 0,5-2-1,-9 1-1,2-1 5,-4 3-5,-2-3 5,-2 2-3,-4 2 5,1-2-4,-2-2 0,-2-2-3,1 1 6,-7 2-3,9-5 0,-11-2-3,7-1 9,3-1-9,-2-2-2,6 3 3,-4-5 1,4-2 3,2 2-7,0-1-18,4-2-23,1 3-8,5-2-21,-1 3-23,5-4-15,0-1-6,5 0-27,-1-2-34,5 3-94,1 0-297,4-1 133</inkml:trace>
  <inkml:trace contextRef="#ctx0" brushRef="#br0" timeOffset="30505.9232">6755 16727 4,'0'0'111,"-2"17"-13,2-11-1,0-6-8,1 11-6,-1-2-9,0-2 0,1 3-10,1-1-4,0 1 2,2-1 3,-1 1-4,3 0-11,-2 0-1,1-1-9,1 0-3,1-1-4,3 2 13,-4-2-18,6 1 0,-2-4-3,0-1 0,2 1-11,1 0 6,-1-10-6,2 8 6,-2-6-9,0 3-1,3-2-5,-3-3 5,2 1 0,-3-3-2,0 2 0,1-1-3,-6-4 0,3 3 13,0 0-13,-5-3 11,0 1-10,-3-1-3,0 0 3,-3 1-8,0-3 5,-3 2 2,-2-2 1,-1 4-1,-4-5 6,-1 7-5,-2-5 3,-3 3 2,0 3 6,1 0-1,-5 2 10,4-1 5,-1 1-8,-1 3 8,3 2-3,3-1-3,2 1 1,1-2-4,1 2 3,4-1-8,1 1-1,1 1-4,4-3 0,-4 7-3,4-7-4,4 8 1,-1-4 2,3-2 0,2-2-2,6 3-13,3-6 3,3 2-11,1-3-5,1 2 0,-2-2-2,7-4 6,-4 1-5,3-3 4,1 3-1,-7 0 3,0-1 2,0 0-1,-3-1 5,3 5 1,-5-1-1,-2 0 3,-2 0-2,-1 4 1,-2 1 2,-8 0-4,15 3 7,-11-1 6,2 4 10,-1-1 0,0 4 2,1 1 9,-4 0-1,2 1-2,-2 4 2,1 0-1,2-1-14,-4-2 7,1-1 2,4 2-4,-2-4 3,1 2-4,3 0 2,-2-3-2,-1 2-6,3 0 4,-3-1-2,3-3-1,2 2-2,-6-4 2,5 2-3,1-3-2,-1-1 2,0 1 3,-1-3-6,3 0 6,-1-2-2,0-3-5,1 0 3,1 0 1,1-2 1,-4-4 3,3 2-5,0-4 3,0 0 0,-6 3 1,2 0 5,-7-2 1,2 0 0,-2 1 1,-2 1-5,-5-3 5,-2-2-4,0 2 0,-4 2 3,-3-1-10,1-2 10,-2 4-9,1 1 7,-5 1-7,4 3-3,2 2-2,2-2-19,-2 5-24,2 0-31,2 1-45,4 2-53,-3 1-130,4 1-325,-2-1 145</inkml:trace>
  <inkml:trace contextRef="#ctx0" brushRef="#br0" timeOffset="31834.8386">8247 16327 42,'0'0'176,"0"0"8,0 0 4,0 0-3,0 0-8,0 0-2,0 0-23,0 0-12,0 0-19,0 0-6,0 0 15,0 0-15,0 0-8,0 0-3,0 0-9,0 0-1,0 0 1,0 0 5,0 0 1,0 0-5,0 0 3,21 0-11,-10 0-3,2 0-6,3-2-5,12 1-10,-1-2 0,-4 2-9,-3 0-4,3-1-6,5 0-16,-6 2 12,-3-3-17,2 3 2,-1-1-9,1 0-11,-4-3-6,3 4-23,-3-1-9,-1 1-24,-3-2-12,1 4-13,-1-4-19,-2 4-19,0-1-42,-4-1-26,-2 2-41,1 2-186,-2-1-449,-4 1 198</inkml:trace>
  <inkml:trace contextRef="#ctx0" brushRef="#br0" timeOffset="32062.2746">8390 16593 227,'-4'0'257,"-1"2"-23,0 1-23,5-3-14,-5 2-6,5-2-5,0 0-5,0 0-7,0 0-15,0 0-14,29-2-8,-11-2-23,5 1-18,5 0-30,6-2-23,2-4-31,-1 6-30,2-2-27,-5 3-55,1-2-62,-5 5-223,-8 0-415,-7 3 184</inkml:trace>
  <inkml:trace contextRef="#ctx0" brushRef="#br0" timeOffset="34362.263">9476 15724 6,'-5'-4'120,"5"4"-6,-1-4-4,1 4-7,0 0-2,0 0-4,0 0-4,0-4-7,0 4-5,0 0-2,0 0 3,-4 19 12,4-6 15,1 4 0,2 9 4,-3 2-10,1 2-8,4 0-7,-1 0-7,-1 2-8,3 2-5,-1-2-9,-2 1-3,4-3-6,-1-3-5,-1-1-8,-1-9 0,-2 0-9,1 1 1,0-5 2,-3-2-8,0-2-5,0-4-1,0 3 0,0-2-3,0-2 22,-1-1-4,1-3-14,-3 4-14,3-4-8,0 0 7,-8-9-5,7 2-5,-1-3-3,4 0 3,-2-2-4,3 0 1,3 0-9,1 2-3,3-6-1,0 9 5,4-6 1,-3 6-4,4-3 1,2 4 4,2 0-4,-2 0 0,4 0-2,-3 1-1,-2 1-11,4 0 4,-3-2-5,1 3 0,-3-2-1,1 2-2,-5 1 9,-2-3-8,3 4 3,-6-2 0,2 0 3,-1-1 3,-2-1 5,-1 2-2,-1-4-1,-3 2 10,0-2 5,0 1-1,-1-2-1,-1 5 4,-2-3 11,1-2 10,1 5 5,-1-1 7,0-2-2,2 4 2,1 2-3,-5-5-2,5 5-4,0 0 3,-3-1-6,3 1 3,1 11-1,-1-5 3,4 3 1,-1 0 1,-1 3-2,7 5-2,-4 0-4,3-3 1,0 1-4,-1 0 5,0-1-6,2 1 3,-5-2-3,6 1 1,-10 0-1,7-4-1,-4-2-16,1 1-24,0-4-11,0 1-39,-3-1-29,1-2-38,0-1-130,-2-2-305,0 0 136</inkml:trace>
  <inkml:trace contextRef="#ctx0" brushRef="#br0" timeOffset="35016.809">10039 15845 21,'0'-4'188,"0"4"-20,0 0-11,0 0 4,-1 13-6,1-5-8,-1 1-4,0 2-11,1 2-11,1 4-8,0 1-12,2-3-8,-1-4-12,3 5-7,2-5-6,-2 6-7,2-9-9,1 1-3,1 0-2,0-2-4,0-2-5,1 1-11,2-2-4,-1-3-3,2-2-1,-1-1-2,3-3-5,-2 0 0,-3-2 1,1 0-2,0-5-5,-5 0 0,-2-3-1,2-2-2,-3 3 0,-5 2 2,-5-6-5,-1 2 4,-4 1-4,-1 3 2,-4-2 4,0 2-6,-9-1 2,-1 4 4,9 4 0,-5-2 8,4 4 5,6 2 2,-1-2-3,2 2-5,2-1 6,4 1-10,-2 1-2,8 0-3,-8 0 4,8 0-3,0 0 4,0 0-11,0 0 2,21 7-3,-5-6-11,4-2-4,6-1-1,4 1-12,0-2 3,-2-1-6,1 1 7,1 0 1,-2 1 0,-7-1 4,1 2 1,-3 0 0,-6 2 4,0 0-3,2 2 4,-6 0 3,3 2 17,-5 1-16,2-1-1,-2 6 4,-2-2 7,-1 0 4,0 3 5,-1-2 0,-2 2-3,4 0 4,-1 0 3,0-2 0,-1 2 0,5-3 1,-2 1-2,0-2-1,3 0-4,-2-2 3,1 0-1,4 0-2,0-1 0,-1-2 1,1-3-1,1 0-1,4 0 0,-5-3-1,4-3-7,0-2 1,0 0-4,-3-4 6,2 0-2,-5 0 2,-4-4-7,2 1 6,-4 0-4,-3 1 4,-3-3 0,-3 2-2,-2-2 1,-4 3 0,-5 4 1,0-2-8,-3 2 6,-9-1 3,7 6 1,2 1-1,-3 3-1,2 1 0,2 0 1,3 1-1,4 0 1,2 3 0,0-1-3,3 2-19,5 0-21,-1 5-31,4-1-42,2 1-70,1 1-113,2-3-324,2 2 144</inkml:trace>
  <inkml:trace contextRef="#ctx0" brushRef="#br0" timeOffset="35341.9315">11065 15565 177,'-1'-3'240,"1"3"-25,-2-3-24,2 3-16,0 0-10,-3 11-2,3-4-6,1 4-14,1 6-12,1 1-10,1 1-10,0 0-13,5 6-8,-4-6-9,4 5-9,-2-7-6,0 0-14,-1 0-16,2-2-22,-3-5-12,0 1-25,2 0-15,0-2-28,-1-2-17,0-2-30,0-3-28,2 1-42,0-3-127,1-3-334,-2 1 148</inkml:trace>
  <inkml:trace contextRef="#ctx0" brushRef="#br0" timeOffset="35539.4187">11371 15509 166,'0'0'221,"0"0"-23,0 0-11,5 12-1,-4 0-6,3 5-7,0 0-9,0 4-13,-2 5-12,2 4-15,3-3-9,-2 2-11,0-4-11,4 0-13,-6 0-10,3-7-14,-3-1-8,3-6-18,-3 5-19,4-5-13,-3-2-18,-3 0-27,0-3-19,4 1-39,-1-3-19,-3-1-45,-1-3-159,0 0-354,0 0 157</inkml:trace>
  <inkml:trace contextRef="#ctx0" brushRef="#br0" timeOffset="35754.8273">11097 15574 64,'-10'-3'219,"0"2"-18,4 0-21,0 1-21,6 0-11,-9-3-11,9 3-17,0 0-3,0 0-1,0 0-9,0 0-3,17 5-11,-3-5-10,2-1-16,5-3-3,9 0-5,-2-1-11,-2-4-8,3-1-10,1 2-8,-3-2-9,-1 3-10,1-2-12,-9 4-25,2-3-23,-2-1-32,0 3-55,-9 0-167,0 0-336,1 3 149</inkml:trace>
  <inkml:trace contextRef="#ctx0" brushRef="#br0" timeOffset="36262.5456">11715 15432 10,'0'0'215,"1"-6"-7,-1 6-10,0 0-4,0 0-19,0 0-15,0 0-17,0 0-10,6-1-5,-6 1-9,0 0-7,18 5-4,-7 2-6,4 0-5,2 3-3,-1 0-6,7 6-12,-6-3-6,6 4-4,-4 2-4,-4-5-5,0 2-5,-2 0-5,-1 0-8,-5 1-1,1-2 2,-3-1-4,-1 1 0,-2-1-3,-2-2-5,-5-3 1,2 2-5,-4-2 0,-1-1-4,-2-2-3,3-1 0,-2-2-4,-5-3 1,5 0-3,2 0 0,-4-4 1,-2-2-3,4-4 4,-2-1-6,3-4 1,0-2-8,6-8 6,-2-3-10,8 1 6,-1-1-1,5 3-3,4-4 1,-3 11-7,3-6-1,6 3-12,-7 4-8,4 2-19,4-1-13,-4 5-23,-1-1-27,4 2-39,0-1-49,-4 5-214,-2 0-447,-3 0 198</inkml:trace>
  <inkml:trace contextRef="#ctx0" brushRef="#br0" timeOffset="36664.0046">12181 15012 70,'0'-4'226,"1"-1"-25,2-1-14,0 3-3,3 0 1,0 0-5,2-3-13,5 3-15,-3 0-15,4 3-12,-3 0-12,5 0-10,-6 3-13,2 1-8,-1 1-7,0 1-7,-1 3-7,-4 1-7,1 4 2,-7-1-7,0 4 0,-3 0-8,-4 1-2,0-1-4,-2 0-1,0 1-3,-1-7 5,1 2 11,-1-4 5,4 0 1,-1-2 3,1 0 2,1-3-5,4 1-1,-2-1-2,1-1-4,1 0-7,-2 1-4,3-4-5,0 0-4,0 0-1,0 0-1,15-4-5,1-2 0,0 0-4,12-4-15,1-1-15,3 0-18,-2-3-22,1 0-9,-2 5-30,1 0-26,-4-3-30,0 4-59,-6 1-257,-7 2-503,0 1 223</inkml:trace>
  <inkml:trace contextRef="#ctx0" brushRef="#br0" timeOffset="37804.7522">9606 16678 56,'0'0'162,"-2"-4"-11,2 4-2,-3-4 0,3 4-5,-3-3-6,3 3-15,-2-4-4,2 4-15,0 0-5,-4-2-2,4 2-6,0 0-4,0 0 1,0 0 0,0 0-5,0 0-7,0 0-5,0 0-2,6-5 3,-6 5-1,8-1-2,-1 1 1,-1-1-2,7-2 3,0 1-1,7 1-5,2-3-5,9 1-4,0-4-2,4 2-9,3-1 1,16-5-3,1 2-6,11-4-1,25-7-1,6 2-2,1-5-3,3 5-5,-1-2-3,2-5-4,3 2 2,8-5-4,8-2 2,7-4-4,1 4 2,0-2-3,-5 3-1,-2 6-2,6-8-1,-10 6 4,-6-4 1,-3 0-5,-10 8 0,-10-1 1,-28 5-4,-5 4 4,-2 1-9,-2-1 8,-20 3-5,0 0 0,-2 3 3,-11 0-2,-3 2 14,-3 0 11,-1 0 8,-6 0-2,2 0-3,-2 4-1,-1-3-5,-5 4 2,7-7-8,-7 7-2,3-5-9,-3 5-16,8-1-23,-8 1-31,0 0-35,0 0-51,0 0-49,0 0-73,0 0-226,0 0-536,0 0 238</inkml:trace>
  <inkml:trace contextRef="#ctx0" brushRef="#br0" timeOffset="45010.1752">9854 17164 10,'-3'2'54,"0"1"-6,-1 0-1,-1-1-1,0 3-9,1-3 3,0 1-7,-1-1 0,0 0-1,-2 0-1,7-2 2,-9 1 5,6 1-8,3-2-1,-9 1-2,9-1-4,-9-4 6,4 3-9,-1-2-2,5 0 2,-4 0-6,2-3 8,0 1-9,0 2 3,-1-1-11,4-3 2,-2 1 2,-1 1 1,3-2-7,0 3 8,0-4-10,3 6 6,-3-5-4,2 2-2,2 0 9,-1 0-4,0-1 2,3 2-5,0 2 5,2-2-5,-1 1-2,1 0-3,1 3 1,2 0 4,0 4 5,1 0-6,-3 0 4,2 4 3,-2-1-6,1 3 2,0 3 5,-4 3-1,4 1 22,-4 7-13,-2 1-8,-4 1 17,0 3-5,-4-1-6,-2-3 1,-4 1 6,3 1 0,-2-5-1,-8 1 9,4 0 3,-3-4 6,-1 1-7,-3-2 0,4-3 7,-2-4 32,-4 6-3,7-9-2,-2 2-8,2-3 3,1 1 3,3-6-5,1 0-5,-3-2-4,5 0-6,-1-3-3,0-1-4,3-4-3,1 4-3,0-6-3,1 1-4,2-3 1,2 0-7,3-5 1,1 5-6,2-2 1,1-1-2,1 2-2,3-3-1,-1 3 0,-2 6-1,2-2-2,2 1 0,-3 6 1,2-8 6,1 8-9,0-1-2,-1 2 4,3 1-2,0 1-5,-2 2-1,2-1 2,-2 1-3,6 5 12,-4-3-11,-3 4 4,0-5-1,0 3 0,2 1-8,0-4 6,-6 4 2,5-2-1,-3 0-4,0-1 2,0 1-2,-1-1 0,-2-2-7,5 2 1,-1-2-3,-4-1-10,3-2-26,2-1-13,-11 1-22,19-6-31,-6 3-22,-1-5-38,-3 1-102,6-3-298,-8 1 132</inkml:trace>
  <inkml:trace contextRef="#ctx0" brushRef="#br0" timeOffset="45292.4272">10154 17045 67,'-2'-7'147,"2"7"-15,0 0-23,0 0 0,0 0-15,0 0-3,0 0 10,11 15-7,-7-3 0,4 5-9,1 1-5,-3 6-7,4-1-9,0 1-5,0 2-3,-4-8-12,1 3 1,4 1-7,-5-3-2,2-2 3,1 1-8,-2-4-7,1 0-3,-3-3-3,1-1 2,2-2-9,-1 0-4,-3-4-19,1 1-19,3-2-28,-2-3-16,-6 0-38,13-8-138,-7 1-269,1-4 119</inkml:trace>
  <inkml:trace contextRef="#ctx0" brushRef="#br0" timeOffset="45486.9135">10409 17031 139,'0'0'140,"0"0"-13,0 0-13,0 0-13,14 10-11,-8-1 10,1 2-3,3 2-9,-1 7-3,-3-3-12,6 6-7,0 1-3,-6-6-9,4 0-8,-3 0-1,1-1-5,1 0-5,-1 2-2,-1-4-5,0-3-7,-3 1 9,1-2-16,0-4-5,0 0-26,-1-1-31,-4-2-16,1-1-45,-1-3-125,0 0-253,0 0 112</inkml:trace>
  <inkml:trace contextRef="#ctx0" brushRef="#br0" timeOffset="45694.3564">10209 17108 40,'0'0'145,"-5"-4"10,5 4-34,-5-9-5,5 9-11,0 0-11,9-9 4,-4 2-9,2 0-11,3 0-9,6-5-14,3 3 11,5-5-5,4-2-4,-1 1-3,0-4-9,0 4-6,1 3-3,-3-1-7,-7 2-12,1 6-40,0 1-37,-2-4-61,-8 7-107,-1 0-246,-1-2 108</inkml:trace>
  <inkml:trace contextRef="#ctx0" brushRef="#br0" timeOffset="46050.4039">10650 16864 19,'-2'-7'199,"2"7"-18,0 0-21,0 0-20,0 0-9,0 0 3,0 0-10,24 20-8,-14-7-6,10 5-10,1 5-10,-2-1-5,5 0-10,-3 2-5,-1-1-8,2 0-7,-2 1-3,-2-2-5,-2-2-7,-5-2-2,-2-1 4,0 0-4,-2-1-4,-4-5-1,0 1 7,-2-2 6,-1 2-7,-3-1 9,0-2-7,-4 1-1,-3-3 0,0 0-7,-2-1 2,-2-2-1,0-4 2,-3-5-11,0-1 6,2-5-8,0-5 1,-2-4-6,4-6-1,5-2 0,1-1-3,3-2 1,4-5-5,10 4-1,-1 0-2,4 1-10,1 5-13,2 0-15,7 5-22,0 3-32,0 2-32,3 2-56,-7 6-218,-3 0-421,-3 7 187</inkml:trace>
  <inkml:trace contextRef="#ctx0" brushRef="#br0" timeOffset="51515.6029">11272 16820 21,'0'0'97,"0"0"-2,0 0 10,9 8 10,0 1-11,1 0-16,7 4 9,4 5-10,2 0-4,-3-1-13,6 4 0,-3 2-9,0-2-2,-2-3-6,2 0-8,-4 0-7,-4-4 4,1-2-7,-2 3 4,-1-4-13,-3-3 5,-2 4 0,1-4-12,-4 1 1,3-4-3,-5 0-1,0 0 3,0-2-7,2 1 0,-3-2-6,1 1 12,-3-3-14,3 5 9,-3-5-13,0 2-16,0-2-38,0 0-35,0 0-38,0 0-100,0 0-247,-16-14 110</inkml:trace>
  <inkml:trace contextRef="#ctx0" brushRef="#br0" timeOffset="51776.852">11539 16755 147,'-4'10'152,"2"-1"-27,1 8-14,-3 0-13,1 5-9,2-1-10,0 6-2,-3 2-5,1 4-4,2-1-14,-1 3-3,-6-1-7,6-1-6,-4 1-1,1-4-1,0 1-10,-1-6 6,-1 1-8,6-7-10,-1-2 4,2-3-14,-2-4-9,-2 1-26,4-3-25,2-3-26,0-1-15,0-1-91,-2-3-203,0 0 90</inkml:trace>
  <inkml:trace contextRef="#ctx0" brushRef="#br0" timeOffset="55890.5941">12424 16498 67,'-9'1'79,"9"-1"0,-5 1-7,2 2-7,3-3-8,-4 2-13,4-2 2,-2 6-9,0-5-1,2-1-1,-2 4-5,2-4-2,1 4-2,-1-4-4,-1 4-4,1-4-1,0 0-3,0 0-7,0 0 9,-1 4 2,1-4-3,0 0 2,0 0-2,0 0 11,0 0-6,-7 4 6,7-4-6,-5 2-12,1-1 9,4-1-1,-5 3 0,1-1 3,4-2-4,-7 4 0,4 1-9,0-5 10,-1 5 10,1-3-14,0 1-4,0 2 8,1 1 6,2 0-3,-4 2-11,3-1 4,2 5 3,-1-3-3,0 2 2,4 0 0,1 5-5,-1 0 6,2-2-2,3 2-1,-1 1 3,0-3-8,2-1 6,2 2 3,-1-3-9,2 2 0,-3-4 0,4 3 4,0-1-4,-2-4 1,0 0 2,-1-3-2,1 3 2,-3-4-7,2 1 1,3-3 1,-3 2 0,-4-4-2,5 2 0,-1-4 1,3 1 0,-3-3-8,-1 0 8,2-1 3,-1-3-1,0 2-3,-1-2 2,1-4 0,-2 3 0,3-3 0,-6 0 8,2-1-7,1-1 3,-8-2-1,2-1 1,-3 2 7,-4-2 0,-1-2 0,0 2 3,-3-1-1,-2 1 0,-5-6 0,4 7-2,-3 1 11,1 0-5,-3 2 5,2 1-5,-3 1 10,2 1-8,-4 3 0,2 1-3,2 4-8,-2 0 2,2 1 0,2 5-1,-5 0-4,0 3-10,1 1-5,5-1-19,0 5-10,3-2-20,0 1-19,8 0-40,-3 2-41,3-2-95,1-1-269,1 2 119</inkml:trace>
  <inkml:trace contextRef="#ctx0" brushRef="#br0" timeOffset="58716.5371">13763 15744 22,'0'0'156,"-9"0"-9,9 0-17,0 0-17,-8 0-8,8 0-13,0 0 0,0 0-9,0 0-1,0 0-2,16 3-3,-5-3-3,3 0-6,5-1-4,4-1-4,7-4 1,4 1-10,0-3-6,-1 2-2,1-4-9,4 4 2,-6-2-8,-1 1 2,-3 5-4,0-3-5,-8 3 0,-3 1 0,-2 0-5,-3 0-2,-1 1-1,-1 0 3,-1 2-4,-6-1-5,3 1 4,-4 0-2,-2 5-5,5 1-7,-7 1-13,-1 1-1,-1 6-25,-2 0-21,-1-1-26,-6 2-12,2 0-11,-8 1-28,2 2-91,-4-3-249,3-5 111</inkml:trace>
  <inkml:trace contextRef="#ctx0" brushRef="#br0" timeOffset="58903.0438">13928 15976 14,'-7'3'136,"1"1"-10,2-1-8,-2 2-9,2-1-13,1-1 1,2-1-9,1-2-3,1 5 3,6-2-1,-1 0-5,3-2-1,3-1-1,7 3-7,0-3-11,1-3-2,10-1-3,-1-2-6,-1-1-4,3 0-6,-4-2-2,5-1-7,-4 4-3,-1-2 0,-1 1-7,-7 3-5,0-2-9,-2 2-35,-4 1-36,1 2-30,-4-4-27,-2 5-139,-3-3-280,-5 3 124</inkml:trace>
  <inkml:trace contextRef="#ctx0" brushRef="#br0" timeOffset="59284.5756">14255 15482 123,'-3'-2'208,"-1"-2"-25,2 3-15,2 1-23,-4-5-8,4 5-21,0 0-9,0 0-9,0 0-9,0 0-4,0 0-13,21 10-7,-4-3-8,1 0-4,9-1-5,1 6-3,4-1-8,-1-1 0,5 2-5,-3 2-1,-1-1-7,1 2 0,-4 2-1,-2 1-1,1-2-7,-5 5 1,-2-1-1,-3 1 1,-2 0 0,-5 1-2,-3-4 0,1 8 1,-6-8-2,-2 4 0,-5 1 0,-1 4 1,-4-3-4,-1 0-2,-3-1 1,-1 1 0,-2-1-4,3-6 0,-2 2-4,-1 3 1,3-9-6,2 1-9,-3-1-12,2-1-18,6-1-30,-2-5-34,3 1-47,1 0-152,1-5-331,-3 4 147</inkml:trace>
  <inkml:trace contextRef="#ctx0" brushRef="#br0" timeOffset="60022.2166">15101 15438 115,'-2'-5'127,"-1"2"2,-1-1-6,4 4 1,-5-5-7,5 5-8,-4-4-15,4 4 0,-1-4-12,1 4-23,0 0 3,0 0-5,4-4-4,2 3-3,-6 1-6,17 1-3,-2 3-3,0 3-1,15 3-7,-4 1-6,4 3 3,-3 0-2,3 1 2,-3 5-4,-1-3 0,-3 2-5,-1-1-1,-4-5 1,-6 2-4,2-1 5,-4 0 0,-1 1 0,-4-3 1,0-1 2,-2 2-2,-3 2 3,-1-4-4,-4 1-3,-2 0-3,1-3 6,-2 1-5,-1 0 0,-1-3 2,-2 0-3,2-2 3,-2-3-4,-6 1 3,4-4-2,0-2-4,-1-3 4,-1-2-7,3-4 0,0 0 3,3-5-6,4-1 4,-3-7-3,4-4 4,1 0-7,8 0 5,1-2-7,5-1 5,3-3-4,0 9 0,2 0-1,5 0-8,3 1 1,3 1-25,-1 1 3,-1 4-7,2 1-21,-1 3-22,0 5-24,-8 0-9,1 5-39,-6 1-111,-1 1-284,-2 1 126</inkml:trace>
  <inkml:trace contextRef="#ctx0" brushRef="#br0" timeOffset="60430.1096">16030 15386 158,'0'0'171,"3"4"-15,-3-4-17,6 0-17,-6 0-9,11-2-11,-1 2-10,3-2-5,0 2-11,6-4-6,3 0-6,5-4-7,2 3-7,0 1-3,1-3-4,-2 1-9,-5 2-1,5-3-8,-7 4-16,1 1-40,-3 2-33,-2-1-36,-3 1-143,-8 1-262,-1 1 117</inkml:trace>
  <inkml:trace contextRef="#ctx0" brushRef="#br0" timeOffset="60603.6496">16194 15600 14,'0'0'261,"0"0"-36,-2 3-27,2-3-20,0 0-19,0 0-18,16-5-10,-8 3-12,4-3-7,10-4-17,-4 2-11,11-3-29,0 0-44,3 0-54,5 1-75,-8-4-153,2 2-293,-1 3 130</inkml:trace>
  <inkml:trace contextRef="#ctx0" brushRef="#br0" timeOffset="66275.9592">11001 16709 55,'0'0'107,"0"0"1,0 0-1,0 0 3,0 0-8,0 0 4,0 0-7,0 0-2,0 0-7,-2-5 0,2 5-4,0 0-2,0 0-6,0 0-5,0 0-10,0 0-3,0 0-8,0 0-4,-7 17 3,3-4 0,-4 6 5,0 10-1,-7 14 0,3 3-5,-3 5 1,-3 1-9,3 7-28,-4 19 2,3-23-15,6 2 7,1 2-13,0-2-14,1-5-41,5 1-15,-3-2-39,2-5-41,-2-10-119,3 0-295,-1-2 131</inkml:trace>
  <inkml:trace contextRef="#ctx0" brushRef="#br0" timeOffset="67272.0465">12563 14787 90,'0'0'139,"0"0"-10,-8 10 2,2 1 6,-3 7-1,-4 10-11,-4 5-10,-5 13-20,-4 1-15,-1 4-3,-1 4-16,1 0-14,-10 20-46,14-22-52,-7 27-168,12-31-237,0 1 105</inkml:trace>
  <inkml:trace contextRef="#ctx0" brushRef="#br0" timeOffset="98190.7056">16669 15175 45,'0'0'146,"0"0"1,0 0-11,0 0-7,-5-5-6,5 5-6,0 0-12,0 0-6,0 0-6,0 0-9,0 0-4,0 0-2,0 0-7,0 0 5,0 0-1,0 0 1,0 0 0,0 0-2,0 0 2,0 0 3,0 0-2,0 0-1,0 0-5,0 0-5,0 0-3,-4 9 6,4-9 13,2 8 5,-2 0 5,2 4 2,3 2-7,-2 5-8,1 0-3,1 1-6,-1 5-5,4-2-8,0 1-7,-1 1 3,-2-6-5,-1 1-16,1-3 1,4 0-5,-4-1 0,-1 0-5,4 1-3,-3-6-6,0-1-17,-1-1-12,-2-1-10,2 1-13,0-2-11,-1-2-15,-2 0-20,-1-2-15,0 1-16,3-2-27,-3-2-29,0 0-41,0 0-206,0 0-454,1-12 201</inkml:trace>
  <inkml:trace contextRef="#ctx0" brushRef="#br0" timeOffset="98615.586">17003 15015 127,'0'0'191,"0"0"-27,0 0-12,-1 18-4,-2-10-1,0 3-7,3 0-10,-1 2-9,-1-1-15,4 5-12,-1-5-12,2 1-2,1 2-11,-1-2-4,2 4-7,-1-10-5,0 4-7,1-3-6,1 0-1,1-1-5,0-2-3,1 2-2,-1-3-4,3 0 0,-3-2-5,2 0-4,1-2 0,1-2-2,0 1-1,-1 0-1,2-2-1,-2 3 1,4-4-2,-1 4 10,1-1-4,-1 1 3,1 0 2,-1 0-1,1 1 7,0 2-5,-3 1 4,2 1-6,0-1 4,-3 3-4,0 0 4,-1 0 7,-5 3 11,6 1 5,-10-1-8,7 6-5,-4 1 3,-3-4-5,0-2 1,-3 5-4,1-4-7,-3-1-1,0 0-3,0-2-2,-3 2-2,-1-2-10,1-4-15,-1 4-14,-3-2-29,-3 1-22,2-5-30,0-3-58,0-1-53,-1 0-175,-1-7-422,1-1 186</inkml:trace>
  <inkml:trace contextRef="#ctx0" brushRef="#br0" timeOffset="98819.0242">17085 15069 203,'0'0'231,"0"-7"-24,2 2-21,4 0-16,2-3-9,1 0-6,4-3-10,3-1-8,0-1-16,9-3-14,-2-1-11,-4 9-14,6-6-9,0 2-32,-6 4-22,1 2-29,-3-1-31,0 3-33,-1 0-44,3 2-44,-8 4-127,0 1-311,-1 1 138</inkml:trace>
  <inkml:trace contextRef="#ctx0" brushRef="#br0" timeOffset="99395.6452">17636 15309 135,'4'9'186,"-4"3"-3,4-2 2,-2-1-9,-1 1-2,1-3-4,-2 0-11,0-1-10,0 2-11,0 0-9,0-5-12,0 4-16,0 0-5,0 0-9,0-5-11,0-2-7,2 5-7,-2-1-5,2 0-3,-2-4-8,-2 4-1,2-4-1,0 0-4,0 0 0,0 0-5,0 0-2,0 0-12,-6-13-1,3 5 5,1-1-10,2-1-3,0-2 3,0 1-3,0 1 1,4-1-4,-1 1-3,1-2 2,0 5-1,3-4-4,-3 5 3,4-4-5,-3 6 4,4-2-2,3 4-7,-3-2 8,1 2-2,3 2-1,-2 2 0,2-1 1,-1 3-2,-1 0-1,-2 1 0,3 1 3,-5 4-3,2-6 3,0 6-1,-4-3 3,0 1-2,-1-2 2,-4-1 1,3 0-5,-1 1 3,0 0-1,0-2 3,2-1-2,-4 0 7,0-3-5,0 0 1,2 4-1,-2-4 0,0 0 2,0 0-7,0 0-5,-2-21-4,2 8-2,2-3 3,2-2-2,1 1 2,-1 2 2,1-2 3,3-1-5,0 2 5,-2 0-3,2 1 1,0 4 1,0 2 3,1 3-2,0-3 1,1 5 1,-1 0 4,4 1-1,-3 3 4,3 0 9,-1 3-3,-1-2-3,2 2-1,-2-1 0,1 4-4,-3-1 2,2 2-1,-3 1-1,2-1 1,-1 0 0,-1 2-1,1-3-6,1 1-13,-5 0-17,3 1-19,-4-4-30,0 1-21,1-1-25,1 0-35,0-3-38,-2 2-179,-4-3-410,9-4 181</inkml:trace>
  <inkml:trace contextRef="#ctx0" brushRef="#br0" timeOffset="99940.4557">18304 15232 136,'3'4'199,"-1"1"-21,1 1-21,-1 1-9,1 1-18,1 0-9,-1 1 8,0 0 2,1 1-15,-2-3-13,0 0-7,0 6-12,1-7-4,-2 3-10,3-2-8,-3 0-6,1-1-5,-2-1-4,1 0-6,2-2-2,-3-1-3,0-2-6,0 0-1,3 7-3,-3-7-5,0 0-3,0 0-10,0 0-5,-6-13-6,5 7-3,2 0 3,-1-4-2,-1-3 0,1 4 3,2-4 0,0-1-3,1 4 5,0 1-2,1-3-1,3 0 2,-4 2 0,3 1-4,-2-1 6,1 4-1,2-1 7,0 3-5,2-1 0,-3 3 0,0 0 2,1 1 3,5 2 1,-6 0 0,2 5 2,2-5-1,-5 3 8,6 3-2,-5-2-1,4 3 6,-5-3 1,-1 1-1,1 1-3,-1 0 3,1-2-6,-2 0 1,-3 2 2,4-5-5,-4 2 0,1 2-1,1-4-2,0 1 1,-2-3-1,4 3 3,-4-3 2,0 0 4,0 0-1,0 0-4,0 0-5,0 0-3,5-15 1,-5 8-4,1-2-3,3 0 3,2-3-1,-2 3-2,1-1 2,-3 0-2,3 4 2,-2-1 1,0 1-1,3 2 0,-3 0 6,2-1-3,0 4 0,2 0 9,0 1-1,-7 0 2,14 1 4,-9 1 1,1 3 18,6 3 4,-5 1-7,0-2 0,2 1-8,-2 2-1,-1-1-2,-1-2-4,0 2-4,-2 0-17,-1 2-21,1-2-30,-2 1-37,-1-6-40,0 4-57,0-1-243,0-7-465,0 3 206</inkml:trace>
  <inkml:trace contextRef="#ctx0" brushRef="#br0" timeOffset="100090.0549">18924 15237 171,'5'-1'310,"-5"1"-36,5-3-22,-2 0-19,-3 3-14,1-4-18,-1 4-22,3-2-19,-3 2-39,0 0-48,-5-5-64,5 5-80,-8-3-85,1 3-174,7 0-356,-15 0 157</inkml:trace>
  <inkml:trace contextRef="#ctx0" brushRef="#br1" timeOffset="110348.5672">15547 16358 113,'0'0'110,"0"0"13,-5-5 10,5 5 4,-2-2-1,2 2-1,0 0-10,0 0-7,-6-1-2,6 1-17,0 0-15,0 0-8,0 0-6,0 0-9,0 0-2,0 0-7,0 0 10,0 0 3,26 1-1,-9-4-1,11-1 7,7-4-2,14-1 6,8-3-3,8-5-5,29-10 5,14 0-1,6 0 7,7-6-2,7 2-4,6 0-9,6 2-3,8 4-7,1 1 3,5 6-11,0 4-4,-6 0-9,-6 2-2,0 4 0,-10-1-3,-1 3-2,-5 2-2,-13-1-4,-7 1 0,-10 2-6,-32-2-1,4 1 1,22 2 0,-36-1-2,1 1-1,-4-2-1,-14 3-3,-7 0 1,3 3-6,-4-3 3,-7 0 2,-5 0 1,-1 0 0,-5 0-1,-4 0-1,-7 0-2,13 0-1,-13 0 2,0 0-8,0 0-8,0 0-3,0 0-8,-31 4-12,12 0 4,-9-1-10,1 3-5,-7 1-11,-2 1-8,1 4-8,-2-3-18,-11 6-14,8-4-22,4 2-25,-15 3-22,2-3-41,-3 2-128,-3-3-371,3 3 164</inkml:trace>
  <inkml:trace contextRef="#ctx0" brushRef="#br1" timeOffset="110866.3309">16154 16538 77,'-35'8'110,"3"0"-6,8-1-5,2-2 12,4-1-3,4-2 3,5 2-5,-3-3-1,6 1-2,-3 0-9,3 1-4,0-3-16,6 0-11,-8 2-2,8-2-10,-5 0-4,5 0-3,0 0-3,0 0-8,0 0 5,0 0 1,17 2 11,-6-4 1,8 2 11,9-2-2,-1-1 6,10-4 0,0 2-2,18-8-3,5 1 3,4-3-3,31-8-3,-5-2-4,2-3 4,2-1-11,7-2 2,0 5-1,7-5-6,5 3-1,2-2-2,1 4-2,0-4-1,-5 7-2,0-5-4,0 5-1,-2 6-3,1-5-1,-5 6-3,-5 3 1,-9 3 2,-28 1-12,1 3 0,-1-4-2,-3 3 0,5 1 0,-5 0-3,-5-1 2,-1 3-2,-3 1 1,-17 2-3,1-3 7,-3 2-8,-3-1 0,-2 1-1,-10 0-1,-3 2 3,-3 0 8,-4 0 14,-7 0 12,14 0 13,-14 0 6,7 0 6,-7 0 7,0 0-12,8-3-8,-8 3-10,0 0-18,0 0-15,0 0-16,0 0-19,-29-1-32,17 2-34,-6 4-38,0-1-30,-1 2-59,0-1-75,-4-3-158,3 3-487,3-1 215</inkml:trace>
  <inkml:trace contextRef="#ctx0" brushRef="#br1" timeOffset="110992.4911">19190 16019 2436,'0'0'5,"0"0"-116,0 0-73,-18-8-74,0 9-57,-1 4-341,-1-1 151</inkml:trace>
  <inkml:trace contextRef="#ctx0" brushRef="#br1" timeOffset="119964.1306">15740 17169 103,'-17'14'144,"-2"5"-2,0 2-15,1 1 14,1 3-7,3 4-3,1 1-4,1-2-7,0 5-5,3 0-3,0 0-4,5-1-7,-2-1-6,6-1-3,0 5-6,6-5-12,1 1-1,0-3 25,-1-4-11,2-5-9,4 5-2,-2-10-10,0-1-6,6 1-4,-1 0-9,-1-3-4,4-2-5,-4 0-1,4-2-4,-5-4-6,6-2-1,0-2-2,0-4-4,0 0 0,-1-4-1,2-1-8,4-5 1,-5-8-12,4-3-1,-1-2 2,-7-3-9,0 0-6,3-13-4,-4-2-1,-5 12 0,-4-14-2,-1-3-15,-4 0 4,0 0 2,-2 0 4,-5 0 4,0 1-4,-1 5 15,-7-5 3,2 5-6,0 12 6,3 2 7,0 0 3,-3 3 0,0 3 7,3 7 6,0-1 6,-1 4-2,6 5-2,-4 2 3,4-2-2,0 5-2,3 0-3,-4 0-11,6 5 8,0 0-2,0 0 3,-4 20 9,4-1 5,4 13 2,2 18 8,-3 8-3,6 1-1,5 28 2,-3-27-7,10 22 1,-12-26-7,7 3-3,-1 0 0,1-8 0,-3 0-3,1 1-5,-2-4 5,1-2-5,-1-14-1,-3 1-3,0-4 4,-1-1-8,-2-1 4,0-3 2,0-4-2,-1-6-3,1-2 0,-2 0-9,1-4-9,-3-2-10,3 0-5,-4-3-10,0 1-2,-1-4-11,0 0-12,0 0-40,0 0-25,16-15-45,-11-1-240,0 0-450,2-2 199</inkml:trace>
  <inkml:trace contextRef="#ctx0" brushRef="#br1" timeOffset="120198.4957">16559 17489 72,'-22'-8'354,"22"8"-43,0 0-39,0 0-25,-4-3-25,4 3-22,0 0-18,0 0-21,0 0-12,14-4-19,-2 2-5,3-1-15,6-2-13,11-1-14,0-3-26,0 2-31,2-1-42,3 1-46,-5 0-34,0-2-60,-4 6-256,-11-2-445,-2 5 196</inkml:trace>
  <inkml:trace contextRef="#ctx0" brushRef="#br1" timeOffset="120370.0482">16735 17614 3024,'-19'9'73,"-6"2"-33,6 0 7,4-1-13,-2 0-20,2 2-16,2 1 11,2 3-11,3-10 8,3 1 3,1 1 1,2-5-5,0 4 5,4-3-6,0 0 0,5 0 8,3-1-22,4-1-23,9-4-45,10-5-52,2-1-78,3-2-265,8-11-513,7 0 226</inkml:trace>
  <inkml:trace contextRef="#ctx0" brushRef="#br1" timeOffset="121127.6067">17609 17164 2865,'-13'-10'21,"-1"-3"28,1 6-13,3-2 19,3 4-8,-3-2-19,4 2-3,1 3-9,1-4-5,0 4 0,2-5-4,2 7 5,-2-2-3,2 2-3,8-10 5,1 4-6,9-5 5,6 1-6,7 1 1,0 0 0,7-3 1,1 6 1,0-4-6,-1 5 10,1 0-10,-2 1 0,-4 2 0,-6 2-2,-7 2-10,0 2-1,-9 2 1,-1-2 3,-1 4-3,-3 2 3,-6 6 1,-1 1 2,-5 3 10,-9 6-8,-1 0-1,-4-1 1,-2 2-3,-2-2 4,-4-2 4,1 1-1,4-4 4,-3-2 1,3 0 6,0-5-2,7-4 1,4-1-2,3-2-1,3-1-2,1-3-6,-2 3 3,6-1-6,2 0 3,6-2-1,-1 4 0,7-5 2,4 4 3,5-2-4,14 4 0,-4-5 0,3 1-3,-3 5 1,-2-2 4,-2 1-7,-2 1 1,-7-2-1,-1 5 1,-3-2-1,-3 1 0,-6-2 2,-2 3 9,1-5 1,-3 5 3,-4-3 8,-7 4 1,-1 0-1,-3 1 5,-2-1 9,-11 2-6,-2-1-3,2 0 12,-9-1-9,3 0-1,-4-7 6,4 5-7,-2-7 2,2 4 1,2-3-3,9-4-5,-1 2-2,5-4 0,4 2-6,2-3-28,2 0-24,-1-2-33,10 0-34,0-5-48,5 2-25,5-9-63,-1 0-234,13-8-516,6 0 229</inkml:trace>
  <inkml:trace contextRef="#ctx0" brushRef="#br1" timeOffset="121528.5413">18219 17144 2145,'-2'-10'41,"-4"0"4,6 4 17,-6-4-10,2 8-20,1-3-4,3 5-10,-2-7-8,0 4 0,2 3 10,0 0 15,0 0 23,-9 10-1,9 5 4,-7 2-8,2 8-1,1 3-10,1 3 3,3-2-8,0 5 0,3-2-7,3-1-3,-1-2 29,4-6-7,0-5 2,0 9-11,6-6-4,-2-10-5,1 3 2,0-2-11,2-2-2,-3 0-6,4-4-8,-4-1 5,0-3 1,1-2-2,2-7-3,1 3 8,2-3-10,-4-5 4,2-8-2,4 1 4,-5-3-4,0-5-3,-5 3 0,1-7 4,-4 2-4,-2-1 7,-6-2-3,-3 2-2,-5-2 2,-3 5 4,-3 1 3,-3 2 3,-2 4 5,-3 1-6,-6 4 4,-2 6-6,-6 6 4,0 3-4,-1 7-2,1 1 1,2 6-18,4 3 12,-1 5-14,8 0-15,2 4-27,7 1-16,3-3-36,7 5-44,4 3-26,7-5-46,-1 1-271,4-1-527,4-8 233</inkml:trace>
  <inkml:trace contextRef="#ctx0" brushRef="#br1" timeOffset="122157.8215">18889 17246 2300,'0'0'130,"0"0"-70,0 0-26,-1 12-15,1-5 0,0 3-5,-4 2-4,-1 3 0,4 2 5,-1-5 6,4 5 9,-4-4 2,0 5-2,2-6-5,-1 3-5,-2 2 9,2-8-3,-4 1-2,5 0-1,-1-1 0,-1-3 4,2-1 11,-3 1-2,-1-3-3,1-3-2,3 0-1,0 0-5,-13-3-3,8-6-11,-2-1 11,0-7-7,4 0-4,1-2 4,2-10-1,3 2-2,4-2-2,2 5 1,0-3-5,0 1 1,4 2 0,1 7 2,1-3 1,2 6-13,1 3 12,6 0 0,-2 5-5,-4 2 0,3 1 2,-1 3 6,7 4-5,-8 5-12,1-1 15,-4 3-1,1 2 3,-4 1-5,2 3 4,0 2 2,-6-2-4,-2 3-1,-1-4 1,-2 1 2,0 0-7,-2-5 3,-2-2-4,0 2 6,0-2-5,-2-1 2,1-1-1,0-1-1,-2-1 1,0-5 3,1 3-3,-2-1 2,-2-2 3,6-1-9,0 0 3,-13-8-3,9 6 2,1-6-8,2-1 5,1-3-1,1-3-1,1-1 2,6-9-3,-3 8 0,0 0 3,10-3-2,-3 5-2,-1 0 2,-1 2-1,2 3 1,1 3-1,-1 0 4,2 4-2,-1 1 6,2 3 4,-3 0 1,1 3 1,-2 0-1,6 3 6,-4 1-3,0 1 10,-2 1-18,-3-1-6,-2 1 7,4 5 4,-1-5 5,-4-1-21,0 1-20,-2-1-28,0-1-31,-1-2-35,1 2-39,-3-3-47,5 2-69,-8-4-175,3-3-486,4 8 215</inkml:trace>
  <inkml:trace contextRef="#ctx0" brushRef="#br1" timeOffset="122719.3066">19627 17297 153,'2'5'224,"0"2"-9,-1 0-5,2 3-9,-2 0-2,0 2-22,2 0-8,-3 0-15,2-2-5,2 2-12,-1 0-14,-3-3-8,2 3-9,-1-2-16,-1-3-6,2-2-11,-2 0-4,0-1-7,1 0-5,-1 0 8,0-4-7,-1 3-6,1-3-7,0 0-2,0 0-6,0-12-1,-2 2-6,2-3-1,2-4-3,-2-9-6,2 0 1,5 0-1,3 0-2,-4-3 3,1 3-8,4-1 4,0 4-6,2 1 4,-3 7-4,2 2 1,-2 1-2,-2 4-10,2 2 13,2 2-3,-1 0-3,2 5 8,-3-1 1,3 7 0,1-1 5,0 5-2,0 1 3,-5 0-5,3 3-14,-3 0 14,2 2 0,-1-1 1,-5 0 5,3-1-8,-7-4 4,3 1-1,-4-1-1,2 0 0,-4-4-8,2 0 9,-3 0-7,2-2 1,0 0 0,-1-1-3,0-3-2,2-1-3,0 0 4,0 0-4,-13-8 0,11-2-4,-2-1 2,4-9-1,3 1-4,4-5 0,-2-3 9,4 0-10,5 3 4,-1-2-2,5 4 0,-4 0 1,5 5-1,-3 3 4,2 5-2,-3 2 0,0 2-5,5 2 7,-1 5-2,0 3-3,-1 3 4,2-2-2,-3 9 4,7 2-4,-5 0 4,-1-3 3,-3 5-2,-3-4 5,1 0-10,-3 1-1,-3-6-14,0 1-8,-1-2-13,-3 3-26,-1-6-30,-2 2-32,2-4-57,-4 1-89,2-5-229,-9 7-539,4-4 238</inkml:trace>
  <inkml:trace contextRef="#ctx0" brushRef="#br1" timeOffset="123699.9218">16224 18417 4,'0'0'245,"-28"-10"-26,28 10-3,0 0-7,-12-10-10,12 10 0,0 0-15,0 0-10,0 0-8,0 0-5,0 0-4,48-31-4,-14 21-4,22-4-15,6 0 3,29-8-6,3 2-12,11-1-5,1 3-8,10-5 6,12-2-6,6 1-9,7 2-8,11 4-7,-4-2-17,9 2 4,3 0-11,3-2-1,-4 3-7,-8 2-6,2 4-3,-5 1-3,-9 7 7,-13-3-10,-16 5-10,-7-1 11,-38-1-17,27 2 0,-34-2-7,-18-2-8,-1 3-1,-5 1-4,-7-1-2,-9 1-1,-5 1 12,-7-2-5,-6 2 3,11-6 0,-11 6-6,0 0 9,-16-13-2,-3 6-6,-2 4 4,-10-1-1,-4-1-8,-2 2-2,-19 1-4,2 1-10,-4 4-11,-2-2-17,-2 6 2,2 3-23,0-3-7,-1 3-15,-2 1-19,1 4-17,-32 4-10,34-5-6,-5 3-18,-23 4-12,25-6 4,-33 6-16,32-3-4,0-2 7,-25 7 19,2 0 8,22-8 13,-26 8 19,27-11 10,-23 12 23,25-10 13,-28 4 11,28-3 25,-1-3 13,-1 2 27,9 0 16,-5-2 10,2 0 18,0-3 10,24-1 11,-22 4 2,16-6 4,8 2 4,-4 0 2,5-1 10,6-1-4,4-1 0,2 0 6,19-5-3,-27 8-4,27-8-11,0 0 0,-20 6-5,20-6 1,0 0-1,0 0 5,0 0 7,0 0-4,66 5-1,-6-10 8,5-2-5,35-9 2,10-2-1,6-4-4,8-3 1,8 3 11,12-8-8,6 8-3,-2 2-11,5 1-4,-10 1-3,-3 2-9,-10 1 8,-3 3-11,-12 3-8,-12 3-2,-13-1-12,-32 3-1,-4 3-4,-14-3-3,-6 1 7,-3 3-2,-2-4-12,-29 4 7,32-1 18,-32 1 18,0 0 18,26-4 28,-26 4 2,0 0 6,15-2 4,-11-1-5,-4 0-12,0 3-7,0 0-13,-5-9-4,5 9-15,-4-5-30,4 5-50,0 0-50,-8-3-58,8 3-50,0 0-53,0 0-41,0 0-32,0 0-23,0 0-263,0 0-650,0 0 288</inkml:trace>
  <inkml:trace contextRef="#ctx0" brushRef="#br1" timeOffset="123790.1747">19596 18137 188,'11'-2'273,"-3"1"-10,-1-2-22,-2 1-18,0 0-45,-5 2-49,5-3-61,-5 3-63,3-6-98,-3 6-154,0 0-265,-20-5 118</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3:18:19.706"/>
    </inkml:context>
    <inkml:brush xml:id="br0">
      <inkml:brushProperty name="width" value="0.05292" units="cm"/>
      <inkml:brushProperty name="height" value="0.05292" units="cm"/>
      <inkml:brushProperty name="color" value="#FFFF00"/>
    </inkml:brush>
  </inkml:definitions>
  <inkml:trace contextRef="#ctx0" brushRef="#br0">4705 5752 6,'-2'-7'63,"4"0"5,0 0 1,-2 0-1,0 0-1,0-2-6,3 2-2,-6 2-6,6-5-2,-6 3 14,3-1 6,0 1 10,-4-1-4,3 3-5,1-4-10,-2 4 4,-3-1-2,5 6-1,-3-12-7,2 9-2,-1-2-5,2 5-1,-3-11 3,1 8 0,2 3-4,0-7-3,0 7-6,-6-7-4,6 7-5,0 0-6,0 0-2,0 0 2,0 0-7,0 0-4,0 0 3,0 0-2,0 0-7,0 0-1,0 0 4,0 0 2,6 19-6,-6-5 1,2-4-3,3 8 0,-1-4 4,1 3 3,0-1-7,0 1 3,1 2-6,-1-1 3,3-2 1,-2 1-1,5-2-2,-5 0 4,-2-3-4,2 2-3,-1-2 6,-4-1 2,7 3-4,-6-9 1,1 5-1,-3-3 1,3 0 1,3-1-1,-4 0 2,1-3-3,-3-3-2,0 10 1,0-10-1,3 2 2,-3-2 3,0 0 2,19-14 0,-6 1-6,1-11 6,10-7-2,1-11-5,7-1 3,0-5 5,9-20 0,0 3-5,-2 1-3,11 4-3,-16-6 1,1 21-2,-6-2 2,4 3-1,-5 2 6,4 0-4,-5 5 0,-5 4-3,2 2 4,-8 6 0,0 5-2,-2 0 2,-6-1 0,3 11 8,-2-6 0,-4 2-8,1 6 0,-1 1-5,-2-4 6,4 4-2,-6 2-1,5-1-2,-6 0 0,0 6 3,7-6 2,-7 3-11,0 3-13,0-7-16,0 7-26,0 0-18,1-5-19,-1 5-13,0 0-34,0 0-82,0 0-251,0 0 111</inkml:trace>
  <inkml:trace contextRef="#ctx0" brushRef="#br0" timeOffset="1726.8146">8613 3213 15,'-3'-4'98,"-1"-3"-17,3 0-12,-2 2 9,3 5-11,-7-9-5,1 4 1,4 1-16,-2-4 10,4 8 4,-8-7-8,8 1 1,0 6 5,-5-7-5,2 4-10,3 3 5,-6-6-5,6 6 1,0 0-8,0-5-4,0 5 4,0 0-11,0 0-8,0 0 6,0 0-1,0 0 1,-10-6-1,10 6 3,0 0-3,0 0-3,0 0-1,0 0-10,0 0 3,0 0-3,0 0-3,0 0 0,0 0-7,0 0 4,0 0-2,0 0 4,-3 15-7,3-15 4,0 15 2,3-7-7,-3 6 5,-3-2 5,3 6-5,3-7 1,-3 6 9,5-4-11,-5 5 2,0-6 0,1 4 0,3 1-6,-4-3-3,0 2 7,0-6-1,1 1 1,4 0-1,-2 0 4,-3 1-7,3-4 3,-1 1 3,-2-2-3,0-1-5,3 1 13,2 0-10,-5-1 4,4 0 2,-2 0-5,-2-6-1,6 7 0,-6-7 12,0 0 5,4 1 3,-4-1 9,0 0-1,0 0 0,0 0 2,20-8 0,-12-4-2,6-1-3,7-7 2,-4-1 0,13-15-3,0 0-4,5-8-2,19-15-2,0 0-2,3-8-1,-2 5-2,1-7-4,-1 8 4,-1 0 2,-5 0-9,-11 21 4,-2 0-1,-1 9-2,-2 2 4,-4 0-2,-13 9-2,-5 9 2,0 1 3,-5 3-9,2 1-3,-5 0 0,-1 3-6,-2 3-18,0 0-11,0 0-21,0 0-12,0 0-3,-10 15-9,4-7-21,-5 4-34,5 2-86,-5-2-243,4 0 108</inkml:trace>
  <inkml:trace contextRef="#ctx0" brushRef="#br0" timeOffset="3177.656">11437 3465 64,'0'0'102,"0"0"-7,0 0-4,0 0-1,0 0-7,0 0-3,-7-1-1,7 1-16,0 0-2,-5-7-6,5 7-2,0 0-12,0 0 4,-4-6-2,4 6 7,0 0-2,0 0-2,0 0-2,0-7-5,0 7 3,0 0-2,0-8-4,0 8-1,0 0 3,-2-5 1,2 5-7,0-7-1,0 7 4,0 0-1,-3-6 2,3 6-4,0 0-3,0-7-1,0 7 0,0 0-1,0 0 8,0 0-12,0 0-3,0-8 1,0 8-3,0 0-5,0 0 0,0 0-5,0 0 0,0 0 1,0 0-4,0 0 4,0 0-6,0 0 0,0 0-3,0 0 0,0 0 2,0 0-1,0 0-1,-2 19 1,1-12-2,1 2-2,1-1 6,-1 10-4,2-8 0,1 7 2,0-1-4,-3-3 2,3-3-1,1 4 1,-3-2 1,1-1-1,1 2 5,-3-3-3,5 0-1,-5-1-1,1-2 0,2 1 2,-3 1-3,4-4 5,-4 3-5,0-1 10,3-1-8,0-4 0,-1 5-3,-2-7 3,3 5 2,-3-5 0,4 2 1,-4-2 2,0 0 0,5 5-2,-5-5 11,0 0 3,0 0 6,0 0 4,0 0 0,0 0 0,10-11-5,2 3-1,-5-11-1,8-2-4,12-13 1,2-2-3,-2-2 0,6-7-1,2-1-6,11-15 3,-13 15-6,18-11-10,-13 9 2,-2 7-2,4 0-1,-7 3 0,-2 3 3,-2 5-5,-8 10 5,2 1-17,-8 9-18,-4-5-19,0 12-25,-2-5-15,-4 3-19,1 3 8,-6 2-11,8 0-8,-8 0-122,0 0-271,-17 9 121</inkml:trace>
  <inkml:trace contextRef="#ctx0" brushRef="#br0" timeOffset="30683.8071">15158 4298 7,'0'-10'175,"0"-1"-5,8-3-10,-1-2-3,5 1-15,-3-3-5,10-1-6,0 0-6,11-6-12,3-1-3,8-1-8,4 5-10,1 0-7,-4-1-9,6 2-11,-7 5-6,5 2 0,-8 0-11,-6 4-2,-2 4-7,1-2-2,-7 0-13,-3 2-29,-6 5-26,1-2-30,0 2-37,-2 1-43,-6 1-164,0 3-328,-3-2 146</inkml:trace>
  <inkml:trace contextRef="#ctx0" brushRef="#br0" timeOffset="31151.5559">16020 4176 140,'0'0'197,"-1"-8"-19,1 8-14,-3-8-13,3 8-19,0 0-10,0 0-16,0 0-7,0 0-9,1 23 7,2-5-9,4 11 8,-4-3-10,0 6-5,5 4-11,-3-7-8,4-2-3,-4-2-8,7-5 0,1 1-8,-5-5-3,2-3-3,-4-3-1,3-1-4,1-2-3,4-3-3,2-4-3,-2-3 1,7-5-4,-1-5-1,1-8-2,1-3 0,7-7-3,-10-6-5,-2 0-6,-3 0 4,0-1-5,-6 2-3,-1 7 4,-3 6-3,-4-3 0,0 8 2,2 3-2,0 4-2,-2 0 2,0 3-2,4 0-7,-4 5 5,0 3 0,0 0 0,0 0 1,4 35-4,-1-7 12,3 12 0,0 5 1,-1 4-1,5 6-1,-6-2 1,4-1 0,-1 1 3,-3-1 1,3-4-2,-6 2 0,1-4 1,-2 2-3,-2-6 4,1 2-2,-7-3 0,-2-6-3,-1-7 2,-3-3 1,-3-1 1,1-3-5,-6 1-17,-2-5-19,0-3-22,0-6-33,-4-2-36,3-6-28,-12-6-61,7 0-110,-13-7-351,8-6 156</inkml:trace>
  <inkml:trace contextRef="#ctx0" brushRef="#br0" timeOffset="31609.3857">15227 4087 81,'-6'-4'189,"-2"-1"-19,3 0-11,-3 1-3,4 1-6,4 3-10,-11-4-17,11 4-8,-5-1-17,5 1-5,0 0-15,0 0-7,-7 17-5,7-8-8,7 9-6,-6 1-3,3 3-5,5 8-7,-4-2-1,4 0-5,1-2-2,-1 0-1,4 0-6,-5-1 0,3-10-5,-3 3 1,5-3-2,-2 0-3,0-4 1,-5-3-1,7 2 0,1-1-2,-8-6 2,7 3 1,-2-6-2,5 0-4,-4-4 2,4-1 1,2-5-2,-2 3 0,1-4-1,-6-3 0,0 2-1,2-2 1,-7-4 0,2 3-4,0 1 0,-5 0-4,0-2 3,-1 5 1,-2-5-3,0 6 3,-2-2-2,-1 5-1,0-1 0,3-5-1,-8 8-3,3 0 1,2-1 3,-3-1-4,-1 4 4,1-1-4,6 4-10,-8-8-14,8 8-13,0 0-17,0 0-19,-17 8-26,17-8-36,-5 6-179,5-6-343,-3 5 152</inkml:trace>
  <inkml:trace contextRef="#ctx0" brushRef="#br0" timeOffset="32221.3412">17752 3446 229,'-2'-10'255,"2"-4"-23,-1-2-17,1 6 0,-2 1 2,2 0 5,-2 0 0,1-1-8,1 5-14,0-2-15,0 0-18,0 7-18,0-7-15,0 7-19,0 0-18,0 0-12,0 0-3,0 0-7,13 19-10,-4 2-4,10 15-7,-5 1-5,5 14-4,10 19 2,-2-4-9,-8 0-1,-2 6-4,2-4-1,-5-13-5,-3-3-1,-3-4-1,0-6-6,0 2-3,-2 0-5,2-6 2,-6-10 2,-2-2-1,2 0-4,-1-3 3,-1-1-1,0-8-10,2-3-22,-2 0-15,0-1-16,-2-3-19,1 0-36,-3-4-33,4-3-31,-12 0-39,12 0-50,-19-17-10,6 1-172,-1-4-478,1-2 211</inkml:trace>
  <inkml:trace contextRef="#ctx0" brushRef="#br0" timeOffset="32485.6361">17861 4179 756,'-6'-14'43,"-5"1"7,6-1 20,-5 3 16,6 3-6,-7 2 8,6 2 1,-5-2-3,6 1-3,2 1-5,2 4-2,-10-7-8,10 7-9,0 0-2,0 0 20,-6 18 11,6-5-10,2 4-1,-1 0 7,10 2-5,-9 7 5,11 0 1,-1-2-5,-1 1-8,4-1-8,-1-4 0,6 0-3,-1 0 2,0-1-4,-3-7-7,-2 2 0,2-3-6,0-3-9,-10-2 2,6 0-2,-3-2-6,-4 1-2,3-1 2,-2-4 0,-6 0-2,16-4-5,-2-5-1,-1-4-1,-1-7-1,3-6-5,-3-4-2,3-8-13,0-3-10,0 4-9,-3-7-4,-4 4-7,-1 2-6,-1 11-13,5-1-15,-8 4-8,3 5-16,-2 3-25,0 5-34,4-3-40,-1 5-67,-4 5-137,6 1-423,-4 2 187</inkml:trace>
  <inkml:trace contextRef="#ctx0" brushRef="#br0" timeOffset="33197.7328">18505 5160 240,'0'-10'257,"0"3"-29,0 3-26,0 4-18,0 0-19,0 0-11,0 0 8,14 27-3,-2 2-6,-9 13 18,8 5-10,-6 3-15,4 3-11,-4 0-14,9 2-10,-9-2-9,9 17-11,-3-18-8,-8-7-9,10 0 4,-10-4-9,2-4-4,1-8-13,-3 1-2,2-8-1,1 0-6,-4-5-4,0-1-1,-2-6-2,0-1-8,1-1 5,1 1-6,-2-2 3,0-7-4,0 0-8,0 0-15,-13-19-4,12 0-16,-6-7-2,-4-14-8,0-6-7,3-2-6,-5-7 1,-1-18 0,-3-2 2,3 1 5,-2 5 1,5-3 2,-2 23 2,3-2 4,-2 3 1,-2 1 8,7 1-2,-5 5 6,-3 2 4,3 2 2,4 11 21,0 7 1,2 3 1,-4 6 3,7-6 8,-5 7-3,5-1-8,-2 3-4,3 1-1,-4 0-4,6 6-1,0 0-2,-19 17 0,8 4-2,0 5 2,-2 2-3,-1 9 2,0-2 1,3 3 3,1-1-9,-1-1 3,8-8 3,-2 0-6,-3 0 1,8-10 4,-6 3-6,3-6 0,3-1 3,-3-3-4,6 0 4,-6-5 4,3 1 1,0 0-3,0-7 3,0 7 1,0-7-1,0 0 0,6-17-2,2 0 1,6-12-3,7-9-3,-4-1 4,2-4-4,-3 1 4,0 5 0,1-2-3,-7 15-1,4-2 3,-3 3-5,3 0 5,-4 5-6,-4 3-2,0 5 4,1 0-1,1 4-3,0 3 3,4 5-5,-12-2 0,19 7 2,-5 3 2,2 1-1,-5 3 2,2 4-3,6 1 2,-2 1-2,2 0-35,-3-1-20,0-4-31,-5 1-38,3 0-45,4-4-46,-2 0-271,-2-1-532,2-9 236</inkml:trace>
  <inkml:trace contextRef="#ctx0" brushRef="#br0" timeOffset="39140.3065">17717 10906 3,'6'-1'121,"-6"1"-13,8-2-6,-8 2 0,14 0-3,-14 0-1,18-2-5,-15-1-4,-3 3-6,19-2-7,-9 0-11,1 2 1,-3-5 1,3 3-3,0-2-8,0 1-2,0 3-4,2-3-10,-1-1 7,-2 3-7,2-5-10,-1 6-4,2-3 3,4 1-6,-9 4-3,3-4-1,1 0 0,-12 2-3,19-2-1,-13 2-2,-6 0-7,13 2-22,-13-2-18,0 0-17,11-2-14,-11 2-16,12 4-23,-12-4-128,0 0-250,-8 9 110</inkml:trace>
  <inkml:trace contextRef="#ctx0" brushRef="#br0" timeOffset="39391.6375">17810 11072 15,'8'4'124,"-1"1"-3,-7-5-15,14 0-4,-6 3-5,3-3-10,2 0-8,4 2-16,0-4 7,2-1-5,5-2-11,-2 3-5,0 0-5,7-2-2,-4 1-23,-3 0-22,-3 1-23,10-1-58,-13 0-87,1 0-185,-7 2 82</inkml:trace>
  <inkml:trace contextRef="#ctx0" brushRef="#br0" timeOffset="40241.1353">19015 10325 154,'0'0'150,"0"0"-7,0 0-5,0 0-14,0 0-15,0 0-10,0 0-8,0 0-14,0 0-7,0 0-7,-3 14-7,3-7-8,0 9-1,3-6 2,2 6-6,-2 1-5,-3-1-4,1 2 1,1 2-7,1-3 0,-3-2 0,2-3-5,-2 2-3,1-2 3,-1-2 0,0-2-2,-1 1 9,-1-2 2,2 1-1,-5-3-2,1 2-7,-1-3 3,-3 4-2,-3-7-2,-2-2 1,13 1-3,-22-8-5,8 1-3,0-2 3,-2-1-3,-3-11 3,0 4-2,6 0-5,-7-3 12,5 0 7,1-2-7,-3 2-4,9 6 14,-2-5 5,2 0 2,-1 7 16,2-5-3,0 6-1,3 0-4,3 4-3,-1-1-4,-4 1 0,4 2-7,2 5-8,2-12 1,4 6-1,1-1-4,4 3 1,4-4-7,4 1 3,10 0-5,-1 0 1,7 0-2,6 0 0,-11-2 2,12-1-3,-3 5 0,-6 1-5,-2-3 4,0 4-5,-2-1 3,-1 1 1,-7-1-2,1 4-2,-9-1-1,-2 1-1,3-3-19,-1 3-20,-1 0-20,-12 0-17,10-3-18,1 6-26,-2 0-21,-4-2-23,5 2-191,-10-3-386,6 8 171</inkml:trace>
  <inkml:trace contextRef="#ctx0" brushRef="#br0" timeOffset="40755.8382">19517 10407 28,'0'0'229,"0"0"-11,0 0-9,-10 0-10,10 0-7,0 0-19,0 0-16,0 0-18,0 0-11,0 0-18,0 0-6,25-13-12,-12 10-10,-3 0-9,9 2-6,-2 0-12,-3 2-6,1 0-5,3 4-3,-3 0-6,1 7-4,-2-4-3,-5 2-3,1 6-1,-5 1-3,-4-1 1,4 9-4,-11-3-4,-2 1-2,-3 3 1,-1-4 0,1 0 1,-1-10-4,-3 3 1,6 2-1,-4-6 0,5-7-1,4 7 6,-7-6-6,9-3 1,-4 2-2,6-4-3,0 0 1,0 0 0,-3-17 2,10 3 1,-3-2-4,11-6 0,-3-1-3,5 0 1,-1-3-5,3-7 2,-3 8-2,4-9-3,1 9 2,-5 2 1,-1-3 3,1 0-4,-2 7 0,-7 0 1,2 3 3,-4 4 0,3 3 2,-5 0-1,-3 2 2,5 1 0,0 0-2,-5 1-2,0 5 2,0 0 1,0 0-3,0 0-3,-26 23 3,18-13 0,0 6-1,1-1-2,2 3 5,0 8-5,2 0 1,1-3 1,2 2 1,0-5 1,5-2 0,5 4 2,-3-5 1,1-2-1,7 1-1,-3-2-1,6-2 2,-4-2 1,11 3-4,-6-3-14,-1 1-28,-3-6-36,8-3-39,-4-2-43,-2 0-71,-4 0-131,-4 0-392,-9 0 173</inkml:trace>
  <inkml:trace contextRef="#ctx0" brushRef="#br0" timeOffset="41054.0395">19206 11172 2624,'-14'3'129,"3"-1"-44,6 1-44,-6 0-14,8-2-11,3-1-6,-13 2-6,13-2-1,0 0 2,0 0-2,0 0-3,0 0 9,0 0-6,43-9 1,-10-1 0,-1 4 2,14-2-3,0-6 1,9 1 0,-9-1 1,5 4 2,-7-1-2,0 1-1,-13 1 3,2 2-4,-5 2 1,-1-4-1,-6 6-1,-5-1-3,1 4-16,-3 0-19,-6 0-19,-8 0-28,14 0-21,-7 4-24,-7-4-43,6 10-55,-11-6-142,5-4-398,-12 17 177</inkml:trace>
  <inkml:trace contextRef="#ctx0" brushRef="#br0" timeOffset="41391.1388">19620 11440 51,'0'0'235,"-7"-5"-26,7 5-23,0 0-17,0 0-18,0 0-14,0 0-17,0 0-10,0 0-9,0 0-8,7 18-10,-3-7 0,1 2 4,1 4 1,-3 1-4,2 8-3,-3-3-1,4 10-2,-4-8-4,2 2 3,1 3-9,-2-2-7,-1-2-3,0 2-2,2-3-4,3 1-8,-6-7-4,4 3 0,0-8-4,3 4 1,-7-2-6,6-4-3,0-3-4,-5-2 0,9-2-2,-3 2-2,5-3 2,-1-3-8,4-1-2,0-4-17,0-2-21,3 0-30,6-4-21,-6 1-26,-1-1-36,7-4-41,-6-4-58,-8 6-136,5-4-405,-8 5 179</inkml:trace>
  <inkml:trace contextRef="#ctx0" brushRef="#br0" timeOffset="41576.8215">19741 11702 201,'-12'0'239,"2"2"-22,10-2-7,-19-2-3,19 2-11,-12-1-14,12 1-18,-8 0-14,8 0-19,0 0-12,-4-6-11,4 6-11,0 0-18,23-13-27,-9 6-27,2-3-33,4-2-38,-1 1-33,3-6-46,-1 1-54,-5 3-145,-3-4-350,-4-1 155</inkml:trace>
  <inkml:trace contextRef="#ctx0" brushRef="#br0" timeOffset="41728.4172">19645 11449 202,'-7'4'214,"0"-3"-22,7-1-21,0 0-13,-18 0-9,18 0-12,0 0-19,0 0-8,0 0-13,0 0-8,0 0-6,0 0-11,0 0-9,38-7-16,-20 6-35,12-10-47,-7 3-48,4-3-217,0 0-324,-5 1 144</inkml:trace>
  <inkml:trace contextRef="#ctx0" brushRef="#br0" timeOffset="43031.7012">20446 10898 76,'0'0'107,"0"0"-7,0 0-8,0 0 3,0 0-3,0 0-3,0 0-10,0 0-6,-8 1-12,8-1 5,0 0-3,0 0 9,0 0-1,0 0-2,0 0-2,0 0-1,0 0-2,0 0 0,0 0-4,0 0-2,0 0-3,0 0 0,0 0 0,0 0 0,0 0-4,0 0-2,0 0-2,0 0 0,0 0-5,0 0-4,0 0 3,0 0-7,0 0-1,0 0-2,0 0-1,0 0-1,0 0-3,0 0-4,0 0 1,0 0-1,0 0-4,0 0-1,0 0-2,0 0-1,0 0-2,0 0 1,0 0-5,0 0 6,0 0-7,0 0 0,0 0-1,0 0 1,0 0-1,0 0 0,0 0-3,0 0-2,0 0 5,0 0-1,0 0-2,0 0-2,0 0-1,0 0 7,0 0-3,0 0-2,0 0 2,0 0 0,0 0-1,0 0-1,0 0-2,0 0-2,0 0 3,0 0-2,0 0 2,0 0 3,0 0-2,0 0-1,0 0 2,0 0 2,0 0-2,0 0-2,0 0-3,0 0 4,0 0-4,0 0 0,0 0 1,0 0 6,0 0-5,0 0 1,0 0-1,0 0 1,0 0 2,0 0-6,0 0 2,0 0 0,0 0 2,0 0-2,0 0-1,0 0 9,0 0-8,0 0 2,0 0 1,0 0-1,0 0-2,0 0-1,0 0 0,0 0 4,0 0-2,0 0 0,0 0-1,0 0 1,0 0-1,0 0 1,0 0 2,0 0-7,0 0 7,0 0 2,0 0-5,0 0-1,0 0 4,0 0 1,0 0-2,0 0-1,0 0-1,0 0-1,0 0 2,0 0 1,0 0-1,0 0 4,0 0-4,0 0-6,0 0-5,0 0-7,0 0-24,0 0-18,0 0-36,0 0-33,0 0-244,0 0-402,0 0 178</inkml:trace>
  <inkml:trace contextRef="#ctx0" brushRef="#br0" timeOffset="51305.0306">20519 10772 89,'9'0'152,"-9"0"-13,0 0-11,0 0-11,16 0-4,-16 0-6,0 0-10,0 0-4,14 0-2,-14 0-9,0 0-2,14 0-6,-14 0-6,5 0-3,-5 0-1,0 0-3,0 0 2,13 0-4,-13 0-11,0 0 8,6 0-7,-6 0-2,0 0-6,13 0 0,-13 0-2,14 0 3,-14 0-2,13-4-1,-5 3-5,-1-1 0,1 1-5,7-2-3,-1 2-2,3-2-3,-1 0 1,6-1-3,-3-2-2,2 1 2,-2-2-2,8 2-4,-8-2-2,-2 1-7,5 0 5,0 0 0,-4 2-4,-2-3 4,-2 3 0,3-2-2,-1-1 1,-3 2-4,-5 1 1,4-3-4,0 2 3,-3 3-1,-3 1 1,2-3-4,0 1 2,-8 3 0,13-2 2,-10-3 0,-3 5 0,5-4-6,-5 4 4,0 0-2,8-3 0,-8 3-2,0 0-7,0 0-9,0 0-16,0 0-7,0 0-21,0 0-25,0 0-16,0 0-28,0 0-19,0 0-20,-29 12-124,17-10-318,-4 1 141</inkml:trace>
  <inkml:trace contextRef="#ctx0" brushRef="#br0" timeOffset="51729.4945">20702 10555 146,'0'0'140,"0"0"-2,0 0-10,0 0-6,0 0-9,0 0-8,0 0-12,0 0-6,0 0-24,0 0 1,0 0-3,0 0-4,0 0-9,0 0-3,0 0 3,0 16 3,3-8-3,5 4-2,-6 2-7,3 3-1,4 7-5,-4 2-4,3-3 4,1 6 5,2-2-4,4 10-7,-6-6-3,1-3 1,-7 1-1,3-4-6,2-1 2,3 1-3,-9-3-3,5-6 9,-2 2-11,5-3-10,-7-4-22,-2-2-9,6-2-17,-7 2-21,1-4-3,4-2-40,-5-3-56,0 0-92,0 0-279,0 0 124</inkml:trace>
  <inkml:trace contextRef="#ctx0" brushRef="#br0" timeOffset="53663.8467">21115 10830 82,'0'0'167,"0"0"-12,0 0-10,0 0-22,0 0-8,0 0-7,0 0-18,0 0 1,0 0-10,0 0-10,0 0 2,0 0 0,0 0-3,0 0 2,0 0-4,0 0-4,19-1-2,-19 1-4,10-5-5,-4 5 0,2-3-5,-2-4-4,4 3-2,-1-4-3,2-1-3,0-1-2,1-1-4,-3-3-4,2 0 0,0 2-5,3-12 1,-4 4-3,-2 1-3,-2-4-2,5 4 1,-8 1-2,4 0-1,-1-9-4,-3 2 0,-1 2 13,-1-2-4,-2 7-1,1-2-1,0 2-2,-5 0-1,5-4-1,0 8-3,-6-2 8,4 1-9,2 2-1,-5 4-1,5 1 1,-1-1 0,-1 4-3,2-3 2,0 8 3,-6-10-10,1 4 4,5 6-1,0 0-3,0-6 0,0 6-4,0 0 1,0 0 3,0 0-3,0 0 3,-6 22 1,6-12-3,0 7 1,1 1 1,3 1-4,-3 3 3,7 1 1,-5 2 1,5 1-1,0-4-2,0 1 2,6-2 1,-1 2 2,-2-8-4,2 2 7,4 0-3,-3-4 0,-4 2 7,4-3-6,3 0-1,-1-9 0,5 4-1,-2-3 0,-3-4 5,4-1-3,2-5 1,-6 2 1,5-3-3,1-10 4,-6 8-1,3-8-4,-5-4-4,0 2-9,-1-4-1,-7 7 0,1-4 4,-1-6-14,-4 1 2,-1 1 1,-2-1 2,-4 1 0,-5 0 3,4 1-4,-5-2 6,0 2 0,4 8 3,-5 1-1,2-1 2,1 1 0,2 6 1,0 0 7,0 2-6,-1 1 0,7-1 1,-4 1-2,5 5 1,-10-2 0,10 2 3,0 0 0,-11 17-2,8-2 3,6 3-1,1 4 0,0 4 0,-1 5 2,7-4 5,-4 10-7,7-8 8,-7-3-2,7 0 0,-2-2-1,5 2 2,-8-4-2,4-4 0,1 2 1,-5-2 0,0 0 0,0-5 0,1-2 0,4 3 3,-8-7-9,3-2-9,-5 2-8,2-2-15,-1-4-23,-4-1-40,0 0-61,15-15-133,-14 8-317,2-7 142</inkml:trace>
  <inkml:trace contextRef="#ctx0" brushRef="#br0" timeOffset="54293.6258">22207 9927 11,'0'0'192,"0"0"-23,-3-7-16,3 7-15,0 0-20,0 0-10,0 0-11,0 0-8,0 0-11,0 0-1,8 23-12,-3-14-9,-4 4-1,3 2-12,-4 0 0,3 4-1,-3-1 7,0 0-8,3 1 1,-3-2-4,-3 2-2,0-3-2,-2 0 0,0 1 1,0-5-2,1 6 1,-3-6-6,-4 0 4,2-3-5,-1-1 2,1-2-5,-1 2-2,-1-6 3,0 0-2,-2-2 2,2-1-3,-5-6-2,4 0-5,-2-6 4,-1 0-8,-1-5 2,7-5 0,-4-1-3,4 8-1,6 0 0,-2-8-2,-1 8 0,6-2 0,-2 3-3,-3-4 0,5 6 2,0 1-2,0-2-4,5 2 3,3-2 1,-2 2-2,2-4 2,5 4-3,-5-1-3,6-2 3,5 7-2,-3-8 1,9 2-2,4-4 4,1 4-2,1-1 3,-2 0-2,4-4-1,-3 2 3,-1 3-2,1 1 2,-3 2-5,-4-2 2,-4 1-1,-3 8-1,-2-2 3,-2 4 1,-3-5-3,-1 0 4,-2 6-2,1 0-2,-7 1 4,14-2-5,-14 2 4,3-3-18,-3 3-11,0 0-13,0 0-12,0 0-23,0 0-29,0 14-27,-2-5-24,-5-2-138,-1 2-315,8 1 140</inkml:trace>
  <inkml:trace contextRef="#ctx0" brushRef="#br0" timeOffset="54740.0281">22465 9895 78,'0'0'180,"0"0"-5,0 0-9,0 0-10,0 0-15,0 0-6,0 0-20,2-17-16,-2 17-9,0 0-12,0 0-8,0 0-5,0 0-8,5 21-4,-4-12-6,6 5 6,-4 0 2,8 4 4,-10-4-13,4 3-5,3-2-2,2-1-7,-1 0-1,-4 1-4,4-4 0,-1-2-3,3 0-3,2-2 1,0-2-1,4-1 0,-3-4 1,4-2-4,-2-3 0,6-4-6,3-6 5,-3-3-4,-1 0 1,-2-3-2,-2-1 0,-1-2-4,0-1 0,-7 2 2,-4-3-6,0-2 4,0 0-3,-10 9 0,5 3-2,-5-3 2,-3 5-2,2-3 6,6 6 2,-8 1-1,6 3-3,-4 0-5,3 5 1,3 2-4,0 0 2,0 0 7,-8 12-6,8 2 2,3 2-4,0 9 0,2 2 2,3 0-2,3 9 2,2 4-3,-1-12 18,4 10-13,-5-9-4,-3 1 2,3-3-2,0 1 1,-4 0 0,-1 1-3,-1-4 4,-2 1-1,-6-7-1,3-1 1,-5 0 3,-5 1 0,-1 1-13,-6 1-22,-5-2-24,-2-1-30,0-2-27,-1-2-34,0-2-50,-5 0-118,4-7-340,1 7 151</inkml:trace>
  <inkml:trace contextRef="#ctx0" brushRef="#br0" timeOffset="54977.9226">22369 10681 172,'0'0'275,"0"0"-29,0 0-27,0 0-21,0 0-18,0 0-19,20-13-13,-4 3-16,13 2-13,-1-6-13,20-2-8,-1-6-12,4 6-6,-4-5-10,2-1-8,2 6-2,-10-1-12,-9 7-5,-4 0-24,-4 1-45,-7 8-28,-7-2-12,1 3-21,-11 0-19,8 6-19,-8-1-53,0-5-136,-14 18-339,3-7 150</inkml:trace>
  <inkml:trace contextRef="#ctx0" brushRef="#br0" timeOffset="55273.1308">22624 11013 172,'0'0'218,"0"0"-24,8 5-15,-5 1-20,-2 2-11,6 4-3,-1 4-2,-3 0-12,3 13-10,4-1-15,1 6-6,-5 9-12,5-6-3,1 3-8,-5-2-3,6-1-6,-7-9-6,1-2-5,1 5-5,3-4-5,0-1-1,-3 0-7,1-5-6,-1-4-1,0-2-2,0 0-3,3-4 0,0-3-2,2-2-3,1 0-2,3-4-1,-2-4-2,4 2-4,4-6-15,-2-4-11,1-1-23,2-4-35,-8 2-17,4-3-34,2-1-39,-4 1-63,-10 2-120,1-2-372,-4-1 165</inkml:trace>
  <inkml:trace contextRef="#ctx0" brushRef="#br0" timeOffset="55425.726">22878 11368 166,'-9'4'217,"-4"-2"-21,5 0-18,-1 3-18,9-5-16,-11 2-14,11-2-13,0 0-10,0 0-12,0 0-10,0 0-33,0 0-34,33-15-48,-16 2-37,2-3-69,-1-3-103,-1-2-259,1-2 115</inkml:trace>
  <inkml:trace contextRef="#ctx0" brushRef="#br0" timeOffset="55607.239">22734 11079 211,'-7'2'233,"7"-2"-24,-15 0-21,15 0-16,-8 0-20,8 0-12,0 0-15,0 0-16,0 0-11,23-7-1,-9 3-13,5-1-22,-2 2-33,8-8-35,1 2-40,2-1-40,2-4-66,-6 2-119,-5-5-291,6 4 129</inkml:trace>
  <inkml:trace contextRef="#ctx0" brushRef="#br0" timeOffset="56054.7233">23626 10283 90,'-8'-1'256,"1"-1"-21,7 2-13,-9-5-16,9 5-19,-7-1-18,7 1-17,0 0-18,0 0-12,0 0-13,0 0-12,0 0-9,23-8-9,-9 4-5,5-1-8,8 2 10,-2-4-9,5-4-4,0 3-6,5 0-16,-8-2-32,0 3-41,-7 0-43,3 0-52,-9 0-55,-5-2-183,-1 2-393,-1 0 175</inkml:trace>
  <inkml:trace contextRef="#ctx0" brushRef="#br0" timeOffset="57159.637">24395 10137 100,'0'0'181,"0"3"-10,0-3 2,0 0-7,0 0-10,0 0-15,0 0-13,0 0-13,0 0-10,9-14-13,-6 2-4,-1 3-11,-2-6-7,2-3-7,-2 3-6,0-3-4,-2-7-8,-3 2-2,2-3-7,-5-3-4,-1 3-1,-1-2-3,1 1-6,-9-11 0,2 4 2,2 7-1,3-1 7,-3 2-2,0 1 0,-1-1 13,1 14 2,6-5-2,2 5-4,1 1-2,-1 4-7,-1 0-3,6-2-5,-7 1-1,6 6-9,-1-3 0,3 5 4,0 0-1,0 0-2,-1 15-4,5 1 1,-2 3-1,3-3 0,3 8-3,1 2-1,-1-1 1,3-1-1,3-3 1,-6 5 0,5-3-2,1-2 1,5 2-1,-5-1 1,-4-6 1,4-2-2,0 0-1,1-2 4,-1-2-1,-1-2-1,1-1 0,-2-4 0,-2-1 1,9-2-1,-5-2 0,-1 0-4,4-6 6,-4 1-3,0-4 0,-4 1 3,1-6-13,-2 2-4,1-5-2,-4 2 3,0-2-7,-1-6 4,-5-3-4,1 4 3,-3 4 4,-5-6-2,6 6 4,-3 5 3,1-2 8,0 3-1,0 5 4,2 4-2,-3-4 0,2 0-3,0 5 0,0-2-5,3 6 2,0 0 0,0 0 3,0 0 0,0 21-4,0-6 1,3 11 4,0 0-1,0 4-2,5 7 1,-5-7 0,10 0 2,-11-1-3,9 0-2,-3 1 5,-2 0-4,-3-4 5,3 1 2,4-4-2,-5-4-2,3 1 0,-7-2-8,4-4-25,1-2-31,-3 0-22,1-3-30,5-4-29,-6-5-53,-3 0-133,0 0-356,10-15 158</inkml:trace>
  <inkml:trace contextRef="#ctx0" brushRef="#br0" timeOffset="57549.5179">24906 9468 197,'0'0'194,"14"9"-23,-6-2-18,-3 1-20,1 2-10,1-3-10,0 6-12,3 1-2,-4 4-5,-1-3-6,3 1-11,-6-2-12,2 4-1,-4-13-2,7 7-7,-4-2-1,0-6-11,-3 2-1,0 2-3,2 1-3,-2-9 1,-5 7 1,5-7-7,-14 0-3,14 0-3,-21-8-5,5 0-3,2-6 6,1 3-5,-3-6 0,-1-5-5,4-3 0,-1 0 2,0 2-6,4 0 5,2-2-1,4 7-5,2 4 1,2-5-4,0 7 3,0-5-3,6 8 1,-2-7 1,5 6-3,2-6 0,2 6-2,4-5 0,7 1-3,-2-1 3,3 3 1,4-1 1,-8 0-5,7 3 3,2-5-3,0 7 16,-6-2-1,0 3-5,-7 2 2,2-2-3,-2 2 1,-2 3-3,-7-3-2,1 3-26,-3-1-29,-6 3-31,0 0-32,18 2-30,-18-2-53,0 0-115,-2 8-337,2-8 149</inkml:trace>
  <inkml:trace contextRef="#ctx0" brushRef="#br0" timeOffset="57884.151">25192 9477 191,'0'0'203,"18"-18"-19,-13 11-16,4 2-14,1-2-10,2-1-17,-2 1-12,4-1-16,0 4-4,7-3-10,-5-1-10,-2 6-8,-1-3-9,-1 5-7,1 0-3,-4 4-6,-1-2-3,0 1-2,-3 10 5,0-3 12,-1 7-22,-4-1 0,-3 3-3,-1-2 1,0 8 1,0-2 4,-4-5 3,1 5-6,0-6-3,3 2-2,1-9-1,-3 2-2,4-3-4,1-3 1,-2 5-4,1-5-1,2-6-2,2 7 2,1-4 0,-3-3 0,0 0-2,0 0 4,28-3-5,-12-4 2,0-2-6,3 0 1,1 2-1,4-11-1,-6 11-9,-1-4-29,-3 2-32,0 2-45,-1 1-49,-3 3-71,-6-1-122,0 3-378,-4 1 168</inkml:trace>
  <inkml:trace contextRef="#ctx0" brushRef="#br0" timeOffset="58143.4591">25294 10182 94,'11'-17'194,"-8"11"-21,2 1-12,3-2-10,1-1-13,2 2-10,4-1-12,2-6-10,0 7-7,1-4-12,1 1-11,3 1-6,-5 0-11,5 5-3,-3-3-7,-3 0-2,-1 3-31,-3 2-44,-4 2-40,-8-1-53,11 3-147,-8 0-289,-3-3 128</inkml:trace>
  <inkml:trace contextRef="#ctx0" brushRef="#br0" timeOffset="58426.416">25172 10503 50,'0'6'244,"3"-2"-26,-1 4-21,4-1-21,-6 1-15,2 3-18,-1 3-13,2 1-12,0 4-10,2 6-8,-3-1-13,-2 0-6,1 0-8,-1 4 10,4-1-3,-1-2-12,-3-4-6,0-2-5,3-2-5,2 0-6,-5-6 3,0 5-11,6-9-3,-6 4 3,8-3-9,-7-2-1,4-2-2,8 0-4,0-4-1,-4-3-6,13-1-15,-6-4-36,8-7-25,0 4-30,1-7-42,-5 2-42,1-1-182,-5-2-386,-4 1 170</inkml:trace>
  <inkml:trace contextRef="#ctx0" brushRef="#br0" timeOffset="58562.0496">25291 10727 135,'0'0'232,"-8"5"-30,8-5-23,0 0-21,0 0-26,0 0-33,0 0-46,1-18-59,12 5-55,0-1-127,1-8-203,2 1 91</inkml:trace>
  <inkml:trace contextRef="#ctx0" brushRef="#br0" timeOffset="58678.7383">25397 10410 119,'0'0'201,"-4"-8"-32,4 8-36,0 0-37,4-9-38,2 0-50,3-5-79,-2 4-49,5-9-128,-4 3 58</inkml:trace>
  <inkml:trace contextRef="#ctx0" brushRef="#br0" timeOffset="59601.8764">17951 13941 17,'-5'1'185,"5"-1"-5,-11 2-6,11-2-12,0 0-16,0 0-16,-14 0-12,14 0-16,0 0-8,0 0-11,0 0-7,0 0-3,-5 6-12,5-6 0,0 0-2,0 0 2,0 0-6,19 6 0,-8-3 1,-11-3 0,16-3-4,3 1-4,-3-7-5,11 2-3,2-1-3,1-4-6,8-2-3,-10 5-14,7-4-38,-7 5-42,-1-6-61,2 5-42,-13 3-150,1 2-345,-6 0 153</inkml:trace>
  <inkml:trace contextRef="#ctx0" brushRef="#br0" timeOffset="59767.4367">18094 14119 304,'0'0'275,"0"6"-38,0-6-30,0 0-20,0 0-19,0 0-18,0 0-10,19-2-16,-7-2-13,9 0-19,4-5-42,2-1-52,2 3-45,2-1-60,-2 6-209,-1-6-340,-7 1 151</inkml:trace>
  <inkml:trace contextRef="#ctx0" brushRef="#br0" timeOffset="60856.8503">19164 13551 109,'-5'5'135,"5"-5"-16,0 0 3,0 0-11,0 0-1,-10 0-2,10 0 0,0 0-2,0 0 0,0 0 8,0 0-1,0 0-4,0 0 0,0 0-5,0 0-1,0 0-11,0 0-10,0 0-1,0 0-9,0 0-5,0 0-6,-6 3-5,6-3-3,0 0-8,0 0-1,-13 5-9,13-5-3,0 0-2,0 0-1,0 0-7,0 0 1,0 0-3,0 0-1,0 0-4,0 0 15,0 0-7,0 0 2,0 0-3,0 0-3,0 0-2,0 0 1,34-8-4,-22 8 1,4 0-7,-2-5 3,2 3-3,2 1 1,-4-2-3,3 2 5,1 1-4,-7-6 0,3 6-2,3-3 2,-4 1-2,5-1-1,-7 1 1,-3 0-1,1-1 2,-3-1-2,4 3 0,-10 1 0,0 0 1,12-2-1,-12 2 1,7 0-2,-7 0 1,5-5-2,-5 5 1,0 0 2,0 0 0,-5-9-2,5 9 0,0 0-3,-13-2 0,13 2 0,-14-2-3,8 1 3,6 1-3,-16-4 0,16 4 0,-18 5 1,6-3 2,2 2-3,-4-1 3,6 1-2,0 1-2,0-5 1,-1 3-2,4 1-3,-6-1-3,11-3-7,0 0-7,-14 2-7,14-2-10,-5 3-2,5-3-13,-10 2-12,10-2-14,-4 4-10,4-4-20,0 0-22,0 0-19,0 0-46,0 0-116,-13 5-340,11-3 151</inkml:trace>
  <inkml:trace contextRef="#ctx0" brushRef="#br0" timeOffset="61641.1975">19961 13297 109,'0'0'159,"0"0"-12,4-7-19,-4 7-8,0 0-15,0 0-3,0 0-5,0 0-13,19 10-6,-10-4-8,-4 2 2,4 0 2,-1 4 5,-1-1-14,-3-6-5,4 11-3,0-3 1,-6-2 4,6 3-3,-7 0-8,6-2 2,-7-1 0,1-3 4,-2 2-2,-3 2 0,1-1-2,-2-2-5,-1 0-4,1-2-3,-6 2-5,3-6-3,-3 2-2,-1-1-2,-1-2-2,0-1-1,-3-4-6,-3-6 0,5 2-1,-3-5-4,-1-2 0,1-1 3,1-4-7,2-3-1,-2 3-1,7-3 1,2 4-2,6-8-2,-6 3-2,6 7-1,2-1 0,6 1 3,-6-3 0,6 0-3,5-2 3,6 2-1,-4 3-2,3 0-4,10 2 2,-8 2 1,10 0 2,-2-1-2,3 5-1,-5-4 1,0 5-1,2 1 0,-3-6-2,3 5 1,-8 4 3,5-8-1,-4 8 1,-6-1-2,4-2-2,-4 3 1,-3 0 1,5-1 3,-5 1-4,-3 2 1,-2-1-8,-6 2-14,11-6-15,-4 6-21,-7 0-18,0 0-29,0 0-13,12 6-25,-12-6-31,0 9-156,0-9-356,-6 8 158</inkml:trace>
  <inkml:trace contextRef="#ctx0" brushRef="#br0" timeOffset="62115.8933">20395 13153 166,'2'-7'169,"-2"7"-24,1-4-12,-1 4-12,5-5-12,-5 5-9,0 0-5,0 0-7,14 9 1,-11 0-10,1 3-5,2-1-4,-1 6 6,-1 0-5,3 1-9,-1-1-3,0 0-7,4 6-5,3-9-3,-10 4-5,8-3-4,-8-3-3,3 1-6,4-6 4,-2 0-1,0-7-6,6 6 0,-14-6 0,24-8-3,-12 1-3,4-7-2,-2 4-2,5-10-1,-3 0-2,-3-2-2,-1-2-2,1-2 5,-5 0-1,0 2-2,-2-1-2,-1 1-2,-2 6 2,-3-3-3,-6 5 2,4-1-4,-2 5 3,2 0-3,0 4 6,1 0-3,-4 2-2,0 3-3,5 3 7,0 0-4,0 0-2,0 0 3,-3 22-3,8-6 7,4 3 0,1 8 4,4 11-1,7 2 5,-4-5 2,5 5 0,-1-3 1,-2 1 3,0 1-3,-5-12 0,-3-2 3,3 1-6,-9 0 4,1 2-3,1-1 1,-7-1 1,0-6 0,-3 4-2,-8 0-1,-2-6-2,-3 6 0,0-5-4,-7-7-9,-1 2-10,-3-4-34,9-4-30,-1-1-15,-7 0-35,8-4-25,-6-1-48,1 0-129,-3 1-353,10 2 156</inkml:trace>
  <inkml:trace contextRef="#ctx0" brushRef="#br0" timeOffset="62386.194">20086 14153 41,'0'0'300,"0"0"-32,-14-2-20,14 2-29,0 0-18,0 0-25,24-9-18,-5 2-13,9-2-16,12-4-13,3 3-10,6-6-9,-3 0-13,7-7-5,-7 9-10,7-1-7,-11-1-9,-10 7 0,-2 0-11,-11 4-5,0 0-27,-2 1-19,-5 1-16,-1 1-13,-7 2-5,-4 0-13,13 0-32,-13 0-35,2 8-38,-2-8-198,-7 13-388,-1-6 172</inkml:trace>
  <inkml:trace contextRef="#ctx0" brushRef="#br0" timeOffset="62697.3614">20577 14423 47,'0'0'254,"-16"2"-27,16-2-24,-14 2-19,14-2-24,-3 6-13,-5-5-16,8-1-12,-3 15-5,0-8-6,3 4-14,3 7-6,-3-3-9,3 4 3,5-1-10,-5 10 9,3-4-2,-1 4-8,-2-3-4,4 1-5,-1-2-5,2 2-4,0-8-5,-2 5-8,7-1-2,-1 1-4,-4-7-3,3-1 0,0-1-5,-3 0-4,5-2-1,0-3-1,-4-2-4,7 0 3,-3-2 0,6-1-3,-2-4-11,-1 0-23,0-2-24,3-4-31,-3 0-32,3-3-38,-5 0-47,0-1-209,-4-4-433,1-4 191</inkml:trace>
  <inkml:trace contextRef="#ctx0" brushRef="#br0" timeOffset="62873.8893">20799 14729 306,'-11'4'294,"1"-3"-28,1 1-29,1-1-24,8-1-18,-13 4-19,13-4-19,0 0-15,0 0-14,0 0-11,0 0-15,27-16-32,-13 9-37,2-7-42,8 0-37,-2-1-34,-3-1-32,1-2-38,-8 3-191,-5 1-367,-3 0 163</inkml:trace>
  <inkml:trace contextRef="#ctx0" brushRef="#br0" timeOffset="63033.4618">20678 14565 230,'-19'2'228,"11"3"-19,-3-2-12,0-3-6,11 0-11,-14 2-11,14-2-19,-9 0-18,9 0-12,0 0-13,0 0-5,0 0-14,0 0-10,31-19-4,-9 9-9,-1-1-9,1-4-25,18-7-28,-18 8-42,10 1-52,-13 3-69,1 2-194,-4 1-383,-2 0 170</inkml:trace>
  <inkml:trace contextRef="#ctx0" brushRef="#br0" timeOffset="63759.5208">21459 13701 102,'-5'5'230,"5"-5"-4,-10 3-5,6 1-8,4-4-9,-8 2-10,8-2-11,0 0-16,-13 3-10,13-3-5,0 0-11,-8 2-10,8-2-11,0 0-1,0 0-10,0 0-8,0 0-5,0 0-14,0 0-8,0 0-5,14-14-4,1 2-2,4 3-5,8-3 1,0-7-11,1 3-3,-1-1-8,3 0-4,0 6-2,-6-7 2,3 11-9,-8-5 0,-3 5-3,-4 3-4,-4 1 0,0-2-1,0 1-1,-2 2-1,-6 2-1,0 0-7,0 0-3,-14 17-14,6-9-14,-8 6-16,-1-7-14,-1 5-18,-2 0-14,-5-1-24,4-1-19,-1-2-15,4 0-14,4-1-25,0-2-20,0 1-41,-1-1-133,9-3-408,1-2 180</inkml:trace>
  <inkml:trace contextRef="#ctx0" brushRef="#br0" timeOffset="64919.776">22225 13204 171,'0'0'172,"0"0"-12,0 0-7,-8 8-15,3-6-12,5-2-11,-1 5-13,1-5-6,0 7-2,0-7-2,0 0-13,1 8 1,-1-8-2,0 0-4,0 0 2,0 0 4,0 0 1,0 0-2,19-13-2,-11 4-7,3-2-9,0-1-4,-8-2-8,7-1 0,-1-1-6,1-3-3,-5-1-3,-1 1-5,-1-7-3,4 4-2,-7-3-4,-3-3 0,3 4-4,-7 0-4,-1-1 2,-6 0 0,2 1 0,5 2 2,-10 0 2,7 5 5,1 5 9,1-2 9,2 7 6,-2-2-3,1 2-6,-1 0-6,0 3-4,8 4-6,-3-3-2,3 3-4,-1 13 2,1-1-2,1 6-2,-1 0-3,3 8-2,7 1 1,3 0-2,1-2-2,0 1-1,-3-3 2,8 5 2,-1-4-3,-3 0 7,4-1-4,2-9 0,1 5 1,-1-3-3,-2-6-1,-3-3-2,6 3 3,-5-5-3,1-5 3,7-4-3,-8-1 2,7-4-4,0 1-1,-8-3 3,3 0-4,-5-4 4,0 1-4,-1-10 4,-5 2-6,0-4-1,-2 1-10,-5-1-8,-1-1-4,0 0-1,-6-15-1,0 15 0,-2-1 1,0 1 8,-3 6-4,1 2 4,6 2 2,-6 4 5,4 2 5,3 0 2,-5 4 2,3-1-2,3 4 1,2 4-5,0 0-2,0 0 2,-11 14 2,11 3 2,7 4 1,-3 5-3,0 0 5,8 0-2,-4 1 3,2 5 5,4 4 0,-1-6 0,1-3 1,-2-2 0,0 1 0,0 0-2,-1 0 2,0-3-1,-4-5-2,1-3 0,0 3 1,-2-6-2,2 2-15,-3-7-20,-1 2-18,3-2-21,-4 0-28,-3-7-52,0 0-49,12-15-65,-8 5-150,-1-7-448,5 1 199</inkml:trace>
  <inkml:trace contextRef="#ctx0" brushRef="#br0" timeOffset="65300.8309">22878 12597 163,'16'8'177,"-6"0"-8,-4-1-6,2 0-8,0 6-6,1 0-7,-2 1-9,1 2-13,-2 0-10,2-2-11,-3 0-9,-4 2-6,4-6-9,-2 1-4,-3-3-2,0 3-3,2-1-9,-4-3 0,-1 2-6,-2-2-5,4-4-3,-7 2-5,3-1-3,5-4-3,0 0-3,-27-5-3,24-2-2,-8-1-1,3-5-2,2 0-6,-1 0 5,1 0-6,4 2 0,-1 1-2,0-2-4,3 0-1,3-2 3,0 2-5,5-2 1,2 2-1,-2-1 0,6 1-2,-5 2 4,6-6-6,-1 8 2,2-2-2,4-5 1,-2 6-2,7-5 0,-4 2 0,-4 0 2,8 1-2,-9 2 1,-3 2 4,-4 0-2,4 1-2,0 2 2,-10 1-4,3 0-2,2-1-14,-2 0-17,-6 4-29,7-5-34,-7 5-40,0 0-28,0 0-195,0 0-388,0 0 173</inkml:trace>
  <inkml:trace contextRef="#ctx0" brushRef="#br0" timeOffset="66305.3873">23208 12764 17,'0'0'259,"0"0"-27,0 0-24,0 0-19,-3-12-18,3 12-13,3-13-22,5 9-11,-7-4-14,7 1-12,2 0-8,2 3-10,-9-3-8,10 0-8,-5 2-9,1-2-1,3 2-6,-6 3-6,0 1-6,-6 1-4,18-4-4,-18 4-1,12 7 0,-5-3 3,-1 1-2,2 3 1,-3 0-3,-2 2-1,3 2-3,-3-1-2,0-2 1,-3-1 3,2 4-10,4-1 0,-9 1-3,3-2 1,3-4-3,-1 1-2,-2 1 1,0-1-4,0-2 5,0-5-4,0 7-1,0 2 0,2-7 1,-2-2-1,0 7-2,0-7 3,0 0-6,0 7 4,0-7-3,7 1 3,-7-1 0,5 6-5,-5-6 1,0 0 1,0 0-1,10 4 2,-10-4-3,1 6 0,-1-6 3,7 7 0,-12 0 0,5-7 3,-2 11-4,1-4-3,-4-2 0,3 1 3,2 4-1,-3-5 3,-2 2 2,1 2 3,2-3 3,-1 2 2,-5-1 4,6-2 0,-1 0 1,2 3 1,-2-4-2,3-4-3,-7 7-1,6-3-1,1-4-1,-4 5 0,4-5-2,0 0 1,0 0-1,-3 6-1,3-6 1,0 0 2,0 0-3,0 0-1,21-13 1,-10 8 0,0-2 0,5-2-3,3 2-1,-5 0 1,2-3 1,0-1 0,-2 1-1,-1 0-3,6 0 4,-10 2-3,7-3 0,-8 6 0,5-2-3,-9 4 3,6-2-3,-5 3 1,-5 2 1,7-7 1,0 5-1,-7 2 1,3-7-2,0 4 1,-3 3-1,0 0 1,10-4-3,-10 4 2,0 0-1,3-2 3,-3 2-3,0 0 5,5-6-4,-5 6-1,4-3-3,-4 3 4,2-8-5,-2 8 5,0 0 0,0-7-1,0 7 2,0 0-1,0 0-2,0-6 7,0 6-6,0 0 1,0 0-1,0-8-1,0 8 0,0 0-1,0 0 0,0 0 3,0 0-2,0 0-2,0 0 1,0 0 7,0 0-6,0 0 2,0 0-2,-6-5-12,6 5-8,0 0-13,-4-6 3,4 6-1,-4-5 0,-3-4-1,1 4-1,3-3 0,3-1-1,-7 0 5,6-2-5,-2 0 1,0-2-2,-2-1 3,-2 0 7,7-1-1,-7-1 5,3 2 1,1 2 3,-3-2 2,6 5 1,-2-2 0,2 5 4,-4-3-1,4 0 1,0 9 4,0-9 0,0 9-4,-2-6 3,2 6-2,0 0 3,0 0 0,0 0 5,0 0 8,0 0 2,-3 23 0,3-13 4,3 4-1,-6 3 5,6 1 2,-3-1 1,2 3-1,2 5 13,-4-6-1,0 3-4,5-3 3,-2 5-7,0-3-1,1-3-2,3 1 1,-3-4-3,-1-2-4,2-3-1,1 0 0,-5 1 0,6-8-3,2 6 0,-4 0 1,1-2-2,4-7 1,-1 1-1,-9-1 1,24-7-1,-6 0-4,-4 0-10,0-5-18,2 0-19,3-5-19,-5-1-15,-3 5-27,3-1-17,-4-4-28,-2 6-40,-2 3-158,-6 0-376,2-1 167</inkml:trace>
  <inkml:trace contextRef="#ctx0" brushRef="#br0" timeOffset="66625.0431">22956 13715 109,'-11'5'221,"1"0"-14,4-3-9,3 1-14,-5 0-11,8-3-17,0 0-8,0 0-13,0 0-1,0 0-4,0 0-3,32-6-12,-12-3-7,10-1-5,-3-6-14,11-3-5,5-7-11,-7 1-4,7 4-8,0-6-6,-8 7-4,-1-1-7,-2 6-4,-7 2-11,-9 5-31,-3 2-35,-4 1-22,-1 4-32,-8 1-28,0 0-34,8 12-55,-14-4-155,-7 3-393,2 4 175</inkml:trace>
  <inkml:trace contextRef="#ctx0" brushRef="#br0" timeOffset="66912.2756">23157 13954 30,'-16'-2'269,"16"2"-28,0 0-21,-12 4-12,8 1-3,1 2-18,0 0-8,0 3-11,3 6 5,0 2-13,0 1-13,3 7-10,0-1-12,-1 1-9,1 1-8,3 3-14,2-6-9,-5 3-8,8-5-8,-7 1 0,7-6-13,-8-2 2,8 2-9,-5-3-2,4-1-3,-5-3-8,6 0-1,-5 0-5,7-6 0,-1-1-1,-2-1-2,-10-2-11,38-12-18,-21 5-19,12-9-34,4-5-27,-8 2-28,8-11-19,5 4 5,-8 4-35,2-9-48,-5 14-233,-10-5-476,-5 8 211</inkml:trace>
  <inkml:trace contextRef="#ctx0" brushRef="#br0" timeOffset="67059.8815">23455 14113 163,'-24'10'276,"3"-3"-27,1 0-24,2-2-16,2 2-11,4-3-6,-1 2-11,4-5-12,1 4-16,5-3-18,-1 1-13,4-3-15,0 0-9,0 0-25,0 0-37,0 0-42,0 0-48,24-19-46,-2 0-65,-1-2-213,1-3-408,0-8 182</inkml:trace>
  <inkml:trace contextRef="#ctx0" brushRef="#br0" timeOffset="67223.4423">23314 13921 303,'-3'3'272,"3"-3"-34,-12 4-26,12-4-19,0 0-20,0 0-17,0 0-14,0 0-14,0 0-13,19-13-29,-9 9-41,6-3-45,1-3-45,7-6-53,0-2-63,-1 3-133,-2-4-317,3 4 140</inkml:trace>
  <inkml:trace contextRef="#ctx0" brushRef="#br0" timeOffset="67535.6094">24308 13188 87,'-2'-6'267,"2"6"-25,-5-5-16,5 5-12,-4-7-17,4 7-14,0 0-15,0 0-21,0 0-13,0 0-14,0 0-14,11-3-8,-11 3-7,9-5-11,1-1-6,4-1-8,3 3-15,-1 0-29,0-3-34,3-2-43,2 2-41,-7 1-53,-5 2-229,2-4-408,2 0 182</inkml:trace>
  <inkml:trace contextRef="#ctx0" brushRef="#br0" timeOffset="68163.62">24686 12964 247,'-8'2'275,"8"-2"-26,-9 2-27,9-2-2,-10 0-23,10 0-16,0 0-19,0 0-15,0 0-14,0 0-10,0 0-13,0 0-14,0 0-8,0 0-8,3-11-6,0 3-6,4 0-6,1 0-9,3-8-2,-5 3-9,-3-4-4,4-6-5,-4 7-3,0-8-13,-5-2 5,-1-1-13,-5-1-8,3-7 4,-4 6-6,1 0 1,-1-7-2,-1 8-1,2-1 3,2 6 0,-2 5 3,2 0 3,-2 6 3,6 1-1,-1 4-3,3-3-3,-2 6 2,2 4-1,0 0-3,-8-5 2,8 5-2,0 0 1,-1 30 1,2-12-2,6 6 0,-6 0 4,6 2-1,1 1-1,-4-1-2,4 0 3,0 0-5,3-8 2,-1 4 1,10-2 3,-2 0 0,-6-5-3,-1-3 3,10 9 0,-5-13-2,0 6 2,0-10-1,-1 1 3,0-2-6,-1 4 5,2-7-1,-4 0 1,-2-4-3,6-2-10,-2-1-8,-3-2-5,-3-5-5,5-1-8,-6-3-13,-2-5 0,0-1 4,-5-4-3,0 2 3,0-4 4,-3 3 1,-4-5 7,7 6 1,-7 1 7,0 6 9,7 1 2,-6 2 7,6 2 3,-5 4-1,2 0 2,1 4-5,-1 2 0,3 4 1,0 0 14,0 0 1,0 0 12,11 24 5,-3-7-6,-1 2-2,0 6 4,8-2 0,-4 6 6,-2-2-2,6 1 6,2-2-6,-3 0-4,0-2 0,-1-6-1,0 0-4,-2 2 0,2-3-2,-2-4 0,-5 1-5,5-4 2,-1 2-4,-6-6-20,3-1-20,-1 1-30,-1-2-41,6-4-61,-11 0-78,8-15-163,0 1-435,-4-2 192</inkml:trace>
  <inkml:trace contextRef="#ctx0" brushRef="#br0" timeOffset="68553.5734">25371 12105 53,'-1'9'228,"1"1"-25,1 4-19,-1-4-11,2 6-25,0-8-13,-1 7-13,4 2-13,-5-5-9,0 3-11,1-4-11,1-1-5,-2-1-8,0-1-4,2-1-7,-4-3-7,0 2-2,2-6-7,-6 4-11,6-4-15,0 0-9,-17-7-3,12 1-7,-3-3 0,2-7 2,-2 4 1,3-5 3,-1-1-4,-2 0 3,5 3 0,-1-4-2,3 1 4,-5-1 6,4 11-4,2-9-2,2 9 8,-2-4-4,6 3-2,-3 2 3,2-5-1,3 5 2,1 0-1,5-2-3,-4 2-1,7 0 1,-2 2-2,0-2 0,1 0 11,2 0-8,-3 3 1,1-1-4,3 2 4,-4-2-2,-3 6 1,-1-2-10,-3 1-22,-8 0-20,0 0-28,22 6-29,-17 0-60,-5-6-109,3 10-299,-3 0 133</inkml:trace>
  <inkml:trace contextRef="#ctx0" brushRef="#br0" timeOffset="69210.0387">25376 12997 166,'0'0'165,"-5"4"-3,5-4-2,0 0-11,0 0-11,0 0-7,0 0-11,0 0-11,0 0-15,22-18-9,-7 13-7,-1-5-6,0 3-9,2-2-4,0 2-5,1-1-4,2-2 0,0 3-5,-4-1-5,5 1-1,1-2-8,-7 7 0,2-3-6,-10 3-7,2 2-17,-8 0-9,13 0-5,-13 0-13,3 9-23,-3-9-35,-10 16-23,2-7-29,-4 4-30,-1 0-92,4-1-279,-6 0 123</inkml:trace>
  <inkml:trace contextRef="#ctx0" brushRef="#br0" timeOffset="69572.0698">25313 13671 81,'-2'9'180,"2"0"-19,-1 1-9,1-1-8,1-1-3,-1 2-15,2-3-9,4 1-9,-4-1-10,1 1-10,0-5-9,5 1-9,-2-4-2,7 0-10,0-4-4,-4-3-8,8-4-17,-1 3-30,2 0-41,1-11-42,-3 3-196,-7 0-301,5-6 134</inkml:trace>
  <inkml:trace contextRef="#ctx0" brushRef="#br0" timeOffset="70445.9422">17586 16780 182,'0'0'267,"0"0"-32,0 0-26,-29-6-18,29 6-14,0 0-14,0 0-11,0 0-15,0 0-17,0 0-7,0 0-4,0 0-12,38 0-11,-11-3-4,3-6-10,3 5-6,13-6-2,2-2-10,-2-3-2,3 6-8,-7-2-27,-7 3-41,-5 4-39,-1 0-36,1 3-45,-11 1-31,-3 0-189,-5 5-395,-5 5 175</inkml:trace>
  <inkml:trace contextRef="#ctx0" brushRef="#br0" timeOffset="70601.6255">17779 17006 131,'-27'9'256,"5"4"-23,0-6-20,7-3-24,1 4-18,5-1-14,-6-3-12,9-3-10,-4 2-14,10-3-14,0 0-6,0 0-3,0 0-16,34-1-6,-7-6-7,3-4-11,12-6-2,11-2-14,-4-5-27,-2 4-35,9 0-50,-9 3-47,2 5-70,-20 5-157,1 2-372,-11 2 165</inkml:trace>
  <inkml:trace contextRef="#ctx0" brushRef="#br0" timeOffset="73195.5385">18565 16157 204,'0'16'187,"4"-1"-19,-4 4-13,4 4-19,1 3-9,-5-5-18,5 4-8,3-3-11,-4 1-11,-2-5-6,6 1 2,-5-4-17,-1-2-5,-1-1-4,-1-4-5,0 1 7,0 0-1,0-2-2,0-2 2,-1 0-3,-4-1 1,-3 1 1,8-5-6,-14 0-1,14 0-5,-19-10-2,5 1-4,-2-4-2,1 0-3,-4-6 8,5-1-3,-3-1-3,3-3 0,-2-1 6,1 2-4,4 1 2,7 5-3,-3 0 4,3 1-2,-1 0 0,5 4-2,-3-4-7,3 6-3,3-6 3,2 3-4,4 0-2,1-1-3,4 0-5,10-5 3,2 1-1,9-8-2,3 3 1,5 5 0,1-4-6,5 1 3,-3 5-1,-3 2-2,0 2 0,-12 4 1,0 1 4,-6 1-5,-6 4-2,-3-1 0,-1 1 1,0 2-1,-12-2-4,10 2-4,-13 0-9,11 2-7,-5 0-13,-6-2-22,3 5-16,-3-5-25,-5 9-24,1-1-12,-4 0-21,5 0-35,-5 3-134,0-2-352,1-1 156</inkml:trace>
  <inkml:trace contextRef="#ctx0" brushRef="#br0" timeOffset="73598.8044">18982 16181 170,'-5'5'177,"5"-5"-1,0 0-4,0 0-12,0 0-13,0 0-19,0 0-9,0 0-14,24-12-12,-15 7-7,4-2-11,1-1-5,0 2-6,4-5-5,-4 6-7,3 4-5,-1-1-5,-3-2-3,1 4-5,0 0-2,-7 4 0,2-3-9,-1 1-1,3 5 1,-8-2-5,8 2-5,-7 2 3,-1 1-2,5 1-2,-8 1 0,0 2 6,-5 0-5,-1 2-1,2 1-4,-7 2 1,8-1 1,-8-2-1,6 6 1,-4-6 0,4-2-1,0-1-3,-6 0 4,8-2-1,3-1-1,-8 2-2,8-5-1,-3 4 5,3-6-5,3 4 4,5-2-2,-8-2 2,3-1-1,0 1 1,5 0-2,-3-1 0,6-1 1,-6-2 2,9-1-3,-3 0 0,-11 0 0,24-3-1,-8-2 2,0 2 1,-4-3-4,6-1 1,-1 1 0,-1-4 0,1 2-3,2-3 0,-1 4 2,-2 0 0,1 0-7,-6-1-13,-1 4-20,-4-1-21,3 2-25,-1-1-20,-3 2-28,-5 2-32,0 0-169,0 0-357,0 0 158</inkml:trace>
  <inkml:trace contextRef="#ctx0" brushRef="#br0" timeOffset="73898.5171">18820 17125 15,'5'-8'210,"8"-4"-19,1-2-21,3-4-13,5-1-14,2 0-16,20-7-14,-10 0-8,12 2-11,-7 0-8,1 5-7,4-4-8,-3 4-7,-4 3-5,-9 4-9,-3 2-2,-4 2-6,-7 2-4,2 1-13,-6-2-14,-1 3-15,1 4-7,-6-2-7,-4 2-35,0 0-22,13 2-32,-13-2-165,0 0-295,0 0 131</inkml:trace>
  <inkml:trace contextRef="#ctx0" brushRef="#br0" timeOffset="74187.7431">19192 17365 140,'-6'15'216,"1"1"-21,0 7-21,2-6-16,-5 9-14,8-1-14,0 5-8,-1-4-10,1 0-3,0 0-13,3 3-4,3 1-11,-1-4-4,-2 1-8,0-1-6,5-5-7,-5-6 1,5 1 1,-5 0-3,1-6-1,7-1-5,-7-2-3,6 2-6,-1-6-4,6 1-1,7-8-6,3-1-2,-9-2-2,16-3-3,-4-5-13,13-4-29,-11 2-20,-6 1-44,6 1-38,-9-3-43,1 4-193,-8 2-388,-3-2 173</inkml:trace>
  <inkml:trace contextRef="#ctx0" brushRef="#br0" timeOffset="74340.333">19331 17649 200,'-12'0'231,"1"1"-24,6 0-23,5-1-11,-14 0-11,14 0-18,0 0-14,-8-2-13,8 2-12,0 0-17,19-14-45,-5 3-42,5-6-49,17-2-54,-6-5-171,2-2-295,-10 5 130</inkml:trace>
  <inkml:trace contextRef="#ctx0" brushRef="#br0" timeOffset="74512.8801">19366 17340 2387,'-11'-1'103,"0"-2"-59,0 0-8,0 1-12,11 2-11,-14-3-3,14 3 1,-8-4-8,8 4 3,-2-3-2,2 3-2,0 0 1,5-12 0,6 8 0,6-5-2,-2 1-29,1 1-29,7-4-26,4-1-26,0-2-55,-3 2-205,0-2-400,-4 0 177</inkml:trace>
  <inkml:trace contextRef="#ctx0" brushRef="#br0" timeOffset="75010.0143">20211 16617 2,'0'0'253,"0"0"-26,-14-3-22,14 3-19,0 0-15,0 0-14,0 0-10,0 0-15,0 0-13,0 0-12,0 0-7,0 0-10,0 0-9,32-12-6,-15 5-9,4 0-6,4-4-4,2 3-6,0-5-6,1 1-4,-4 2-4,2 0 0,-9 4-7,2-1-2,-5 3-4,-1-1-8,-2 5 6,-5-3-6,4 1 2,-5 0-5,-5 2-8,11-3-11,-11 3-6,6 0-19,-6 0-14,0 0-25,0 0-20,0 0-18,0 0-20,0 0-23,-14 12-44,6-6-98,-2 0-317,4-5 142</inkml:trace>
  <inkml:trace contextRef="#ctx0" brushRef="#br0" timeOffset="76348.4013">20374 16307 44,'7'-5'121,"-7"5"-11,0 0-8,3-6-9,-3 6 2,0 0-5,0 0-1,5-3 6,-5 3 7,0 0 0,0 0-2,0 0-4,0 0 2,0 0-11,0 0-8,0 0-4,0 0-9,0 0-10,0 0-4,1 14 14,1-4-1,3 1-7,3 6 1,-7 1-5,13 6-7,-1 2-4,-5 2-4,9 7-4,-6-4-6,4-6 0,-1 0-3,2 7 0,-5-7-5,5 1-1,-7-3-2,2 0 1,0-4-4,-6-2-1,0 1-2,7-6 0,-2 2-2,-8-2-2,7-6 0,-3 2-2,-2-1-2,0 0 1,3-2-4,-7 1-17,0-2-11,0-4-10,1 7-42,-1-7-50,0 0-38,0 0-174,-1-22-370,-6 18 163</inkml:trace>
  <inkml:trace contextRef="#ctx0" brushRef="#br0" timeOffset="77049.5107">21023 16492 176,'0'0'167,"0"0"-17,-3 8-14,3-8-17,0 0-8,0 0-7,0 0-12,0 0-6,0 0-14,0 0 3,0 0-6,0 0-5,26-17-8,-18 5-5,4-2-3,-7-2-4,3-1-6,-5-2 3,2-6-11,-4 0-2,6-2-2,-7-1-3,-7-3 1,1 5-8,-2-3 0,0-8 1,-8 1-2,5 10-1,0-1-2,-3 3-3,1-2-2,1 3 5,-1 9-3,2-1 6,1 6 1,-2-2-2,5 4 0,1 1-3,3 0-3,-5 5 1,8 1 0,0 0-7,0 0 9,-10 16-7,10-5 0,2 5 3,3 3-2,1 2 1,8 0-1,1 3 4,-1 1-4,-3-2 2,10-1 0,1-4 0,-5 3 3,4-2-3,2-3 0,-7-4-1,0 0 2,0-1-2,1-1 2,1-4-2,-1 2-4,-3-1 1,1-5 3,-1 0-2,-1-1 0,2-2 2,-8-3-3,7-3 1,-5 0-2,7 0 0,-13-5-4,10-3-12,-10-3-2,0 0-2,-3-6-10,0-1 4,-3-2 0,0 1 2,-5-3 0,0 3 2,-4-2 3,-1 8 8,8 2 23,-4 3 16,2 0 2,-4 5 5,7 2 4,2 0-4,-6 1-7,5 3-3,0 0-5,3 4 0,0 0-3,0 0-1,3 27-1,3-9-5,2 3 0,8 5-1,-2 2-1,5 8 2,2-1-1,-1-10-2,-1 10 2,-1-9-3,7 5-2,-9-5 3,3 0-3,-2-4 0,-4-3 1,4 2-4,-7-9 2,-1 3-2,6-1 0,-7-6-26,-1 2-22,0-5-17,1 2-33,-2-2-18,-4-4-45,-2-1-176,0 0-363,6-14 161</inkml:trace>
  <inkml:trace contextRef="#ctx0" brushRef="#br0" timeOffset="77476.3514">21633 15902 154,'0'0'177,"0"0"-21,0 0-14,0 0-11,19 10-11,-13-3-12,2 2-11,5 3-11,-7 1-12,5 0-6,-3 1-6,-2 2-5,-1-2-3,1 2-6,1-1-3,-2 1-6,-4-4-3,-1 4-6,0-4 1,0-1-4,-5-2-1,4-1 1,1-1-6,-8 4 2,3-6 7,-1-2-11,-2 0-2,8-3 1,-16 0-6,16 0 0,-19-11-3,11-1-2,-3-2-2,0-6 2,1-3-4,3-1 3,0 0 1,2 5 1,2-8 0,3 6-2,0 2-2,3 0 0,-1 1-1,8-4 0,-3 4 0,3 3-3,4-8 2,2 2-2,3 0 7,0 0-3,5 2-6,-4 1 2,4 4 3,1-1 6,-1-3-7,3 3 1,-5-1-3,-8 7 3,12-7-4,-17 9 1,6-1 3,-1 1 0,-5 0-6,4 3 4,-7 1-2,1-2 2,2 3-13,-9 2-22,0 0-16,0 0-12,0 0-17,18 7-20,-18-2-50,0 3-115,0-8-285,0 16 127</inkml:trace>
  <inkml:trace contextRef="#ctx0" brushRef="#br0" timeOffset="77919.165">22059 15771 57,'0'0'188,"3"-4"-23,-3 4-15,0 0-18,0 0-6,0 0-2,9 11-6,-1-4-2,-2 11-5,4-4-12,-4 5-9,1 0-9,-3-1-10,7 5-2,1 0-9,-5-5-7,-2-1-4,5 1-2,-6-4-7,6 1 3,-1-4-8,3-1-6,-1-3 1,-3-2-3,6-3-1,-5-4-4,7-1-1,-2-6-3,2-1-1,-2-3-1,1-1-1,2-9-6,-3 1-17,-3 0-4,-1-7-7,-1 2 2,-4-1 2,-3-2-1,1 4-3,-3-2 2,1 2 2,-1 7 0,-4-1 13,2 7 9,1 3 1,-1 0-1,0 2-5,1 2 3,-2 1-3,3 5 3,0 0 1,0 0 0,4 22-1,1-7 2,1 0-2,4 6-2,1 4 0,-1-1-3,2 4 6,1-3-7,1 3 6,0-1 4,1-1 0,-9 3-1,3-8 1,-2 5 0,-1-3 3,-3-4-5,0 0 5,1-2-2,-11 4 2,6-3-2,-7-1 0,0 1 1,-6-3-2,1 3-2,0-6 0,2 2-10,-6-4-17,1-1-27,0 2-25,-1-6-29,1 2-42,0 0-182,-3-4-350,2 2 155</inkml:trace>
  <inkml:trace contextRef="#ctx0" brushRef="#br0" timeOffset="78193.4371">21881 16862 41,'-8'2'277,"8"-2"-29,0 0-24,0 0-24,0 0-19,0 0-18,0 0-19,24-18-12,-8 10-11,12-5-15,4 1-8,11-6-11,-4 1-5,9-9-10,-4-5-7,5 6-3,-3-1-7,-5 2-7,2 3-3,-7-1-4,-9 8-3,-4 1-3,-4 4-33,-7-2-30,2 6-25,-4 4-24,-5-1-31,3 1-36,-8 1-52,0 0-132,-15 15-353,9-8 157</inkml:trace>
  <inkml:trace contextRef="#ctx0" brushRef="#br0" timeOffset="78483.6687">22309 17050 253,'0'0'244,"0"0"-21,0 0-21,0 0-21,-7 12-4,7-1-17,0 3-9,0 11-6,2-6-9,3 8-9,-2-1-9,-2 1-14,9 1-11,-5-4-7,1 1-6,2 0-4,-3-7-4,3 0-9,-4-2-5,3-4-8,1 3-1,-2-6-5,2-1-5,1 0-1,-1 0-4,6-5-2,-1-2 0,3 2-8,1-6-4,-1-1-12,3-4-25,8-7-21,-8 0-33,6 1-34,-7-5-38,9 0-34,-10-3-37,-1 0-179,-7 7-425,3 0 188</inkml:trace>
  <inkml:trace contextRef="#ctx0" brushRef="#br0" timeOffset="78635.2549">22451 17200 47,'-13'0'275,"-1"4"-29,6-4-22,-4 0-23,12 0-18,-13 0-13,13 0-23,0 0-12,0 0-15,0 0-10,0 0-15,21-17-38,-2 6-42,-2 2-53,8-6-56,4-1-76,-4-3-118,-6-3-311,-2 3 139</inkml:trace>
  <inkml:trace contextRef="#ctx0" brushRef="#br0" timeOffset="78789.8674">22408 16963 67,'0'0'257,"-14"-3"-21,8 2-22,6 1-17,-7-8-17,7 8-17,0-8-19,0 8-11,13-11-17,-2 0-10,7 0-17,7 0-42,-4 0-42,7-3-61,2-2-51,-8 2-192,4 0-323,2-5 143</inkml:trace>
  <inkml:trace contextRef="#ctx0" brushRef="#br0" timeOffset="79361.3121">23095 16088 62,'0'0'287,"0"0"-25,-11-4-23,11 4-20,0 0-16,0 0-16,0 0-18,3-10-15,-3 10-10,19-8-12,-3 1-17,3-5-8,10 1-11,-6-6-3,17-3-13,-2 0-9,2 3-5,-6 0-4,-7 4-9,-3 0-7,-2 4-1,-8 1-8,1 2-4,-4-1-2,1 6-7,-7-3-2,0 1-1,-5 3-4,0 0-4,0 0-17,6 8-23,-6-8-28,-11 11-27,2-4-26,4-1-25,-5 2-21,6-3-28,-4 2-47,1-1-124,1-5-383,5 5 170</inkml:trace>
  <inkml:trace contextRef="#ctx0" brushRef="#br0" timeOffset="79975.5311">23738 15884 239,'0'0'232,"5"-3"-22,-5 3-22,0 0-17,0 0-13,0 0-16,12-4-13,-12 4-9,7-3-13,1 2-10,-4-3-9,6 0-5,-4-3-7,5 0-13,-6-3-2,6-1-8,-5-2-7,2-3-1,-5-2-8,1 2 3,-8-10-8,4 7-6,-1-7 0,-9 3-2,4-3-6,-10 0-5,4 3 0,-6-5-5,2 4-1,-1-2 1,1 3-1,0 4-2,0 3 2,4 2-2,-2 2-1,1 5-2,8 0 4,-4 0-4,2 2-3,3 1 0,4 4-1,0 0-1,-18 8 2,15 0 2,3 4 4,3 4 2,0 4-1,4 5 2,5 1 7,-1 2 3,8 5-2,-8-3 5,12 3 2,-8-7 6,3-1 1,2 0-2,3-3-4,-6-3-1,2 2-1,6-3-4,-7-5 1,10 0-2,-10-4-1,5-8-1,1 5 0,-5-6-6,3-2 3,4-7-8,-1 0-14,-8-3-9,7-4-10,-5-1-16,-5-6-18,-1-1-1,-5-2-3,0 1-3,-3-4 2,-1 0 1,-10-12 2,3 15 9,-4-2 2,3 1 7,-6 1 9,5 7 12,-4 1 18,4 6 12,-4-2 4,4 6 1,0 1 8,2-1-6,-2 1-2,2 1-1,3 6 0,0 0-4,0 0 0,0 0 4,0 0 2,0 22 8,5-9 0,1 4-1,1 7 4,2 1 9,4 2 3,-7-3-2,8 15 0,-3-16-2,-1 3-2,3-1-2,-4 0 0,1-2-4,1-1-4,0-8 4,-5 2-3,3-1 2,-2-2-11,4-3-23,-5-3-23,1 3-25,-3-4-30,1-3-43,8-3-55,-13 0-173,8-7-393,-2-2 174</inkml:trace>
  <inkml:trace contextRef="#ctx0" brushRef="#br0" timeOffset="80377.2928">24444 15266 111,'9'11'252,"-1"-3"-27,-3 0-20,6 6-22,-6-2-19,6 3-12,-8-1-17,2 0-12,4-1-12,-2 2-9,4-1-10,-3 0-7,-7-2-10,1-1-8,1-1-7,0 5-2,-3-7-8,0-1-2,-3 5-4,0-10-6,1 3-2,-4-1-3,-2-1 0,8-3-10,-22-4-3,14-4-9,-8 0-9,0-5-11,2-1 2,3-9 1,-3 1-1,3-3-1,1-1 4,-1 3-2,8 0-1,0 3 3,1 6 5,2-7-7,0 7 2,3 2-1,5-4 2,0 0-1,5 0 0,-2 6 0,9-9 0,1 7 4,0-4 1,2 2-3,4 0-3,-1 0 4,5 5 1,-4-5-3,2-1 4,1 6-4,0-1 0,-13-1 2,4 4 1,-5 3-2,-2 0 1,-3 0 2,0-1-1,-5 3-5,4 2-21,-10 0-27,12-4-24,-12 4-39,8-1-37,-8 1-181,0 0-360,0 0 159</inkml:trace>
  <inkml:trace contextRef="#ctx0" brushRef="#br0" timeOffset="81283.7641">24906 15153 122,'8'-7'188,"-2"2"-17,2-4-19,3 4-17,3 0-11,1-1-14,1-3-12,1 5-7,-1-2-9,1 1-7,-1 5-9,-3-2-9,-2 6-3,-2 2-8,1-3 6,2 4-6,-8 3 4,0 0 2,3 8-5,-6-3 0,-2 7-4,-6-4-4,1 5-2,-3 3-6,-3-5-2,6-3 1,1-1-4,-1-6-1,0 4-2,1-4-3,-1 1 3,4-3-4,-1-1-4,0-4-1,3 2 8,0-6-8,0 6-1,0-6-4,0 0 3,0 0-4,0 0 3,22-6-2,-13 0-1,2 2 6,2-6-8,1 3-3,-1-2 1,0-1 3,1-2-4,2 1 2,-2-3-1,0 4-2,-1-2 4,-2 2-4,3-1-2,0-1-1,-2 3 2,-5 1 3,0 0 0,1 1 1,1 0-4,-7 3 5,3 0 2,2 0-2,-3 1 8,-3-3 1,-1 6 6,0 0 1,8-5-4,-8 5 3,0 0 0,2-4 3,-2 4-5,0 0-2,0 0 2,3-5-4,-3 5 1,0 0-5,0 0-2,0 0 5,0 0-6,0 0 1,0 0-1,0 0 0,0 0 0,0 0-2,0 0-1,0 0-2,0 0 1,0 0 0,0 0-2,0 0 2,0 0-3,0 0 3,0 0 1,0 0-2,0 0-1,0 0-1,0 0 1,0 0 3,0 0-1,0 0 1,0 0 1,0 0-1,0 0 1,0 0 1,0 0 0,0 0-1,0 0 1,0 0-3,0 0 5,0 0-6,0 0 1,0 0 0,0 0-2,-19 9-1,19-9 2,0 0-2,0 0 1,0 0 0,0 0 1,-13-7-1,13 7 0,0 0-6,-8-4 3,8 4-1,-6-4-5,3 0-7,3 4-3,-11-13-1,9 5 0,-4 1-1,3 2 0,-1-4 1,3 2 2,-1-3 2,-9 1 1,11 2 5,-5-3-5,4 3 4,-7-1 1,8 6 1,-6-6-1,6 1 9,0 7-5,-8-9-3,8 7 4,-7-3-5,7 5 6,0 0-5,0-7-1,0 7 1,0 0 2,0 0 0,0 0 2,0 0 2,0 0-1,0 23 7,-1-8 1,2-1 1,-1 2 0,0 2 4,0-1-5,0-1 3,7 3 2,-7 2 4,3-6 1,2 7-2,-2-7 1,0 1-2,5 1 1,-3-4-2,-4-1-1,10-3 0,-8 1-1,4-1 2,-1-2-1,2 0-2,0-4-1,6-1 0,-1 2 0,-5-4-1,9-1-1,-1-2 0,0-2-7,3-2-15,-7-1-18,3 0-25,-4-1-23,0 1-22,-6 6-23,4-10-40,-4 6-214,-5 2-412,0-2 183</inkml:trace>
  <inkml:trace contextRef="#ctx0" brushRef="#br0" timeOffset="81586.5944">24762 15986 165,'-14'6'242,"6"0"-27,-8 1-10,6-5-27,6 1-16,1-1-17,3-2-13,0 0-14,0 0-12,0 0-6,26-5-8,-5-4-12,1-4-7,8 0-4,0-3-11,4-1-5,4-3-5,1-3-6,2 0 1,2-2-6,-8 0-3,4-1-4,-4 5-2,0 2-5,-10 3-1,-4 4-4,1 4-1,-12 1-21,1 3-19,-5-1-21,0 3-16,-6 2-19,0 0-16,0 0-35,0 0-56,0 0-133,-20 26-347,10-12 154</inkml:trace>
  <inkml:trace contextRef="#ctx0" brushRef="#br0" timeOffset="81888.7867">24866 16098 47,'-6'-1'257,"6"1"-24,-8-5-22,8 5-19,0 0-17,0 0-22,0 0-5,-6 11 8,6-3 0,0 6 2,-5 5-12,5 6-12,-3-4-13,6 3-10,-6 2 3,11 0-5,-8 1-7,5 1-13,-4-4-7,7 0-6,-3-8-4,0 2-9,3-6-6,-2 5-4,2-4-6,-7-1-7,10-3-2,-9 1 0,3-3-7,4-2 0,4-1-3,-4 1-2,2-3-4,10-4 1,-2 4 2,3-6-10,-3 1-2,7-6-19,0-1-27,0 1-21,-2 0-28,-7-2-30,-1 3-33,-2-3-43,-5-1-41,3 3-229,-6 1-495,-1-3 220</inkml:trace>
  <inkml:trace contextRef="#ctx0" brushRef="#br0" timeOffset="82058.3364">25105 16366 68,'-11'5'246,"2"-4"-22,1 0-24,0 3-16,0-3-5,8-1-5,-9 1-10,9-1-11,-7 1-12,7-1-16,0 0-12,0 0-10,0 0-13,0 0-22,0 0-34,18-17-41,-10 9-36,6 0-34,0-7-50,0 2-65,-1-4-112,-3 4-328,-4-3 145</inkml:trace>
  <inkml:trace contextRef="#ctx0" brushRef="#br0" timeOffset="82182.0119">25066 16144 36,'-5'-3'244,"5"3"-19,-11-4-29,11 4-19,-6-6-11,6 6-11,-7-6-11,7 6-13,0 0-17,0-3-8,0 3-11,11-11-29,-1 4-35,1 0-47,5-5-60,0 0-85,-2-2-112,7-5-294,-3-2 130</inkml:trace>
  <inkml:trace contextRef="#ctx0" brushRef="#br0" timeOffset="147339.3045">15594 9533 10,'0'0'136,"0"0"-15,0 0-4,0 0 3,0 0-11,0 0-10,0 0-3,0 0-7,0 0-2,0 0-2,0 0-3,0 0-7,0 0 3,0 0-3,0 0-2,0 0 0,0 0-7,-4-5-2,4 5-3,0 0-1,0 0-1,0 0-5,0 0 1,0 0-4,0 0-2,0 0-6,11 14-3,-8-9-8,2 2 2,1 0-7,2 1-7,-5 3 3,11 1-3,-4 6 0,1-7-2,6 7 0,-6-3-3,2 3-2,3 1-3,-3-4 3,-1-3-3,1 2-6,1-3 2,-1 0 1,-2-4-3,0 4 0,3-1-2,-3-1-4,0-2 3,4 0-3,-9-3-7,2 3 4,-2-2 0,5-4 3,-4 0-6,2 0 4,-9-1-1,16-2 5,-8-3-2,-2 2 0,-1-4 2,4 2-2,-4-6 1,5-4-2,-6-2 0,8 1 2,-3-13 2,1-7-2,4 1 1,-8-6-3,4 1-2,-3-5-8,0 3 7,7-7-3,-4 2 5,-3-4-7,9-19-1,-9 20-5,1 0 6,-1-6-3,5 3-3,-3 4 5,-4 7 1,1 4-1,-1 9 5,0 4 1,-1 7-4,-2 3 4,3 3 1,-4 0 15,6 4-4,-7 0 0,0 1 5,1 3-2,-1 4 3,5-9-5,-5 9 2,0 0-7,0-7 7,0 7 0,0 0-3,3-4-2,-3 4-2,0 0-2,0 0 1,0 0-5,0 0-5,27 8-10,-25-3 0,2-3-18,3 3-2,-1-1-8,-4-1-9,4 3-5,0-2-21,-1-1-13,6 3-25,-8 0-45,8 2-91,-8-1-276,9-1 122</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3:08:09.11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17836 3438 8,'0'0'113,"0"0"-9,0 0 5,0 0-10,0 0-7,0 0-15,0 0-3,0 0-10,0 0-2,0 0-6,0 0-6,0 0-2,0 0-3,0 0-13,0 0 9,0 0-13,0 0-4,0 0-2,0 0-4,0 0 6,0 0-1,8-3 0,-8 3 5,0 0-7,0 0 11,0 0 5,0 0-1,0 0 4,0 0-1,0 0 2,0 0 5,0 0 0,0 0-2,0 0-1,0 0-5,0 0 0,4-4 1,-4 4-3,0 0 0,0 0-4,0 0 2,0 0-3,0 0 0,0 0 0,0 0-4,0 0-3,0 0 4,0 0 0,0 0-2,0 0-1,0 0-1,0 0-1,0 0 3,0 0 0,0 0 2,0 0-3,0 0 1,0 0-1,0 0 3,0-7-6,0 7-2,0 0 0,0 0 0,0 0-4,0 0 1,0 0 3,0 0-9,0 0 0,0 0-4,0 0 1,0 0-2,0 0 0,0 0 1,0 0-4,0 0 0,0 0 5,0 0-6,0 0 3,0 0-3,0 0-1,0 0 1,-8 15-3,8-8 4,-1 4-3,1 0-1,-6 9 0,6-1-1,-4-3 0,4 11 3,-1 0 0,1-1 1,0 6-2,0-6 1,0 14 0,1 2 2,3-13-1,-1 12 1,1-12-2,0 0 1,0 2-3,6 7-2,1-1 5,-6-7-5,4 6-3,-2 4-7,5-4-6,-7 5 3,9-4-2,-6-6 4,-2 5 2,5-6 0,-6 7 0,0-7 2,4 8-3,-4-1 3,3-7-2,-3 9 2,3-9 1,-2 12-2,-4 0 4,4 0-13,0 4 2,-1-3 5,0-1-2,-2 1 1,2-6 0,-2 3 0,5 2 2,-5-2-2,-1-4-14,6 3-1,-7 1 5,5-1 1,-4-12 1,6 4 8,-6-3-3,-1-2 2,4 0 1,3-1 0,-10-6 2,5-4 1,2 4 1,-5-3 7,0-2-4,2-2-1,-2-3-3,3 0 1,-3-9 5,0 15-5,0-13-4,0-2 0,0 9 0,0-9-9,0 0-4,0 12-10,0-12-3,0 0-16,0 0-26,0 0-45,0 0-138,0 0-288,-18-31 128</inkml:trace>
  <inkml:trace contextRef="#ctx0" brushRef="#br0" timeOffset="685.6844">18097 3385 8,'-11'2'85,"11"-2"-10,-8 8 2,3-7-16,5-1 2,-11 3 0,11-3-14,-8 4-2,2 2-1,1-3-1,5-3-11,-14 6 2,6-2 1,8-4-4,-10 5 7,6-3-12,4-2 6,-10 6 1,5-3-2,-3-2-2,8-1-6,-14 4-9,14-4 13,-5 2-4,1 3 4,4-5 10,-13 1-9,13-1-3,0 0-2,-13 4 2,13-4-3,-3 6-7,3-6 5,0 0-3,-12 1-7,12-1 4,0 0 3,-5 2-3,5-2 6,0 0-8,0 0 1,0 0-2,-13 1-4,13-1-4,0 0 1,0 0 1,0 0-6,0 0 8,-5 3 2,5-3-5,0 0-3,0 0-1,0 0 4,0 0-2,0 0-5,0 0 1,0 0 3,0 0-3,0 0-6,0 0-6,0 0-8,0 0-18,0 0-11,0 0-29,0 0-141,0 0-236,0 0 105</inkml:trace>
  <inkml:trace contextRef="#ctx0" brushRef="#br1" timeOffset="29377.7299">17858 3502 47,'0'0'142,"0"0"-4,0 0-10,0 0 0,0 0-8,0 0-5,0 0-4,0 0-4,0 0-6,0 0-6,11-12-9,-11 12-2,0 0 0,0 0-4,0 0 1,0 0-4,0 0 0,0 0-3,0 0-2,0 0-3,0-9-2,0 9-7,0 0-4,0 0-5,0 0-1,0 0-2,0 0-4,0 0 6,0 0-9,0 0-1,0 0-1,2-7 2,-2 7-2,0 0 0,0 0 0,0 0-6,0 0-5,0 0 1,0 0-4,0 0 0,0 0-1,0 0-5,0 0 0,0 0-3,0 0-1,0 0-2,0 0-3,0 0-4,0 0-1,0 0 1,0 0 0,0 0-1,0 0 3,-2 23 0,2-12 4,-5 1-2,2-2 1,3 4-1,-3 3 0,3-1 3,-3 5 1,3-5 0,-7 8 0,3 4-1,0-1-3,3 4 1,-2-2-3,-4 15 3,6-16 3,-1 4-2,4 6-2,-1 1 1,-1-8-3,-3 7-1,6-6-3,4-3 2,-4 12 1,-3-1 2,1-9-1,3 0-3,0 8-4,3-10 1,-4 10 4,0-10-6,0 1 6,2 2-6,0-3 5,-1 3 1,3-4 0,-4 1 0,6-1-4,-4-1 1,-2 0 0,-1-2 0,6-1-3,-7 2 2,4 1-1,-2-1 2,5-6-2,-6 7 3,4-1-1,0 0-1,-4 0 2,1 0-1,0-2-1,4 2-2,-6 3 3,-1-5 0,3 1-1,-3-1-2,4-4-1,-4 0 1,1 5 3,-1-6-4,0 0 6,8 6-2,-6-6-1,-1 0 1,1-1-4,-1 1 1,-1 0 4,0-2-4,0-1-3,0 4 6,0-3-5,0-1 4,0 1-2,7-1 4,-6 1-5,-1-3 2,0 1 1,0 2 1,2-2-1,-4-1-1,6 3 2,-6-4 4,2 1-9,0-2 0,2 1 5,-4-3-4,2-2 3,-2 0-4,4 0 2,-2-1 0,-2 0 1,2-1 1,0 2 1,0-8-4,0 8 2,0-8-1,-1 8 2,2-5-2,-1-3 0,0 0-1,0 7 0,0-7 1,0 0-5,0 0-4,0 0-5,0 0-12,0 0-7,0 0-24,0 0-19,0 0-18,2-24-15,0 12-34,-2-7-31,3-10-32,-5 2-205,2-13-444,5 4 197</inkml:trace>
  <inkml:trace contextRef="#ctx0" brushRef="#br1" timeOffset="30844.5525">18024 3481 86,'0'0'115,"-9"-2"-8,9 2-4,0 0-2,-5-7-8,5 7-3,-8-3-9,8 3-3,-6-5-6,6 5-5,-5-2-5,5 2 3,-7-7 4,7 7 0,0 0 11,-7-4-8,7 4-1,0 0-3,0 0-1,0 0-4,-12 0-6,12 0-1,0 0-4,0 0 1,0 0 2,0 0-6,-11-1 0,11 1-2,0 0 0,0 0-4,0 0-2,0 0-2,0 0-3,0 0 0,0 0-3,0 0-4,0 0 4,0 0-8,0 0-1,0 0 3,0 0-6,0 0 1,0 0-2,0 0-1,0 0-2,0 0-2,0 0-1,0 0 2,0 0 4,0 0 3,0 0 4,0 0-2,0 0 2,0 0 9,0 0 9,0 0 2,37 5-1,-29-3-6,4 2-2,3-3 9,2 1-7,2-1 2,8 2 6,0-3-1,6 1-5,-4 1 0,5 6-4,-2-8-6,11 0 1,1 2-5,0 1-2,-2 0-3,0-2 3,1-2-8,5 1-2,-6 0 0,4-3-5,-2 3 1,-2-3-2,-6 3 0,-4 0 1,14-2-3,-5-1 4,3 1-7,-8 0 1,6-1-3,0 2 2,1-3 1,-8 1-1,8-5-4,-1 5 3,4-3 1,0 1-3,-1 2 2,-4-1-1,1-1 2,6 2-3,-1 1 4,-4 2 1,6 0-9,-3 0 5,0-4-2,0 3-5,1 1 4,7-4-3,-5 3 2,7 1-2,-3-1 2,8-1 1,-6-1 3,2 6-3,6-6-2,-4 2 0,3-1 4,-5 1-3,1 1-2,4-3-2,-7 2 3,5-1 3,2 1 1,-5 1-3,3 0-3,0-3 3,-3 2 0,-3-3 0,2 4-1,-6-4 1,-2 4-2,-2-3 2,-2 2 1,-11 0-1,-1-1 1,-2-2-2,-3 4 3,-5 1-5,0-1 4,-4 0 0,-3-1-3,4-2 4,-4 3 0,0-5 2,-2 3 2,0 1-4,-5-1 3,-2 0-3,2-1-4,-8 3 3,11 0 2,-11 0-5,0 0 2,8-2 4,-8 2-5,0 0 4,0 0 3,13-5-5,-13 5 2,0 0 0,7 0-2,-7 0 1,0 0-3,0 0 2,0 0 3,0 0-4,0 0 0,0 0 0,0 0 1,0 0 1,0 0 1,0 0 1,10 0-6,-10 0 2,0 0 5,0 0-4,0 0-2,0 0 5,0 0-7,0 0 4,0 0 0,0 0 0,0 0 0,0 0 2,0 0-1,0 0-1,0 0 1,0 0-1,0 0-1,0 0 7,0 0 0,0 0-4,0 0 3,0 0 0,0 0-2,0 0-2,0 0 9,0 0-6,0 0 1,0 0-1,0 0 1,0 0-2,0 0 2,11 3 1,-11-3-1,3 4 5,-3-4 3,7 8 0,-3-4-8,1 3 8,0-1 2,3 2-1,-2 1-4,-1 1 2,1 1 8,2-3-1,-2 10-3,4-4-5,1-2 6,-6 7-4,6 0-5,-2-1 4,1 4 11,-4 1-15,2 3 3,0-1 3,0 0-1,1 1-3,2 14 1,2-2 8,0 0-12,-10-8 3,8 10-4,-3 4 6,0 0 0,-2-3 1,5 3 0,0 3-1,-3-1 3,0-1-10,-5 2 3,0 1 0,5-2-6,-3 3-2,0-3 3,3-2 1,-5 4-4,-3 1 4,6 3 2,-1 3 14,0-3-21,-5-4 9,0 5-8,0-7 5,0 3-4,3-8 4,-1-1-2,-2 6-6,0-3 0,0-2 3,0-5-6,0-9 0,0 3 6,6-7 0,-6 2 1,0-1-7,-6-10 6,6 3-2,0-6 12,0 4-4,0-7-11,0 4 4,0-6-1,-2 1 3,2-3 9,0-4-18,-3 11-7,3-11 1,0 5-9,0-5-7,0 0-15,0 6-20,0-6-25,0 0-29,0 0-31,0 0-32,-10-20-38,10 11-51,-6 1-241,4-3-555,-4 3 246</inkml:trace>
  <inkml:trace contextRef="#ctx0" brushRef="#br1" timeOffset="32005.5348">17969 5616 148,'0'0'174,"0"7"-6,0-7-9,0 0-5,0 0-9,0 0-2,0 0-7,0 0-9,0 0-5,1 3 3,-1-3-4,0 0 2,8 5-6,-8-5-9,5 4 4,-5-4-7,8 6-2,-8-6-4,5 4 6,1 0 1,2 1 4,3-1-6,-3 2-8,3 0-14,3-4 10,4 3-11,2 0-7,4-3-4,0 3 5,12 0-5,-8-3-1,7-2-2,10 2-16,-1 1 10,-3 0-20,3 1-4,4-4 2,-4 4-11,10 1 8,-3-3-11,-1 3-4,6-2-1,-2-2-2,1 2 2,-1 3-7,1-2 0,1-1 2,-3 2-4,6-2 4,3-1-4,-1-2 1,20 2-1,-2-2-2,-19 0-4,23 4 9,-3-4-9,3 0 0,-6 1 4,7-1-4,-3-5 12,1 5-8,1 0-10,-4-4 1,1 1 3,-23-1 4,34 2-7,-12 3 3,-2-2-2,-17-1 2,2 2 1,-2-3 10,-4 3-15,4-2 7,-6 2-6,4-5 4,-6 4-1,-1-1-6,-3 1-4,-6-2 5,3 3 0,-14-1 6,1-1-8,1 2 5,-3 0-3,5-4 4,-6 4-4,4-2 9,-6-3-9,-5 0 8,-2 3-4,3 2-8,3-5 7,-8 3-2,2 2 2,-4-2 2,3-3-1,-1 0-3,-2 1 9,3 3-10,-5-1 5,0-3-3,0 3-2,-4 0 1,4-2-1,-6 1 5,0 2-3,1-1 3,-9 2-6,10-2-1,-10 2 6,9-2 0,-9 2-1,5-3-2,-5 3 1,0 0 3,0 0-4,0 0 2,13-2-4,-13 2 0,0-5 6,0 5-10,8-3 11,-2-1-1,-3-1-9,-3 5 5,11-8 2,-8 2 4,4 0-9,-1-1 6,2 2-1,-2-2-1,-3 5-1,2-4-2,6 0 1,-8 2-2,1 1 3,5-2 0,-7 3 4,-2 2 2,11-7 1,-11 7-6,3-5-4,-3 5 5,5-2-1,-5 2-6,0 0 3,0 0-2,0 0 8,1-6 4,-1 6-6,0 0 0,0 0 0,0 0 0,0 0 2,0 0-9,0 0 12,0 0-9,0 0-11,0 0-17,0-6-26,0 6-32,0 0-44,0 0-53,-9-7-61,4 2-58,-3-2-238,-1 2-586,-1-2 259</inkml:trace>
  <inkml:trace contextRef="#ctx0" brushRef="#br1" timeOffset="36022.0053">17969 3139 88,'0'0'106,"0"0"-22,0 0 1,0 0-4,-23 4-10,23-4-5,0 0-3,-11 5-1,11-5-8,0 0 2,0 0-5,0 0-12,-3 3-5,3-3 7,0 0-3,0 0-6,-8 4 5,8-4 3,0 0-5,0 0 1,0 0-7,0 0-2,0 0-3,0 0 3,0 0-2,0 0 2,-3 7-3,3-7 6,0 0-2,-5 5 2,5-5 0,0 5 1,0-5-1,-1 9-3,-4-6-2,2 3 7,3-6-5,-5 10 4,5-3 1,-5-4 6,1 3-6,-1-2-4,5-4-3,-5 8 0,5-2 1,-8-1 2,7-2-3,1 6-2,0-9-4,-3 10 1,1-5 0,-3-1 4,2 3-3,0 0-1,0 0 2,3-7-1,0 9-5,0-3 2,0-6-1,-8 6-2,8-6 2,0 0-3,-3 5-2,3-5 6,0 0-3,-4 5 2,4-5 2,0 6 1,0-6-3,0 0 1,0 0 1,0 0-1,0 0-1,0 0-1,0 0 1,0 0-5,0 0 1,0 0-4,0 0 1,0 0 2,0 0-2,0 0 0,0 0 0,0 0-1,0 0 5,0 0 4,24-9 11,-13 0 1,2-5 4,9-5 2,2 0-3,7-13-4,11-3 10,-1-2-7,21-20 0,4-4-2,2 1-2,3-7-3,31-21 0,-3 3 1,-23 21-1,32-25 0,-31 31 0,25-28-5,-26 29-18,-2 3-5,1-2 5,2 1 0,-6 5-4,-9 3 4,-14 12 0,-3 4-2,-2 1 0,3-2 1,-10 6 0,-13 9-5,0-1 1,4 2 2,-8 0-1,-5 6 5,1-2-3,-3 4 2,-5 2 2,1-3 0,-4 6 6,3-4-1,1 2 3,-5 2 1,-3 3 0,11-6-4,-10 3 1,-1 3-3,0-7 0,0 7-2,5-2 3,-5 2 0,0 0-5,8-7-9,-8 7-17,3-5-17,-3 5-18,0 0-19,11-2-31,-11 2-28,0 0-46,10 0-55,-10 0-160,0 0-430,8 7 191</inkml:trace>
  <inkml:trace contextRef="#ctx0" brushRef="#br1" timeOffset="37883.578">19846 1804 118,'-8'2'130,"8"-2"-7,-13 5-7,9-3-3,-4-1 3,8-1 4,-8 4-8,-3-2-5,11-2-8,-7 1-4,7-1-10,-9 4 0,9-4-7,0 0 6,0 0-1,-10 1-5,10-1-2,0 0-4,0 0-3,-8 2-2,8-2-10,0 0-6,0 0 0,0 0-7,0 0 3,0 0-11,-3 5 2,3-5-4,0 0-4,0 0-4,0 0-1,0 0 0,0 0-7,0 0-1,0 0 0,0 0-2,0 0 0,0 0-3,0 0-3,0 0 5,0 0-3,0 0 0,27 0 9,-27 0 7,21-3-5,-15 1 1,5 1 0,7 1-3,-6-1 5,7 0 1,2-3-2,1 3-1,5-1 0,1-3-2,1-1 9,7 3-2,4-2-5,2-6 5,4 3 0,-16 2-8,4 1 3,7-9-7,3 3 1,-6 1 1,3-2 0,4 1-5,1 4 0,-8-5 6,-7 1-6,6 5-5,8-3 0,-3-7 1,-9 9 2,10-5 0,-10 3 0,8-3-1,-11 9-4,3-8 0,-1 6 0,0-2-1,-2 0 1,0 0 0,1 0-5,-1 0 2,-3-3 10,2 3-8,1-3-4,-5 4 2,4-4 0,-4 2-3,4 0 2,-1 3 1,-3 1 9,-2-3-15,2-1 3,2 2 0,-2 1 1,-4 1 0,-1 1 0,1-1 1,-1 1-3,3 1 1,-6-3-1,2 4 0,2-3 3,1-2-4,-3 1 10,0 1-8,3 0-4,-3 0 4,0 2-1,9-6 2,4 0 1,0 5-2,10-11 0,4 5-2,-3 6 3,6-4-4,-5-1 3,1-3 1,2 0 2,-4-1-1,3 6-3,-2-2 1,2 1 2,-6 2-3,4-1 2,-11 1 0,-1 2 0,0-3-2,-4 5 3,2-1 0,2-3 0,-5 4-2,-8-2 1,9 2-1,-3-1 0,2-2 1,-8-1 6,4 2-10,5-3 1,-1-1-2,0-1 5,1 1 7,-1 0-9,2 1-2,-2-1 2,3 2-1,0-3 2,0 2 2,1 1-2,-5-2-3,2 1 4,-1-2-4,-1 4 5,-4-3-4,-5 4 0,1 2 1,-1-2 1,3 2-2,-7-2 4,-3 0-5,9 2 3,-8 1 1,6-5 2,-7 4-2,1 1-4,-11 0 2,20 0 2,-13 0 1,2-1-2,-9 1 2,14 0-3,-14 0 1,11-4 0,-11 4 2,13-1-3,-13 1 3,0 0-2,0 0-2,11 1 3,-11-1-3,0 0 0,0 0 0,13-1 1,-13 1 1,0 0 2,0 0-1,0 0 2,0 0-3,0 0 0,0 0-3,0 0 2,0 0-3,0 0 3,0 0 3,0 0-1,0 0 0,0 0-1,9 0-1,-9 0 3,0 0-4,0 0 4,0 0 0,0 0 0,0 0 0,0 0-2,0 0 3,0 0-1,0 0 0,0 0-2,0 0 2,0 0-4,0 0 3,-8 16-1,2-12 0,1 3 3,1 0-2,-4 2 0,1 0 1,-5 0-1,5 5 1,-2-6 1,-4 6-1,1-1 1,-3 6 0,3-3-3,1 8 1,-7 0 1,-4-2 1,8 2-1,-4 0-2,1 0 1,-2 8-2,-5 1 4,0-2-3,4-6 4,-5 6-3,1 2 1,3-1 0,-3-1 1,1-1-1,7-4 0,-8 11-4,0-5 0,-4 1 1,3 0 5,2-2-2,-7-2-2,7 4 3,-6-6-2,5 6 0,1-8-1,-3 6 3,4-10-2,2 2 3,-3 2-1,1-5-2,2 1 8,-2 2-12,1 1 15,-6 7-12,10-8-2,-1-2 2,1-2 2,-8-1-3,7 3 1,1-2-2,2 2 1,-2 2 2,1 0 3,-1-3-5,-1 1 1,-1 2 1,0 2-3,4-4 4,-3 3 1,2-3-6,-4 3 2,-2-3 0,3 0 3,1-1 4,-1-1-5,0-1 1,0 0 1,2 3-4,3-8 1,-2 2-1,0 4 3,2-5-2,1-2 2,0 2 0,-1 1-1,0 0 1,0-1-3,6 0 3,-7 0 6,1-1-11,2 2 0,5-3 3,-7 0-2,0 1 1,7-1 3,-4 2-4,-3-2 2,3-2 1,3 6 3,0-7-2,0 3 2,-3-1-5,2 1 3,2-4-5,-1 1 4,0 3 1,-3-3-2,7 1-1,-7 0 5,4 3-4,-5-2 1,8-2-2,-7 4 1,2-2-1,3 1 1,-2-5 1,1 2 2,1-1-6,-2 2 3,3-4 0,1 1 2,-6 4-1,10-9 3,-3 3-5,-8-3 3,9 6-4,2-8 2,-8 5 0,8-5-16,-1 6-2,1-6-1,-5 5-4,5-5-8,0 0-5,-5 0 2,5 0-17,0 0-13,0 0-11,0 0-13,0 0-19,0 0-20,0 0-16,0 0-15,0 0-15,0 0-29,0 0-156,0 0-387,0 0 170</inkml:trace>
  <inkml:trace contextRef="#ctx0" brushRef="#br1" timeOffset="39002.4726">23418 1085 84,'0'0'107,"0"0"-6,0 0-3,0 0-1,8 3 0,-8-3-5,0 0 1,0 0-1,0 0-7,0 0-3,0 0-3,0 0-9,0 0 5,0 0-1,0 0-9,0 0 5,0 0 1,0 0-15,0 0 3,0 0-9,0 0-2,0 0 2,0 0 2,0 0-2,11 4-1,-11-4 0,3 7 6,4-2 11,-4 2-1,-2 5 3,3 1 10,2 0-5,-4 5-4,5 6-10,-7-5-4,5 7-3,0-3-5,0 6-7,-4-2 0,4 5-1,-2-1-1,3 9-3,2-10 4,-3 10-6,5 5 0,-6-5-17,1 4 8,0-3-8,0 0 1,1 1 0,0-3-1,-4 6-4,7-7 1,-1 6 13,-1-6-9,-1 1 7,2 2 1,0 1 1,1-7 1,-2 3-8,1-1 7,-2-8-4,3 17-3,-1-6-1,-1 4-1,1-2 1,4 5 0,-9-2 5,10 3-4,-5 4-2,5-3 0,-1-2-2,-4 4 0,0-4 0,5 0 1,-5 3-3,1-2-1,1-3 1,-4 6-2,5-8-1,-5-1 2,1-1 1,-1 0-2,2-11 0,0 0 0,-3-4-3,3-1 4,-2-5 5,2 5-11,-5-8-1,3 0 6,-6-1-6,10-2-2,-9 0 1,6 2 5,1-3 0,-7-3-2,1 0-2,6-1-6,-5-5 8,-2 4-5,1 0 3,1-1 5,0-3-9,-3 1 4,0-5-1,7 8-3,-6-3 0,-1-5 9,0 3-6,0-3-2,0 0-1,0 0-5,0 0-11,0 0-15,0 0-24,0 0-19,7 5-23,-7-5-27,0 0-31,0 0-45,0 0-37,0 0-237,0 0-512,0 0 227</inkml:trace>
  <inkml:trace contextRef="#ctx0" brushRef="#br1" timeOffset="40468.7495">21865 5701 18,'0'0'144,"0"0"-11,0 0-1,16 11-4,-16-11-7,0 0-21,0 0-2,0 0-7,0 0-11,0 0-4,0 0-1,0 0-4,0 0 0,0 0 3,0 0 1,0 0 1,0 0-1,0 0 1,0 0-1,0 0 3,0 0-3,0 0-4,0 0 4,15-7-1,-15 7-3,0 0 1,0 0 0,0 0-5,0 0-3,0 0 0,0 0-1,0 0-14,0 0-1,0 0 1,6-4-5,-6 4-2,9-10-1,-1-1-2,2 1-2,4-6-2,0 4-5,4-6 0,2-1-7,-5 6 1,3-7 5,1 1-14,-1 1 2,-2-2-3,6 2 0,0-3-4,-5 5 0,2-5 4,-3-3-8,3 6 5,-4-2-4,5 3-1,-1-1 0,2-6 0,-4 8-3,4-2 2,-4-1 1,4-2 0,-2-2 1,0 7-2,-2-4 8,4-1-2,-1-2-1,2 7-1,-7-3 2,2 0 1,4 0-3,-7 0-1,3 7 1,5-5 1,-12 2-6,9 6 2,-3-8 2,-2 2-4,2 5 3,-5-6-2,3 2-1,2 1 5,-2-1-5,0 1 1,5-6 5,-4 3-1,-1 2 2,2-3-1,4-2 4,-4 0-1,6 3-2,-7-2 0,2-4-1,-3 8 0,0 0-5,4-3 6,-1-1-5,1-5 3,-4 9-1,3-5-2,-2 5 3,5-5-5,-6 5 3,-1 0-2,0 0-2,-2 0 0,1-1 1,3-1-2,1 0 4,-4 4-1,1-4-6,7-5 4,-4 6-4,0-8 2,0 2 2,3 0-1,-2 2-1,1-4 5,2 0-4,-2 2-1,-1-1 2,-1-3-4,9 6 4,-3-16-4,-3 17 4,-3-5-5,5 5 1,-2-3 1,-3 2 0,-2 1-2,0-1 2,2 3 1,-3-1-1,-4 6 5,7-6-6,-2 3 9,-4-1-4,4-2-8,-5 2 6,7 1-6,-1-5 2,-1 7 1,-3-6-1,3 4 2,4-7-3,-7 4 6,8-1-3,-7 1 3,6-3-8,-4 0 5,3 1 2,-2 6-1,-3-1 1,-2-2-1,2 4-5,-1-2 12,2 4-2,-5-1-9,6-1 0,-4 2 3,-5 3 6,6-3-9,-8 3 6,8-1-5,-10 1 1,7-3 1,-3 6-1,-2 3-3,2-3 2,-3-3 3,-2 7-3,9-9 2,-9 9 3,3-2-6,-3 2 3,2-4 1,-2 4 2,6-3 0,-6 3-2,0 0 2,0 0 1,0 0-4,0 0 3,0 0-2,0 0 1,0 0-1,3-4-4,-3 4 3,0 0 0,0 0 0,0 0-2,0 0 2,0 0-6,0 0-7,0 0-10,0 0-11,0-8-17,0 8-8,0 0-29,0 0-15,0 0-32,0 0-29,0 0-51,0-8-55,0 8-159,0 0-463,-23-6 206</inkml:trace>
  <inkml:trace contextRef="#ctx0" brushRef="#br1" timeOffset="41795.0502">19730 1896 102,'0'0'108,"0"0"-17,0 0-1,0 0 1,0 0-6,0 0 9,0 0-7,0 0 11,3 9-12,-3-9-5,2 12-4,-2-5-3,2 1-5,-4-1-10,4 3 17,2-1 0,-2-2-8,-2 3-10,0-3-4,2 2-6,-2 3-6,0-7-2,3 2-3,-6 3-7,6-1 8,-2 0-10,1-1-6,-2 1-20,6-1-14,-3 0-12,1-3-27,0 6-19,4-3-19,-6-1-28,7 6-32,-6-5-85,4 5-252,-6 2 111</inkml:trace>
  <inkml:trace contextRef="#ctx0" brushRef="#br1" timeOffset="41988.5338">19896 2825 112,'0'16'124,"5"1"-10,-3-1-6,1-2-10,-3-2-12,8 0 6,-7-3-2,3-1-13,-3 2-16,7-2-5,-6 3-8,1-8 1,5 9-10,-7-5-3,1 0 1,1 4 2,-1-3-10,-2-1-18,11 0-33,-11 4-22,1-6-34,3 7-116,-8 1-210,4-1 93</inkml:trace>
  <inkml:trace contextRef="#ctx0" brushRef="#br1" timeOffset="42164.0722">20123 3590 28,'6'13'147,"0"0"-16,-2-1-8,5 2-9,-9-4-21,5-1 3,0 3-15,-4-2-12,4 0-2,0-2 0,-2 8-11,0-9 1,0 4-26,2 2-30,1-6-24,-3 7-30,2-5-51,-3 7-60,-2-4-177,5-2 79</inkml:trace>
  <inkml:trace contextRef="#ctx0" brushRef="#br1" timeOffset="42347.5722">20341 4340 49,'3'13'154,"1"0"-6,-3-3-18,-1 4 10,3-5-17,-1 1-8,1 1-14,-3-4-14,3 5-5,-1-5-15,-1 4-4,4-3-10,-2-5-21,0 5-28,-3-8-27,7 11-37,-6-6-56,-1-5-76,0 0-207,0 0 91</inkml:trace>
  <inkml:trace contextRef="#ctx0" brushRef="#br1" timeOffset="44092.146">17948 5819 84,'0'0'93,"0"0"-6,0 0-1,0 0-6,0 0-1,0 0-5,0 0-4,0 0 6,0 0-19,0 0 0,0 0-5,8 1 3,-8-1-7,0 0-5,0 0-2,0 0-3,0 0 0,0 0 4,0 0-1,0 0-1,13-4-4,-13 4-2,0 0-3,11-3 2,-11 3 1,4-1 0,-4 1 0,15-3-3,-7 0 0,-4-2-2,1 1 4,-5 4-3,16-4-3,-8 0 6,-2 2-10,5-3 5,-1 1-1,-4-3-1,5 4-1,3-5 1,-2 2-3,2-4 2,2 4-2,-1-2 2,1 2-6,-1-1-2,-1-2 6,6 2-5,-7 2-2,6-2 0,-5-2-4,4 4 0,-4 0 6,3-5 0,-1 4-7,2-1 5,-3 2-1,4 0 0,-3-6 1,-2 4 1,4 4 8,-1-5 6,2 0-3,-5 1-4,2 0 3,3 0 5,-4 2 4,-1-2-3,3-1-1,-3 0 0,2 2-2,3-5-4,0 4 1,-3-5 1,6 3 3,-4 0-7,4-5 0,0 0 1,-3 8-6,0-7-3,-2 4 0,4 2 0,-2-4 2,3 0-5,-3 2 0,3-4-3,-4 5 4,-1-3-5,4 3 2,-6-1-1,3-3 2,1 5-3,0-2 2,-3 0 6,4 0-3,-2-1 3,-2 2 5,-1-3-7,3 3 2,1-3-1,8 2 1,-10-3-4,-3 3-2,1-1 2,2 1-2,0-3 0,6 5 0,-6-2-2,-1-1 0,-2 3-2,3-2 2,1-2-2,-1 4 1,1 0-3,-3-5 1,4 4 4,-1-3-4,-1 0-1,-2 3-5,4 2 4,-4-2-1,4 1 2,-3-2-1,-3 0 2,9-3-3,-3 8-3,-5-7 2,5 0 0,0 4 4,-3-3-3,5 1 0,-6 0-2,-2 0 1,6 4 0,-3-4 4,-2 0-5,2 2 7,-2 0 0,4-1-2,-4-3 0,2-1 0,-2 4-1,2-1 3,1 0 1,2-1-3,-5-1-1,4 3 0,-2-3-1,3 3 0,-3-2 0,7-4-2,-7 6 6,3-4-6,-1 3 4,-3-4-7,6 6 6,-5-6 3,1 3-8,-1 3 4,1-8 1,-4 8-5,3-1 0,-2 1 4,2-4-3,-7 4-5,7-1 6,-8 2-1,5-4-2,0 3 4,-4 1-4,1-1 5,-3 4-5,1-6 2,3 6 0,-3-4-1,2 2 4,-4 1-4,4-3 1,-2 3-1,-1-1 1,0 0-3,1 1 2,-8 4 0,8-8 0,-2 4 0,0 1-1,2-1 1,-5-1-2,7-2 2,-4 0 3,4 5-2,-4-3 2,-3 0-1,2 0 2,3 0 6,-7-1-5,11 3-1,-6-2 4,2-4 0,-5 3-2,3 2-1,1 1 2,-4-3-2,2 0-1,-5 6 5,9-7-5,-9 7-2,5-3 3,-2-1-1,-3 4-2,0 0 1,8-3 3,-8 3 2,0 0 1,0 0 3,3-4 1,-3 4-2,0 0 0,0 0 2,0 0 1,0 0-6,0 0 7,0 0-12,0 0 4,0 0-6,0 0-8,0 0-21,0 0-19,0 0-29,0 0-26,-22 11-32,12-9-36,2 2-34,-1-3-50,-2 2-187,5-3-476,-7 4 212</inkml:trace>
  <inkml:trace contextRef="#ctx0" brushRef="#br1" timeOffset="45038.6858">19613 1958 35,'0'0'72,"0"0"1,0 0-9,0 0 4,0 0-12,0 0-1,0 0 2,0 0-5,0 0-2,0 0-13,0 0 9,0 0-1,0 0 10,0 0-3,0 0 6,3 17-3,1-10-6,-4 0 2,3 3-4,-3-3-12,1 8 10,6-4 4,-3 5-1,-1-2 2,2 8-5,2-4-5,-4 7-15,3 1-1,4 0 6,-6 0-3,6 1 4,-2 2 0,0-1-9,7 7-2,-7-5-3,0-3 2,5 10 0,-5 7 7,3-12 10,0 9-7,-1 1-5,-1-2-3,5-5 0,-1 8 3,-5-2-5,3-1-3,3 2 3,-1 0-4,-7 1 3,5 0 2,-4 3-8,5-3 2,-7-5-6,4 3 4,-4-5 0,5 4 0,-6-2 0,6-1-1,-5-9 1,6 3 2,-6-1 5,6-1-2,-8 7 3,2-5-4,6-2-1,1 8-6,-1-2 5,-4-6 7,7 7-7,3 0 1,-6 5 1,4-7-1,-4 8-3,1-5 3,3-1-6,-1 1 3,2 0 1,-4 0-6,1-8 2,1 12 5,-4-12-10,2 6 2,3 2 1,-4-10-1,-2 7-4,2-6 3,-1-1-2,-2 1 1,-2 0-2,2-7 3,2 4-2,-4-8 0,0 0 0,-3 0-3,4-4 11,-1 0-10,-4 0 5,-2-4-2,9 0-9,-6 1 3,-1-5 1,1-1 4,-1 2-3,-2 0 2,0-6 0,1 7 4,-1-7-2,0 0 1,5 4-1,-5-4-5,0 0-6,0 0-27,0 0-29,0 0-30,0 0-34,0 0-53,0 0-143,0 0-347,-21-23 153</inkml:trace>
  <inkml:trace contextRef="#ctx0" brushRef="#br1" timeOffset="45867.4692">20515 4376 51,'0'0'154,"0"0"-10,0 0-9,0 0-14,0 0-1,0 0-13,0 0-2,0 0-9,0 0 5,0 0 1,0 0-1,0 0-2,29-3-1,-20-1-3,6 1-7,-1-2-9,8-2-4,-1 0-9,5-2-2,1 4-2,-3-4-8,3 1-3,3-1-4,0 0 8,10-2 3,4-2-3,2 2-6,1-1 2,4 0-11,-2 4 0,7-3-7,-1 0-3,2 3-4,0 2-1,1-1-3,20-9-4,-19 12-1,-2-2 3,3 1-2,-6 0-5,-1 4-4,1-7 1,2 3-1,-11 2-1,9 0-2,-3 3 2,-2-1-2,-3-6 2,3 3-1,-2 2-3,-4 0-1,3-1 0,-3 1 2,3-4-2,-5 0-1,-2-1 5,7 0-7,-3 1 1,-5 0 1,-3 2 0,0 1-2,6-1 1,-11-1 0,14-6-1,-1 1 0,-8 9 1,4-7 1,6 4-1,-3-9 0,1 6 0,-11 3-3,15-4 3,-4-1-1,-2 0 0,4-3 3,2 1-4,-19 1 0,22 0 3,-6 0 0,-5-1-4,4 0 1,-10 3 1,10-3 1,-2-6-4,-1 9 5,-8 2 0,12-5-5,-3-2 2,2 0-1,-2 1-1,-2 0-4,-7 5 2,0-4 3,11-3-5,-12 9 2,7-10 1,2 0 0,-2 1 3,-3 6-1,-5-3-3,8-3 4,3 2-1,-3-3 1,-7 2 0,-5 1 4,20 0-1,-16 3-7,0-7 1,0 6 2,0 0-1,2 0 1,13 0 2,-21 1 0,5-2-1,-9 8 0,-4-2 6,3 3-8,-11-3 1,3 3 4,-1-3-5,-7 1 1,-3 4 3,14-3 0,-14 3 1,0 0 2,0 0 2,16-1-1,-16 1-1,0 0 1,0 0-2,0 0-5,0 0-13,0 0-25,0 0-36,0 0-40,0 0-52,0 0-73,-60 3-126,39-2-397,-1-1 175</inkml:trace>
  <inkml:trace contextRef="#ctx0" brushRef="#br1" timeOffset="49304.0381">24816 3233 216,'0'0'214,"0"0"-19,-14-5-10,14 5-8,0 0-3,0 0 2,-12-2 13,12 2-6,0 0-14,0 0-12,0 0-14,0 0-13,0 0-11,0 0-12,0 0-8,0 0-15,-4-5-6,4 5-6,0 0-7,0 0-10,0 0 3,0 0-11,0 0-3,27-1-4,-18 1-4,1 4-5,4-4-2,-5 2-5,10 0 0,-1 2 1,-6-3-7,-2 0 1,1 4-1,3-2-7,-6 1 1,5 3-3,-4-2 3,6 2-4,-6-5-1,-1 6 1,0-3-1,-2 2-3,2-1 3,0 3 1,-3-1 4,0-1-1,-1 2-5,-2 3 2,1-3 4,-1 5-6,-4 1 4,0-4-3,-1 4 0,-1 0 0,0-1 1,-2-6 0,4 4-5,-5 1 0,0-3 0,4 3-3,-2-6-14,1-4-16,-1 7-14,2-3-26,-4-1-28,6-2-30,-2 4-42,3-8-31,-2 7-49,2-7-184,0 0-469,0 0 208</inkml:trace>
  <inkml:trace contextRef="#ctx0" brushRef="#br1" timeOffset="49852.5715">25192 2998 174,'0'0'273,"0"0"-36,7-11-16,-2 3-26,1 5-24,-1-4-17,1-1-11,3 1-18,-1 3-9,2 1-14,-2 1-9,4 0-11,-2-2-7,4 1-9,-7 3-9,5 3-5,-2 3-6,-1 1-1,-1 2-7,-2 2-2,-2 1-3,2 6-5,-6-1-2,0 7-3,-6-1-1,2-4-4,0 0-2,-4-2 0,0-1-2,3 2 0,-6-3 0,2-1-1,7-3-4,-3 1 0,-3-6 2,7-2-1,-4 3 0,3 1 0,2-8-2,-6 2 6,6-2-6,0 0-8,0 0 2,13-25-5,-4 11-4,-2 0 3,7-5-9,-2-6-5,1 2-12,11-9-4,-11 7 2,1 3-2,0-7 6,-1 7-4,-5-3 2,-2 1 5,-1 6 1,-4-1 9,-1-2-2,0 5 2,-1-1 0,1 5 6,-4-4 6,3 6 17,1-1 14,-3 4 3,0-1 6,-2 4 3,3-3-10,2 7-5,-9-5 2,9 5-9,0 0 3,-19 12-2,16-1-1,-2 3 2,-3 3 0,5 2 1,3 7-3,0-1-16,3 0-3,5-2 1,-2 2 3,7-1 0,3-3-3,-2 2-2,5-7-12,-2 1-27,5-1-32,2-4-73,-5-10-69,3 1-176,1-6-423,-6-4 186</inkml:trace>
  <inkml:trace contextRef="#ctx0" brushRef="#br1" timeOffset="50806.6752">19420 837 109,'24'40'148,"0"0"-10,1 7-10,-3-7-19,0 10-4,5-7-12,-2 3-9,-1-5-9,0-2 2,-2 1 2,-1 1-13,-2-2-2,-11-13-5,7 12-8,-2-13-3,-3-2-9,-1-1-2,1 1-2,-4-5 3,0-10-12,-3 10-2,2-13 5,1 5-10,-6-3 2,0-1-5,2-1 5,0 2-5,-2-7-27,0 0-34,0 0-29,0 0-13,0 0-26,-10-39-125,5 20-257,-4-7 114</inkml:trace>
  <inkml:trace contextRef="#ctx0" brushRef="#br1" timeOffset="51238.0345">19472 622 71,'0'0'81,"0"0"-2,0 0-1,-14 25-5,9-5-5,-7 3 6,7 3-10,-5 4-2,2 9-8,1 1-6,2 0 0,-3-12-12,2 5 1,4-5-14,-6-1 7,2-2-5,-1-1 7,4-7-5,-1-2-9,0 0 5,1-5-1,-2-2-1,5-3 11,0-5 8,-3 11 6,3-11-6,0 0-6,0 0-15,-8-30-5,5 11-5,3-3 1,3-5 0,-7-4-6,0 3 4,1-16-5,-3 7-4,6-6 1,-2 13-3,-1 3 4,0 0 10,3 3-8,-6 6-5,6 1 4,0 3-4,0 1 9,0 5-1,0 0-4,0 0 1,0 8 1,9-7-8,-9 7 7,0 0-3,19 18 3,-6-5 0,6 4 8,-2-2-8,5 8-3,-3-4 10,8 3-4,-8-4-1,7 4-3,-3-6 6,-2 1 1,1-2-7,3-3-17,-10 0-18,1-3-22,-1-4-32,0 1-125,-12-3-227,9-2 100</inkml:trace>
  <inkml:trace contextRef="#ctx0" brushRef="#br1" timeOffset="51689.8238">19745 404 35,'0'0'137,"-4"-5"-13,4 5-1,0 0-22,0 0-5,0 0 0,10 19-12,-2-7 1,-3 6-5,7 1-9,-4 0-1,5 6-7,-4-1-6,4-7 2,-7 2-7,4-3-5,-2-4-5,-2-3-2,2 3 4,3-4-6,-2-2 4,-1 0-5,3-2 1,-4-3-8,5 1-3,-12-2 1,26-11-1,-10 2-4,-4-6-3,3-5-1,5-4-5,-4-2-1,-7-1 0,4-2-1,-3 3 2,-4-1-4,-3 5 3,3-4-3,-6 8-5,5 3-2,-6-4 3,1 1-1,-4 14-3,4-6 0,0 5-1,-1-2 2,1 7 4,0-7-15,0 7 7,0 0-4,0 0 12,17 26-10,-12-4 4,9 0-2,0 4 5,5 7-1,-1 5 1,-2-11-5,6 12 4,-8-12-3,7 6 2,-10-7 1,3 0 1,-8-1 1,2-6-3,-6-3 5,-2 8-2,0-3 1,-6 3-1,-2-1-4,-5 1-12,-4-1-18,-2 0-21,-7-2-19,1 0-15,-7 3-26,7-6-23,-13 3-122,6-9-275,4 3 123</inkml:trace>
  <inkml:trace contextRef="#ctx0" brushRef="#br1" timeOffset="52560.0109">18089 5649 5,'0'0'160,"-2"-5"-13,2 5-9,0 0-3,0 0-6,-3-3-7,3 3-9,0 0 0,0 0-9,0 0-10,0 0-6,0 0-8,0 0 2,0 0-13,0 0-1,0 0-6,0 0-3,-11 10-14,5-5 3,-4 7 0,-2-1-3,-3 6-6,3 2 0,-7 7 3,1-4-7,-9 8-2,2 3-1,-2-4-2,-4 2-4,4 2 2,-3 1-3,-1-1-2,8 0-1,-1-8 0,2 5-6,1-7 0,2 2 0,3-4-4,2 0 2,-2 2-6,2-1 1,8-4 13,-10-4-2,3 1-4,5-4 2,2 1-4,1-5 0,2 0-6,-3 4 0,3-8-3,-1 2-6,4-1-8,0-4-3,-7 8-9,3-6-6,4-2-11,0 0-13,0 0-8,0 0-19,0 0-25,0 0-12,0 0-18,4-21-12,-3 14-151,-1 0-321,-1-3 143</inkml:trace>
  <inkml:trace contextRef="#ctx0" brushRef="#br1" timeOffset="52828.2895">17484 6077 176,'0'0'187,"-4"-3"-10,4 3-9,0 0-7,-7-4-18,7 4-15,0 0-14,0 0-12,-17 10-6,7 0-12,4 3-7,-8 4-10,1 4-6,2 2-6,-5 3-5,2 4-2,-2 5-8,0 2-6,-1-11-1,9-3-2,-3 3-2,-3-4-7,9-1 2,-5-7-5,6 3-1,0-6-1,-3 1 0,7-5-6,-2 4 0,2-3 0,2-2-3,2 1 0,3-1-3,1-4 4,3 2-1,3-3-3,5-6 2,8 4-1,1 0 1,2 1-4,-4-1 0,2 1-2,-3 0-24,-4 1-22,0 1-22,-4 2-21,2 1-22,2 1-25,-7 1-168,-3-3-327,0 5 146</inkml:trace>
  <inkml:trace contextRef="#ctx0" brushRef="#br1" timeOffset="53405.9934">17655 7300 14,'0'0'160,"-6"4"-2,6-4-7,0 0-9,0 0-5,0 0-14,0 0-3,0 0-17,0 0-1,-10 7-8,10-7 6,0 0-5,0 0 2,0 0 3,0 0-3,0 0-2,0 0-7,0 0-9,0 0-4,0 0-5,0 0-4,0 0-7,19-22-2,-12 11-1,2-1-5,4 1-5,6-7-4,3-2-6,-5 3-2,1-2-3,4-2-4,-1 6-1,-2-3-4,-5 8-2,-5-3 2,12 2-4,-7 0-2,-4 1-2,-1 4 6,-4 3-11,4-4-4,-4 3 4,3 0-5,-8 4 0,5-1 1,-5 1 0,0 0-1,0 0-1,-2 18 0,2-9-1,-3 8 1,-5-3 0,7 3 0,-4 6 3,-3 6-4,3-2 0,0-1 1,1 2-2,-1-2 2,0-3-3,0-4-1,1 6 4,4-6 1,-3 0-3,1-5 5,2-2-6,-5-3-1,2 3 0,3-5 2,-3-2 2,3-2-1,0-3-2,6 9 3,-6-9-2,0 0 2,21-12-2,-9 0 1,-2-3 1,15-2-2,-3 2 4,4-4-3,9-3 2,-4-2-3,6 0-22,-12 8-30,3 1-35,1 4-45,1-3-45,-2 6-244,-10-7-455,2 12 201</inkml:trace>
  <inkml:trace contextRef="#ctx0" brushRef="#br1" timeOffset="57151.7986">22956 3267 61,'0'0'81,"0"0"7,0 0-9,0 0-15,0 0 0,0 0-3,0 0-2,0 0 13,0 0-27,0 0-4,0 0 8,0 0-1,0 0 4,0 0-7,0 0-11,0 0 11,0 0-10,0 0 9,0 0-5,0 0-11,0 0 7,0 0-13,0 0 1,0 0-3,0 0-1,0 0 6,0 0-1,0 0-2,0 0 5,0 0 0,-16-9 0,16 9-4,0 0 1,0 0-5,0 0 6,0 0-4,0 0-7,0 0 3,0 0-8,0 0 5,0 0-3,0 0-3,0 0 3,0 0-2,-11-4 5,11 4 0,0 0-1,0 0 1,0 0-1,0 0 1,0 0-3,0 0-1,0 0 7,0 0-4,0 0 1,0 0 2,0 0 2,0 0-2,0 0-2,0 0-2,0 0 7,0 0-5,0 0 0,0 0-1,-3-7-5,3 7 4,0 0-3,0 0 2,0 0-3,0 0 0,0 0 2,0 0-6,-8-5 7,8 5-3,0 0-3,0 0-2,0 0 1,-6-2 5,6 2 1,0 0 0,0 0-2,0 0 2,0 0 4,0 0-2,-8-1-4,8 1 4,0 0-6,0 0 3,0 0-3,0 0 7,0 0 0,0 0 4,0 0-3,0 0 3,0 0-3,0 0 1,0 0 1,0 0-5,0 0 0,0 0 1,0 0 2,0 0 6,0 0-8,0 0 1,0 0 5,0 0-1,0 0-2,0 0-4,0 0 2,0 0 3,0 0-8,0 0 4,0 0-6,0 0 4,0 0 1,0 0-2,-3-5-1,3 5-3,0 0 3,0 0-1,0 0 2,0 0-1,0 0-2,14-10-3,-9 6-1,4-2 1,-3-1 1,6 0-2,0-3 1,2-1 5,2-1-5,3 0-2,3-4 1,-1-1-2,1 1-2,5-5 2,-2 5 4,5-3-6,-6 1-1,14-5 2,-5 0 5,10 6-2,-22-2 6,20-5-10,-13 10 4,7-10-3,2 6 0,2-2 0,-15 4 3,14-2-10,-11 2 6,11-8 0,-2 3 2,-10 9-1,10-11 1,0 1 2,-7 4-1,4-3-5,2 1 3,8 2 1,-20 2-1,15-9 2,2 4-1,-1 5 4,-2-9-6,-1 6-1,-7 7 4,-4-6-3,2 3 1,0 0-2,1 4 3,-2-2 0,-9 4-3,8-2 5,-6 1 0,2 1-2,-8 2 1,4 2 0,-6-2-3,-1 5 1,1-4 1,-3 4 1,1-4-2,-4 1-1,3 1 4,-5 3-2,-3 1 1,9-2-2,-9 2 0,5-5 3,-5 5-2,0 0-3,10-2 3,-10 2 2,0 0 0,6-5-4,-6 5 2,0 0-3,0 0-2,0 0 9,0 0-11,0 0 7,0 0-3,0 0 3,0 0 1,0 0-2,0 0 4,0 0-3,0 0 0,0 0 2,0 0-5,0 0-7,0 0-4,0 0-9,0 0 1,0 0-9,0 0 0,0 0-15,0 0-7,0 0-14,0 0-18,0 0-7,0 0-18,0 0-8,0 0-25,-27 8-138,27-8-302,0 0 134</inkml:trace>
  <inkml:trace contextRef="#ctx0" brushRef="#br1" timeOffset="58076.5636">24301 2213 16,'-9'0'155,"9"0"-1,0 0-6,0 0 0,0 0-5,0 0-6,0 0-17,0 0-4,0 0-4,0 0-4,0 0-7,0 0-5,0 0-5,0 0-2,0 0-3,0 0-4,0 0-7,0 0-3,0 0-3,0 0-6,0 0-6,0 0-2,0 0-3,0 0-1,0 0-2,0 0-3,0 0 2,0 0-2,0 0-2,0 0-3,0 0-4,0 0 6,0 0-12,0 0-1,0 0-1,0 0 0,0 0-5,0 0-3,0 0 3,0 0-1,0 0-1,0 0-1,0 0-3,0 0-5,0-10 3,0 10-2,0 0-1,0 0-1,0 0-2,0 0 5,0 0-4,0 0 1,0 0-3,0 0-1,0 0 0,0 0-2,0 0-3,0 0 4,0 0-2,0 0-2,0 0-3,0 0 4,0 0-3,0 0-3,0 0 5,0 0-3,0 0 2,20 2-2,-20-2 0,19 2 0,-9 1 2,3-1-1,-2-2 0,6 0-1,-4 1 1,-1 0 0,0-1-1,0 3 2,4-3 2,5 2-4,-4-2 7,-6 0-6,3 0 0,1 2-4,-1-2 6,0 0-2,-8 0-1,9 0 1,-4-2-1,-2 2 3,4-2-4,-2 2 4,2 0-2,-7-3 1,7 3 2,-7-2-3,3 0-1,-2-1 1,-7 3 0,20 0-4,-15-1 5,8 0-2,-13 1 0,11-2 0,-6-3 3,-5 5 0,11-2-1,-11 2-1,4-3 1,-4 3 2,0 0-3,5-4 9,-5 4-5,0 0-5,0 0 2,0 0 0,0 0 0,0 0 3,0 0 7,8-3 0,-8 3 3,0 0 0,0 0-1,0 0 7,0 0-5,0 0-7,0 0 1,0 0-1,0 0-2,0 0 5,0 0-7,0 0 2,0 0-7,0 0 5,0 0-3,0 0-1,0 0 3,0 0-6,-25-2 3,25 2-1,0 0 4,-16 5-7,10-1 5,-4-1-6,4 1 10,-7 2-6,0-2-3,-1 5 5,0-2-3,6-1 6,-13 2-11,7 4 6,2-1-3,-3 3 1,1-4 2,-3 2-3,-2-1 2,9 1-1,-4 2 6,-2-1-5,3 0 0,2 3-1,-3-2 2,6 2-1,-6 4 0,6-4-2,2 2 0,-2-3 2,3 1 3,-1-2-3,1-3 0,0 3-6,0-6-19,5-1-3,-1 0-4,-2-1-6,0 1-10,1-1-6,2-6-7,-5 7-9,5-7-13,0 4-11,0-4-19,0 0 1,0 0-16,-1 11-12,1-11-14,0 0-28,0 0-158,0 0-370,0 0 163</inkml:trace>
  <inkml:trace contextRef="#ctx0" brushRef="#br1" timeOffset="59661.9523">19181 3799 24,'0'0'142,"0"0"-7,0 0-11,0 0-3,0 0-5,0 0-6,0 0-3,0 0-4,0 0-3,0 0-5,0 0 3,0 0-10,0 0-5,0 0-2,0 0 4,0 0-5,0 0-4,0 0-5,11-2-1,-11 2 0,0 0-8,0 0 0,0 0-3,0 0-8,0 0-7,-19-3-1,19 3-6,0 0 2,-14 0-3,14 0-2,-14 0-5,14 0-1,-15-4 1,15 4-6,-15-2-2,2 1-5,0-1-1,2 2 0,-6 2-3,1-1 4,-3 1-5,2 2 0,-10-1-3,-3 4 2,1-2-1,-6 0-5,-1 9 4,-10-4-5,3 0-2,-1 0 2,-2 3 0,0 0-4,-3-2 0,2 3 4,-3 1-2,-5 1 1,6 0 0,-3 2-1,-2-1-1,3-1 0,-6 3 3,0-2-3,-1 2-2,-12 9 1,12-6 3,-18 4-21,4 1-3,17-4 7,-16 3 4,17-3 3,-20 3-5,20-5 7,2 0-5,-1-2 1,3 4 2,1-4 0,1 1 2,4-5 0,6 1 1,3-6-3,5 4 3,3-3-2,-2 2 0,4-6 0,5-1-2,2 3 4,-1-6-1,7-1-1,-1 0 0,0-1 4,5 1-2,2 3-4,6-5-5,-14 3 4,14-3-5,-8 1 3,8-1 1,0 0-6,0 0-4,0 0-11,0 0-16,0 0-12,-5-11 8,5 11 5,0 0-7,13-7-10,-12 4-8,-1 3-15,10-9-8,-7 5-7,3 0-24,-3 1-134,-3 3-282,8-8 126</inkml:trace>
  <inkml:trace contextRef="#ctx0" brushRef="#br1" timeOffset="60214.3472">17131 4120 6,'0'0'97,"0"0"2,0 0-11,0 0-16,0 0-5,0 0-1,0 0 2,-9 18-9,6-11 0,1 0 1,-4 5 0,3-4 6,-4 8-16,-1-3 1,2 0 3,-2 4-2,-1-1-9,-6 5 11,1 2-1,3 3-4,-6-1-7,2-1-3,0 0 2,0 2-4,-7 3 0,3-8-6,2 3-4,3-1 0,-1-1-2,-4-3 0,3-1 2,4 0-3,4-6 1,-5 0-10,4-2-6,2-3 4,4 0-5,-5 0 5,5-3 0,-2 1 0,1-2-6,0 1 6,4-4-1,0 0-1,0 0 2,-1 11-6,1-11 8,0 0 1,0 0 2,0 0-14,0 0 3,0 0-1,0 0 4,0 0 3,11-22-8,-5 17 4,2 2-5,-5-2 0,4-1 3,1 5-7,-2-2 0,3-1 7,3 2-5,2 0-2,2 4 3,-1-2 1,4 2-2,2-1 3,8 5 1,-9-2-14,9 4 10,-4-3-1,7 4 3,-4-1-2,-4 3-3,3-4 3,-2 5 0,5-5-8,-16 2-17,10 3-10,-10-7-13,8 2-25,-4 2-24,-1-3-30,-10-2-139,4-2-285,-2 4 127</inkml:trace>
  <inkml:trace contextRef="#ctx0" brushRef="#br1" timeOffset="67961.4733">1619 2170 23,'1'-7'106,"-1"2"-4,0 5-3,5-10-10,-2 3 2,-3 7 4,0-9-5,2 4-2,1-1-10,-2 2 2,-1 4 1,3-9 6,2 5 4,-5 4-5,0-9 2,0 9 2,0 0-5,2-3-1,-2 3-6,0 0-2,0 0 4,0 0-8,-2-8-3,2 8-3,0 0 0,0 0-12,0 0-2,0 0-7,0 0-5,0 0 4,0 0-14,0 0 0,0 0-5,0 0-2,0 0-1,0 0-12,0 0 7,0 0-3,0 0 4,0 0-12,0 0 1,0 0-2,0 0 2,0 0-2,2 26 2,1-19-1,-3 3 0,3 3-2,-3-5 1,2 9-1,-2-5-3,4 2 3,-2 1 0,-2 0-3,0 4 9,0-1-7,0 1 1,0-4 0,0 3-5,3 1 4,-3 0-1,-3-1 0,3 0-1,0-1 1,-2-1 4,-4-3-3,5 0-3,-1 2 2,-1-1-3,-4-5 2,6 3 1,1-5-1,-3 2-2,0-1 2,1-4-1,-6 2 1,8 1 4,-1 2-4,-3-5 5,1 0 4,-3-1-5,6-3-3,-6 6 2,6-6-2,-2 3 1,2-3 2,-6 4 0,6-4-1,0 0-1,-18-1 0,18 1 0,-14-12-1,9 11-2,-6-5 1,6 2-1,-4-2 3,1 1-1,0-1-1,-1 0 1,-1 3-2,4-4 0,-4-1 1,-1 5 0,2-5 2,-2 4 4,3-3-7,-2 1-3,-1-1 3,3 2 0,-5-6 0,6 6-2,-3 2 1,-4-6-3,1 0 11,4 5-7,-2-3 2,-4-1-2,1-1 1,5 3-4,2 0 1,-7 3 3,6-3 0,0 4 3,-1-6 5,1 1-1,0 3 3,2-1 0,-2 3-2,-2-3 3,4 0 1,-1 0-3,1 1 1,0 0 1,1-4-1,0 6 0,5 2 0,0 0 6,-11-7-5,11 7 4,-6-5-6,6 5 4,0 0 1,-3-4 0,3 4-4,0 0 5,0 0 3,0 0-9,-3-7 2,3 7-6,0 0 4,0 0-4,0 0 7,-8-1-7,8 1 3,0 0-2,0 0 3,0 0-4,0 0-4,0 0 2,0 0 2,12-12 1,-4 5-6,-1 4 2,2-7-3,2-3 2,3 4-1,1-2 4,-1-1-3,13 3 1,-5-7 0,0 4-1,5-2-2,-3 2 7,3 1-10,3-1 4,1 2-1,6-4-1,-4 9-2,-3-2 3,5-1 1,-2 4-3,-1 0 1,12-3-3,-4 5 6,-9-3-1,14 4 4,-9 2-7,-9-2 2,8 2 0,-5 4-2,-3-4 1,3 4 4,5-5-3,-2 0-1,-3 1 1,3 1 1,-3-2 0,2 0-2,-2 4 1,0-8 1,0 8 1,-1-8-1,-2 2 2,1 1-5,-3-3 5,-4 3-3,-4 1 0,4 0-1,-10-1 5,3-4-4,-6 5 1,0-1 2,-8 1-4,21 0 0,-21 0 2,0 0 1,6 0-2,-6 0 0,0 0 0,10 1-1,-10-1 2,0 0 0,0 0 1,0 0-4,0 0-8,0 0-15,0 0-11,0 0-23,0 0-24,4 5-33,-4-5-48,0 0-46,0 0-208,0 0-451,0 0 200</inkml:trace>
  <inkml:trace contextRef="#ctx0" brushRef="#br1" timeOffset="69150.5601">2318 2421 90,'-14'0'155,"14"0"-5,0 0-8,0 0-10,-22-4-2,22 4-5,-15-6-5,15 6 0,-9-5 1,9 5-5,-11 0-3,11 0-8,0 0-8,-14-5 1,12 2-6,2 3-4,-5-3-4,5 3-3,0 0-7,0 0-3,-14-3-7,14 3-10,-6-2-4,6 2-2,0 0-5,0 0-8,0 0-4,0 0 1,6-14-5,0 12-5,2-6 2,-1 6-5,-7 2-3,17-7-1,-6 4-1,3-4-3,1 0 2,-1 3 6,-8 1-10,7 1-2,-2 0-1,3 1-2,-3-2 5,2 2-5,-4-1-4,6 4 2,-15-2-4,15 0 3,-2 1-1,-5 5 5,5-5-4,-7 7-2,4 0-2,-4-1 0,0 0 0,8 6 4,-9 2-2,-3 1 2,6-5-2,-7 8 2,-2 7 1,1-12-2,0 10 3,0 2 0,-8-6 0,6 4-2,-1-1 0,1-4-2,-5 0 0,0-3 3,-5 8-3,5-3 2,-1-3 2,-1 3 3,-1-4-5,-1-1 1,0 0-1,2 3-2,-4-7 4,3 0-6,3-1 7,0-2-4,1-2 0,1 1 1,-1-3 2,3 1-4,3-6 2,0 0 0,-5 8-5,3-5 0,2-3-3,0 0-3,0 0 0,0 0-5,19-23 4,-6 9 1,-4 3-1,4-5 2,-2 1 0,3 1 3,2-8-1,2 3 3,-2-3-4,3 1 2,3 3 1,-6-2 2,1 5-2,4-4 2,-7 5-2,2-1-1,-4-7 5,2 9-5,-2 0-5,-3 3 4,1-1-3,-4-1 5,2 5-6,-3-5-1,-2 5-2,5 0 3,-8-4 8,3 3-7,-2 1 3,-1 0-2,0 2 2,0-4-1,-1 2-1,-2 1 8,3 6-3,0-10-1,0 10 3,-2-7-3,2 7 3,-2-7-2,2 7 1,-4-9-1,4 9 3,0-10 2,-2 7-2,2 3-4,-5-7 4,5 7-2,-1-9 0,1 9 0,0 0 1,0-4 2,0 4-1,-2-5-2,2 5 1,0 0 4,0 0 0,0 0 0,0 0-7,0 0 5,-6-7 1,6 7 3,0 0-9,0 0 3,0 0-1,0 0 3,0 0-4,0 0 4,0 0-3,0 0-2,0 0 2,0 0-1,0 0 2,0 0 3,0 0-2,0 0-2,0 0 1,-6 19 0,4-13 0,2 1 8,0-7-10,-8 15 5,2-8-2,6 7 8,-7 0-1,3 0 4,-3 2-2,6-2 3,-6 1 0,3 4-1,0-3-2,1 2 1,-1-1-2,-1 2 6,3-3-1,2 3 1,-1-1-2,-6-4-2,7 4-2,0-3 3,-1 3-1,1 1-2,1-8 2,-1 5-3,0-5 0,7 7-2,-6-10 2,1 2 0,3 0 2,-1-4-5,4 1 3,-1 0 1,4-1-3,0-1 2,5 0 1,-4-5-1,4 3-5,0-3 3,3-5-2,0 4 2,3-1-2,-5-3-7,1-1-13,-2 1-19,3 0-22,-10 3-20,10-1-26,-6-1-29,1 2-27,-6-3-42,-8 5-131,11-5-362,-11 5 161</inkml:trace>
  <inkml:trace contextRef="#ctx0" brushRef="#br1" timeOffset="69761.947">3304 2124 156,'0'0'221,"0"0"3,0 0-2,0 0-7,0 0-5,0 0-9,0 0-13,-9-7-20,9 7-10,0 0-16,0 0-13,0 0-10,0 0-14,0 0-12,0 0-7,9-6-6,-9 6-7,13-1-3,-5-1 5,4 1-6,6-2 0,-1 1-17,2 1-1,0-1-1,0-2-8,10 1-2,1-4-6,-10 6-1,7-3-7,2-2 2,2 1-5,-7 3 0,-2-3-4,-6 4-2,5 0-3,-5 1 3,-4-3-5,-1 3 1,-1 0-10,-2-2-11,0 1-12,-8 1-11,14 1-4,-14-1-6,11 5-7,-11-5-2,2 2-11,-2-2-17,-2 12-15,-3-6-19,4-2-18,-7 0-18,-3 3-20,3-1-30,-2 0-194,-4-2-424,4 3 188</inkml:trace>
  <inkml:trace contextRef="#ctx0" brushRef="#br1" timeOffset="70039.7384">3447 2306 34,'0'0'178,"6"4"-6,-6-4-4,0 0-5,0 0-7,0 0-8,16 0-2,-16 0-15,19-2-9,-5-1-12,5 0-9,2-7-10,7 3-9,-1 1-29,-8-1-46,6-2-58,4 4-60,-13 0-173,-1-2-306,1 1 135</inkml:trace>
  <inkml:trace contextRef="#ctx0" brushRef="#br1" timeOffset="73107.7099">24841 1296 119,'0'0'123,"0"0"-7,0 0-1,0 0-7,0 0-2,0 0-6,0 0 13,0 0-20,0 0 2,0-7-6,0 7 2,0 0-8,0 0-7,0 0-4,0 0 0,0 0-9,5-4-4,-5 4-6,0 0-4,0 0-1,0 0-2,0 0-5,0 0-6,0 0-1,0 0-9,0 0 4,0 0-6,0 0-5,0 0 2,0 0-3,0 0-3,0 0 0,0 0 0,0 0-2,5 18-3,-4-13 3,2 2-2,2 5 13,-3-3-2,6 7 2,-8 1-5,4 1 0,1 2 0,0 5-2,3 1-4,-3-3 4,4 6-1,-4 0-14,1-5 1,0 2 1,-1-1-1,0-3 6,4 0-4,-4-3 4,1-1-2,-6-2-1,7 0-2,1-2 0,-7-1 1,2 2 1,2-6-1,-3 7-1,3-6 0,-5-3 2,3 2-4,-3-2-1,1 2 3,4-6-3,-5-3 5,2 7-2,-2-7-1,3 5-14,-3-5-3,0 5-10,0-5-32,0 0-37,0 0-46,0 0-44,-10-19-142,6 7-352,-3 0 156</inkml:trace>
  <inkml:trace contextRef="#ctx0" brushRef="#br1" timeOffset="73516.1431">24846 1210 15,'0'-7'125,"0"7"-3,-5-5-2,5 5-15,0-7-10,0 7-7,0-8-17,0 8 0,5-8-8,-4 5-2,3-3-4,0 2-9,-4 0-3,0 4 1,10-9-10,-5 4-1,3 0-1,-4 2-8,6-3-1,-2 1-2,-2 3-3,2-3-7,-2 0 3,2 3 2,3-2-7,-4 3-1,-7 1 8,22 1-8,-16 3-1,7-4-2,-2 7-13,-2-5 12,-1 4 1,-1 4 6,2-3-3,1 6 1,-1-2 2,-4 3-5,0-6 2,-5 6 0,0 1 2,-2 0-5,-1 4 3,-2-3-3,-1 5 1,-4-2 3,4-9-1,-7 8-3,1-2-7,2-1-4,-4-1-15,4-1-18,-6-3-17,2 3-16,8-7-23,-4 1-35,1 2-71,-1-7-215,3 3 94</inkml:trace>
  <inkml:trace contextRef="#ctx0" brushRef="#br1" timeOffset="74049.7153">25197 1591 79,'0'0'152,"0"0"-6,0 0-13,0 0-10,0 0-4,-5-7-12,5 7-14,0 0-6,0 0-11,0 0-5,0 0-7,0 0-14,0 0-2,0 0-6,0 0-1,0 0-3,0 0-10,8-4 2,-8 4 1,0 0-7,0 0-2,0 0 3,0 0 15,0 0 2,15 12 7,-15-3-5,6-1-8,2 0 3,-7 1-4,7 5 0,2-2-8,-5 2 3,4 1-6,-1 1 3,-2 1-3,1 1-1,1 1-6,-2 0 3,2-1-2,-2-2-3,2 7-2,-3-6-2,-2 1 3,0-5-27,2 1-24,-2-3-30,-1-1-23,2-3-61,-2 2-158,0-4-335,-2-5 148</inkml:trace>
  <inkml:trace contextRef="#ctx0" brushRef="#br1" timeOffset="76673.777">22040 2874 49,'3'-5'153,"-3"5"-19,0 0-5,0 0-14,0 0 0,0 0-4,0 0-5,0 0 0,0 0-4,0-8-3,0 8-12,0 0-8,-5-7-10,5 7-7,0 0-1,0 0-10,0-7 5,0 7-8,0 0-4,0 0-4,0 0-1,0 0 2,0 0-9,0 0-4,0 0-5,0 0-1,0 0-5,0 0-3,0 0 1,-6 18-6,-1-2-2,3 10 6,-6 13 13,7 0-3,-8 4-4,6-2-1,-6 1 1,5 4-4,4-3-1,-9 3 0,6-5 0,-4 5-8,9-3-7,-5-6-15,3-7-7,-5-5-5,7 2-5,0-6-7,-2-5-5,-1 0-7,3 1-3,0-8-4,-5 1-12,8-1-18,-3-4-2,2 0-10,-2-5-28,0 0-107,0 0-255,0 0 114</inkml:trace>
  <inkml:trace contextRef="#ctx0" brushRef="#br1" timeOffset="77049.3944">22416 2406 55,'0'0'111,"-19"15"-16,13-6 10,1 5-15,-4 11 3,2 13-6,-5-1-8,1 6-6,-4 3-2,6 8-4,-5 21-7,-1-3-1,1 6-9,-2 1-2,2 3-3,3 0-11,-10-3 8,1-1-13,2-7-1,9 3-4,-10 1-6,9-5 7,3-15-4,-5-2-3,0 2 2,-1-6-3,-1-1-3,1-1-6,4-2 1,-1 0 0,1-17-10,4 0-10,-1-4-8,-4 0-15,9-8-5,-1-4-12,-1-5-15,3 1-20,0-8-33,-5 7-61,5-7-195,0 0 86</inkml:trace>
  <inkml:trace contextRef="#ctx0" brushRef="#br1" timeOffset="77475.2544">22671 2430 82,'-25'88'122,"-4"37"-15,1-37-14,-4 41 2,2-4-11,-2-4-1,-4 5-10,11-43-1,-7 45-3,-1-1 0,-8-4 0,12-36-1,-9 35 0,8-41-2,3 2-5,0-4 4,2 3-5,6-6 1,-3-3 0,8-22-4,1 3-8,0-5-5,7-7-5,-4 3 1,2-5-8,4 2-2,1-1 0,-2-2-13,2-17-20,-1-4-11,1-3-9,2-3-9,2-1-5,-1-11-3,3 7-7,-3-7-19,0 0-21,0 0-14,24-37-23,-11 14-92,-8-2-233,6-12 103</inkml:trace>
  <inkml:trace contextRef="#ctx0" brushRef="#br1" timeOffset="77916.0785">22746 2656 16,'-38'150'108,"1"-9"-16,2 4 7,7-3-13,-5-4-11,4 3-2,1-1 11,5 4-22,0-17-2,2 1-10,4-42-4,6-1-5,-4-3-1,3-5-5,2 0 4,-2-6-6,4-18-14,3-5-4,-8 0-7,7-3 3,4 2-11,-10-5-1,10-12-5,-11-2-1,9-2-10,-1-14-14,0 7-8,4-9-1,-3 1-12,4-6-8,0-5-81,0 0-151,0 0 68</inkml:trace>
  <inkml:trace contextRef="#ctx0" brushRef="#br1" timeOffset="78391.001">23280 1794 92,'-33'146'91,"3"-2"-7,0 4-1,-2 11-1,-1-3-6,-3 3-7,6 5-2,-4-9-13,6-16-4,0-1-8,2-11 3,-2 0 5,10-41-9,2 7 0,-6-7 2,3-5-4,-3 0-1,6-5 0,-6-10-6,8-15-6,1-4-5,4-5-3,-5-2 4,6-12-3,0-5 1,5-4-6,-4-2-6,4-4-7,1-2-15,1-3-11,1-8 2,1 3-23,-1-3-1,0 0-43,4-19-88,-4 3-191,0-10 85</inkml:trace>
  <inkml:trace contextRef="#ctx0" brushRef="#br1" timeOffset="78847.5545">23537 1340 82,'-11'77'107,"-5"6"-18,-3 42 4,0-33-4,-2 37-14,-4 0 3,9-3-2,-3 3-3,-9 3-5,12 1 6,-5 3-8,-6-3 0,7-9-3,2-33 3,-8 32 0,16-38-2,-7-5-3,2 7-4,-5-10-1,2 0-3,4-4-7,-5 0 6,5-1-6,1-18-9,-1-3-4,5-1-4,-3-4-4,5-1-2,0-8-3,-4 1-2,6-9 0,-1-4 0,0-2-1,4-8-15,-6 3-5,3-7-14,5-3-10,0 0-5,-1-2-4,-1-1-5,2-5-20,0 0-14,0 0-4,0 0-26,0 0 9,2-31-37,-2 13-68,1 3-216,-1-11 95</inkml:trace>
  <inkml:trace contextRef="#ctx0" brushRef="#br1" timeOffset="79252.8313">23526 2554 33,'0'0'101,"0"-7"-17,0 7-4,0 0-5,0 0 3,0 0 5,0 0 5,0 0-1,0 0-5,0 33-3,-8-18 4,13 2-5,-10 4-10,0 8-6,0-2-1,-3 9-8,7 6 1,-4-2-9,-3 3 0,-1 0-1,2 7-5,0-2-4,-1 6 2,1 0-7,-5 1 5,-1 15-5,0-18-2,5-2-5,-3 2-1,5-5 1,-4 7-3,3-8 1,-3 5-4,1-6-3,5-1-1,-8 0-2,4-5 5,1-11-3,1 2 2,5-5-12,-6 1-12,2-7-9,4-5-8,-2 1-10,3 0-15,0-7-15,0-1-8,0-7-6,-2 14-21,2-14-29,2 1-90,-2-1-238,0 0 105</inkml:trace>
  <inkml:trace contextRef="#ctx0" brushRef="#br1" timeOffset="79584.9434">23732 2977 6,'0'0'126,"0"0"-20,0 0-4,0 0 3,0 0-2,0 0 3,0 0-6,-8 26-1,6-10-8,-3 0-6,-1 10-11,3-2-1,-7 5-9,4 7-6,-3 1 1,2-7-9,-5 0-2,-1 7-5,8-8-9,-6 8 5,2-8-33,-1 1-23,-1-4-21,1 3-25,6-5-39,-4 4-125,1-4-245,-7-6 109</inkml:trace>
  <inkml:trace contextRef="#ctx0" brushRef="#br1" timeOffset="84031.9687">23003 3260 86,'0'0'118,"0"0"-10,0 0-6,0 0-4,0 0-5,0 0-5,0 0-10,0 0-1,0 0-5,0 0-1,0 0-10,0 0-4,-3-18-1,3 18-10,0 0 1,0 0 2,0 0 1,0 0 0,0 0-2,0 0 0,0 0-5,0 0 5,0 0-8,0 0-2,0 0 1,0 0-7,0 0 2,0 0-5,0 0 3,-4-3-9,4 3 5,0 0-6,0 0-4,0 0 1,0 0-4,6-7 1,0 1-2,2-3-4,-2 5 1,6-2-1,0-7-2,-2 3-3,4 2-1,2-1 5,-2-1-4,-1-1-2,1 2-1,2 2 3,-2-1-1,-1 3 1,-4-1-4,5-1-2,1 0 2,-4 0 3,6-1-4,-3 2 2,1-1-2,-9 0-1,15 2 1,1-5 0,-8 1 0,2 3 0,-4-1 5,0 1-1,0-3-2,-2 5 0,4 0 1,0-6-4,0 4 3,-1 0-2,0 3 0,1-2 1,-1-1 6,-4 1-3,5-2-5,1 3-1,-6-1 2,4-1-3,-4 2 3,6 1 0,-1-3-1,-3 1 1,6-2 1,-6 0-1,4 0 3,-1 3-3,-1-1 0,-1 0 1,-2-1-1,1 2-1,3-3 3,-3 1 1,5 0-2,0-3 0,-8 5-1,6-6-2,0 4 4,-3-1-3,5 0 3,-2-1-5,1 1 4,-6-2-5,5 2 5,-3 0-1,4 4 1,-4-5 0,-5 1 2,8-3-6,-3 6-1,-3-4 10,2 3-9,2-1 1,-5 3 0,2-1 6,2-4-8,-1 1 4,2-1-4,3-2 5,-9 4-3,7-1 0,-1-2 4,-2 5 10,3-8-14,-1 3-1,2 0 4,1-1-3,1-2 3,-2 1 2,0 2-4,2 1-1,0-5 2,6-6-2,-2 5 3,-1-2-2,5-2-2,-3 6 0,-2-8 2,-5 7 9,13-5-9,-7 3-2,-4 4 3,10-4-2,-11 2 1,1 6-1,0-2 4,0 0-3,-2 0 2,0 1-5,-4-3 2,4-1 1,0 3-1,1-1 7,-1-1-7,0 1-3,5-4 2,-5 4 3,2-3-1,5 3 5,-1-3-6,1-1-2,3 0 4,-7 4 2,4-4-1,-4 5-1,8-4-3,-6 4 3,-3-1-13,2 0 6,-1 0 5,-4 1-7,-2 6-1,1-5 0,-4 4 9,0 0 3,-8 1 3,8-2-3,-8 5 7,6-7 3,-6 7 4,7-4 1,-7 4 2,0 0 3,0 0-4,8-2 2,-8 2-2,0 0 1,0 0-2,0 0-5,0 0 2,0 0-4,0 0-7,0 0-10,-29 6-19,23 1-17,-2-6-24,-3 3-15,1-1-24,-2-3-11,-1 0-38,-4 0-123,1 4-300,-2-4 133</inkml:trace>
  <inkml:trace contextRef="#ctx0" brushRef="#br1" timeOffset="84482.4154">24355 2092 118,'0'0'105,"0"0"-3,0 0-14,0 0 4,0 0-27,0 0 3,0 0-6,0 0 4,0 0-2,14 9 1,-9-6 7,5-3-6,-1 4 1,2-1-2,2 0-5,1 1-5,2-2 3,1 2-5,-1-3-4,3 1 1,3-1-8,-4 1 0,2 0-6,-2-2-2,4 2-6,-5-2-3,-1 2 1,2-1-1,-4 2-5,0-3-3,-6 1 0,5 1-3,-2-2-3,0 3 5,-5-1-8,7 1 4,-7-1-6,-6-2-1,14 0 4,-10 2-4,-4-2 2,12 1-2,-5 1 1,-7-2 0,3 4 3,-2 1 6,-2 2 5,2 3 1,-1 1-6,-3 4 0,-3 5 0,-4 2 3,-4-2 0,1 6-4,-4-2 3,1 2-3,-8 4-1,-1 3-2,1-1 1,7-8-8,0-3-21,1 0-16,-2-4-19,6 1-18,-4-2-18,8-3-15,-2 0-22,-1-3-32,2 4-93,4-5-270,2 1 119</inkml:trace>
  <inkml:trace contextRef="#ctx0" brushRef="#br1" timeOffset="90066.3553">4540 755 59,'0'0'129,"0"0"-22,0 0-10,0 0-6,0 0-1,0 0-2,0-9-3,0 9-11,0 0-2,-6-5-3,6 5 3,0-7-8,0 7-1,-3-4-1,3 4-8,0 0-3,-2-10-2,2 6-7,0 4 2,0 0-7,0-9-5,0 9-1,-8-3 3,8 3-5,0 0-2,0 0-4,0 0 0,0 0-4,-1-5-4,1 5-5,0 0 3,0 0-4,0 0 6,0 26-9,0-7 0,1 9 4,-1 0-1,8 16 2,-3 0-1,-5 2 0,6 5-1,-4-2-1,-2 2 3,5-6-4,-4 2 1,6 2 1,-1 2-2,-6-11 3,1 5-6,3-7 5,-1 2 4,-2-10-7,-1-3 1,5-5 1,-5-2-1,0-1 0,0-4-2,3 0 9,-1-2-14,-2-4 3,3 2 3,-3-6-10,-3 5 11,3-4 0,0-6 2,0 8 0,0-8-4,3 5 0,-3-5-13,0 0-32,0 0-30,0 0-18,0 0-28,-13-26-28,9 12-119,-1-5-282,-1 0 124</inkml:trace>
  <inkml:trace contextRef="#ctx0" brushRef="#br1" timeOffset="90495.7199">4487 746 91,'0'0'127,"0"0"-13,0 0-4,0 0-12,1-7-12,-1 7-3,6-7-7,-6 7-14,11-7 0,-7 2 0,-4 5-6,12-12-1,1 10-3,-5-4-7,0 3-8,4 0 5,-4-1-8,-8 4 0,29-2-10,-16 6 8,-1-2-7,4 3 1,-3 2-7,4 0 2,-9 2-4,6 1-1,-1 4 8,1-2-5,-4 2-3,-1-1-6,1 5 2,-6 0 4,0 1 3,2 4-4,-6 2 5,-6-6-2,2 3 2,0 3-8,-6-9 2,1 8 2,-2-5-3,-4 0-1,3-3 1,-3 3 1,1-5-7,2 0 6,-1-5-5,-1 1 1,3 2-4,-1-6 1,5-1 3,-1-2-8,8-3-7,-7 7-15,7-7-26,0 0-11,-12 4-41,12-4-37,0 0-111,0 0-267,0 0 117</inkml:trace>
  <inkml:trace contextRef="#ctx0" brushRef="#br1" timeOffset="91583.8855">5094 1588 10,'0'0'105,"0"0"0,0 0-8,0 0-9,-1-15 13,1 15-19,0 0-1,0 0-3,0 0-3,0 0 1,0 0-3,0-8-2,0 8-4,0 0-2,0 0-1,0 0-8,0 0 7,0 0-7,0 0 3,1-13-10,-1 13 4,0 0-8,0 0-3,0-8 6,0 8-12,0 0 4,0 0 3,0 0 5,-3-12-4,3 12 0,0 0-6,0 0 1,-9-9-1,9 9-4,0 0-3,0 0-5,0 0 0,0 0-3,0 0-6,0 0-4,0 0-1,0 0 3,0 0-5,-11 29-3,4-12 3,6-4 3,-4 3-6,3 3 0,-2-1 5,0-1-8,-2 9-1,4-5 1,1 2-2,-1-4-1,1 0 4,-6-1-3,7 3 4,-3-2-2,0-4-1,3-1-2,0 2-13,-2-6-15,-2-2-15,4-8-12,0 17-20,0-17-2,0 9-33,0-9-10,0 0-27,6 8-141,-6-8-310,0 0 137</inkml:trace>
  <inkml:trace contextRef="#ctx0" brushRef="#br1" timeOffset="92295.8282">4536 2332 82,'0'0'149,"-10"0"-2,10 0 2,-19-1-9,13 1-5,6 0 0,-14 0-7,14 0-6,-16 0-8,16 0-2,-13-2-8,13 2-2,-6 0-4,6 0-2,-13-1-6,13 1 1,0 0-6,-9 3-3,9-3-5,0 0-4,-7 2-3,7-2-5,0 0-2,0 0-6,0 0-5,0 0-4,0 0-8,0 0-4,0 0-5,0 0 0,0 0-6,0 0 3,0 0-4,0 0 0,32-11 2,-13 6-1,14-7 0,10-2 4,12-7-3,1 4-1,16-11-3,6 1 2,6-2-3,6 6 1,-4 1 0,-1-3-6,0 2-4,-2 4 0,-6 6-2,-20 5 2,0 4-7,-6 1 5,-2-1-7,-8 7 0,-9-2 1,-4 2-5,-1-1 2,-9 0-5,2 5 1,-6-3-3,-4-1 7,1-2-3,-5 3 1,2 1 0,0-4-2,-3 5-2,-2-4 3,-3-2-1,11 7-1,-9-3-1,-2-4-9,0 0-7,3 4-15,-3-4-21,0 0-22,0 0-28,0 8-41,0-8-35,0 0-70,-8 2-135,8-2-419,0 0 186</inkml:trace>
  <inkml:trace contextRef="#ctx0" brushRef="#br1" timeOffset="94468.1564">21747 1820 106,'0'0'104,"0"0"2,8-2-13,-8 2 4,0 0-15,0 0-4,0 0-12,0 0-5,0 0-6,0 0-5,0 0 6,0 0 0,0 0 1,0 0 1,3-7-7,-3 7-4,0 0-2,0 0-1,0 0-2,0 0-6,0 0-10,0 0-1,0 0 1,0 0-15,0 0 8,0 0-1,0 0 7,0 0-14,0 0 4,0 0-4,0 0 0,0 0-2,13 10-8,-9-4 6,3 0 1,0 1-2,8 6-6,-1 0 10,-6-2-9,6 1 3,2 2-3,1 2 5,6 1-6,-8 2 3,3-3-4,-4-3 2,5 6 4,-5-9-2,7 9 3,-2-4-3,-7-2-3,3 0 5,1-5-7,-2 3 6,0-1-5,-3 2 2,-1-2 0,-2 0 6,1-3 2,-1-1-7,1 3-1,-4-2-1,5 0-1,-6 0 1,1-3 2,0-1 6,0 2-4,-5-5-5,1 6 3,2-3 7,-3-3-9,8 8 0,-8-8 7,4 1-8,-4-1 3,0 0 2,0 0 1,4 5-2,-4-5 0,0 0 0,0 0 0,0 0 8,7 2-6,-7-2 2,0 0-1,0 0-5,0 0 3,0 0 7,0 0-6,0 0 7,0 0-4,0 0 15,14-14 3,-6 7-4,1-5 0,-1 0-2,0-2-2,6-9 0,5 5-6,-3-1 5,3-3-9,2-1 2,-4-3-3,1 5 4,-3-5-6,1 4 1,2-1 6,-4 1-1,-1 8-2,-4-1-5,1 3-3,1 2 1,-3-2-3,-1 5 4,-5 0 1,3 1 0,1 0-3,-3 3 0,-3 3-6,7-4 7,-7 4-7,3-7-4,-3 7-11,0 0-8,0 0-10,0 0-10,0 0-18,0 0-24,0 0-29,3 19-158,-9-9-300,-1-3 133</inkml:trace>
  <inkml:trace contextRef="#ctx0" brushRef="#br1" timeOffset="96559.5984">19542 6252 53,'0'0'135,"-6"-4"-5,6 4-4,0 0-11,0 0-7,0 0-23,0-6 4,0 6-21,0 0 1,0 0-9,0 0-9,0 0-12,-7 18 8,14-11-1,-7 8-6,1 2 1,4 2-12,-2 5 8,2 2-3,0 2 1,1 0 2,0 0-5,-1-2-1,-2 0 0,7-1 3,-10-1-10,4-4 9,-2-4-3,0 1-2,-2-2-3,3-3-8,-3-3 4,3 1-3,-6-1 2,3 0-3,3-4 0,-3-5-3,0 7-4,0 0-18,0-7-32,0 0-48,0 0-42,0 0-139,-21-21-290,15 5 128</inkml:trace>
  <inkml:trace contextRef="#ctx0" brushRef="#br1" timeOffset="96953.0718">19553 6139 35,'8'-12'120,"3"-2"-9,-5 7-11,1-2-7,1 5-3,4-4-7,-4 7-12,-8 1 3,22 9-7,-14-5 1,2 5-7,2 5-7,-5 0-4,2 0-4,-2 2-10,0 3-2,-2 2 0,2 2 1,-7-8-11,7 3 2,-7 1 2,-1-5-3,-5 2-1,6-1-6,0-4 1,0 2-4,-2-3-4,-1-3-3,1 3 3,2-5-6,0 2 2,2-1 2,1-3-1,-3-3-7,2 9 6,-1-2-5,5-7 0,-6 0 5,15 5-3,-7-3-1,3 1 9,0-1-13,0 1 4,2 4-6,1-4 6,2 3 2,3 3-4,-8 2 2,3 0 2,-3 2-2,3 1-4,-4 1 6,-4-1 0,2 4-3,-8-1 4,0 4 2,0 2-6,-5 1 4,0 3 0,-7-5-3,-1 4 2,-1 3 1,0-8 0,-2-1-4,0 2 3,-1-5-4,2-4-8,0 2-2,0-7-20,1 2-22,0-4-12,6-4-19,-6-2-40,14 0-89,-23-7-227,12-2 101</inkml:trace>
  <inkml:trace contextRef="#ctx0" brushRef="#br1" timeOffset="97747.6693">21202 4439 9,'-11'-5'163,"10"2"-4,1 3-3,0 0-9,0-7-2,0 7-14,0 0-14,0 0-9,0 0-14,-10-5-9,10 5-6,0 0-15,0 0-9,0 0-2,0 0-8,0 0-3,0 0-5,0 0-10,10 24 6,-6-10-4,7 1 2,-4 5 4,4 1 1,3 4-3,0-1-5,1 0 4,-1 0-6,0 1-1,-3-3 4,0 1-2,0-4-2,-3 2-1,3-7 1,-1 5 2,-4-1-9,2-4 0,-5-5-3,0-1 1,2 2-2,0-2-2,-2-1 3,-1-3-1,1 3-1,-2-2-3,-1-5 3,0 0-11,0 0-36,-6 6-25,6-6-34,0 0-30,-19-11-24,8 5-168,-3-3-340,-4-2 151</inkml:trace>
  <inkml:trace contextRef="#ctx0" brushRef="#br1" timeOffset="98005.9767">21237 4419 54,'0'-6'122,"6"-2"-6,4 1-14,-5-4-7,7 6 5,3-2-2,-3 4-17,4-3-4,-2 1-2,5 5-9,-1 0-10,1 3-2,-3 2-4,4 1-9,-2 2 2,-3 3 2,4 3-6,-4-2-5,-1 7 6,2 2 1,-5 2-3,-2 0 1,1 1-7,-7 0-1,-3 1 0,-6 5-2,-2-2-5,-3 9-2,0-6-5,-2-5-6,-9 11-24,-2-3-17,7-9-32,-1 0-33,-4-2-39,-2-6-95,4-1-246,-1 3 109</inkml:trace>
  <inkml:trace contextRef="#ctx0" brushRef="#br1" timeOffset="100501.5857">4776 2809 17,'-6'-2'71,"6"2"-7,-7-8-8,6 0-3,1 0 3,-8 1 3,3 4-9,4-8-6,-1 3 4,-4 2 8,1-11-4,2 10 1,0 1-4,-2-2-4,0 0-3,2-2-7,1 3 9,1-2 0,1-1 0,-3 3-5,0 0 7,1-2 5,2 2 5,-2 2 4,1-2 8,-1 2 1,2 5-2,-1-9 4,1 9-6,-4-5-3,4 5-1,0 0-4,0 0-4,0-6-8,0 6-6,0 0-5,0 0 0,0 0-8,0 0 5,-6 16-2,3 0-2,-5 3 1,5 2-1,-2 3-3,-3 3-19,2-1 4,0 2 5,-2 12-3,3-12 1,-3 12-5,0-3 2,-1 0 1,2 4-4,-1-12 1,2 0-1,-5-5-3,6-1 2,-1-5 1,-1 1 0,1-3-1,5-1-1,-6-3 1,6-2-1,-4 3 3,3-7-2,-2-2-2,2 0-2,-1 3-1,3-1 1,0-6 3,-2 6-4,2-6 1,0 0 1,5 2 1,-5-2 2,0 0-2,22-7-1,-9 5 2,1-7 0,0 1 1,7-1-8,-2 0 2,-2 1 1,1-1 0,2 2 3,1 2-4,-1-2-1,-4 3-1,3 1-16,-6 2-12,1-2-7,-3 6-17,3-3-5,-4 1-16,-1 1 4,4-1-26,-7 3-5,2 1 3,-1-2-22,-1 1-137,2-1-282,-2-1 125</inkml:trace>
  <inkml:trace contextRef="#ctx0" brushRef="#br1" timeOffset="100898.5259">5085 2580 208,'0'0'194,"-3"-4"-4,3 4-17,-5-4-16,5 4-11,0 0-12,0 0-16,0 0-13,0 0-10,0 0-11,0 0-8,0 0-7,24 5-4,-16-2-9,4 6-2,2 5-7,1-3 2,5 6-4,1-1-8,-7-7-8,3 4-1,-2-2-4,-1 5 0,2-6-2,-4 6-1,3-2 2,-1-4-7,-5-1-4,4 1 3,-7-1-4,4-3-1,-4 2 2,4-4-5,-5 4-4,2-2-22,-3-3-14,-1 4-22,3-5-14,-3 7-21,-3-9-16,5 5-24,-5-5-180,0 0-336,0 0 150</inkml:trace>
  <inkml:trace contextRef="#ctx0" brushRef="#br1" timeOffset="101245.435">5446 2357 160,'0'0'148,"0"0"-15,0 0-12,0-7-8,0 7-9,0 0-11,0 0-2,0 0-13,0 0-3,-8 25 2,0-18-5,3 6-3,-3 0-4,0 3 0,0 6-3,0-3-3,-4 7-8,5 0-2,-5-3-6,2 3-6,-2 13 0,4-13-3,-7 2-12,8 0 6,-5 2-3,1-3 0,7 2-4,-9-2-3,3-2-3,-4 0-1,6-3-3,2-3 5,-2-3-3,6 1-1,-2-5-7,-3 4-22,6-3-13,-2-2-29,1-7-18,2 3-17,0-2-12,0-5-20,0 0-133,-3 7-280,3-7 123</inkml:trace>
  <inkml:trace contextRef="#ctx0" brushRef="#br1" timeOffset="101721.9054">5783 2448 150,'0'0'185,"0"0"-12,0 0-17,0 0-10,0 0-14,0 0-9,0 0-12,0 0-11,-21 14-10,20-11-9,1 4 8,-5 7 2,3 2 0,1 2-12,1 8-4,-2-5-5,-1 8-5,3 3-6,0 3-1,3-3-3,-1 9-2,-2-13-2,-2 14-4,2-13-2,2-1-2,-2 2-8,0-2 4,0 1-2,0 0 8,-5-2-11,3-2-8,-1-8 2,3 0 2,-3-1-6,3-7-3,-2 0-2,2-2 1,-1 2 0,-2-3-2,3-2-3,0-4 5,0 0-15,0 0-18,0 0-16,0 0-12,0 0-20,-13-19-22,11 8-30,1-6-37,-1 4-25,-1-4-40,-5 4-114,5-5-357,0 3 157</inkml:trace>
  <inkml:trace contextRef="#ctx0" brushRef="#br1" timeOffset="102026.0931">5721 2509 31,'8'-9'152,"0"3"-6,1 3-13,-1-2-7,5-1-8,-4 0-5,10 1-10,-4 3-2,-1 4-4,7 1-6,-7 1-7,0 6 9,5-3 5,-3 13-2,3-1-9,-3 0-5,-4 3-6,3 1-8,-6 3-4,1-1-7,-4 6-6,-1-3-5,-5 2 2,0-1-10,0 12-3,-7-12-4,-1 10 0,0 0-5,-6-13-11,0 12-14,0-12-22,-4 2-33,-5 2-30,0-8-34,-2-1-32,1-3-169,-3-1-345,-1-5 153</inkml:trace>
  <inkml:trace contextRef="#ctx0" brushRef="#br1" timeOffset="104095.628">23445 1266 92,'0'0'108,"0"0"-21,0 0-6,-6-7-2,6 7-9,0 0-10,0 0-1,0 0-4,0 0-5,0 0 5,-3-3 1,3 3-1,0 0 9,0 0-2,0 0 2,0 0 0,0 0 1,0 0-2,0 0-3,0 0-2,0 0-5,0 0-7,0 0 2,0 0-8,0 0 2,0 0-3,0 0-5,0 0-1,0 0-4,0 0-1,0 0-5,0 0-2,0 0-4,0 0 0,0 0 3,0 0-7,0 0 1,0 0-1,0 0-3,0 0-3,0 0 1,-11 12-6,11-12 2,-7 5-1,6 2 3,-4 1-12,0-2 3,-3 3-8,-1-2-9,2-2 6,-2 9-12,-2-2-2,3-1-5,-6 3-10,-1 0-6,3-2-15,5 3-6,-5 3 2,-3 3-24,0 3-4,-3 2-32,-4-3-77,0 9-221,-8 2 98</inkml:trace>
  <inkml:trace contextRef="#ctx0" brushRef="#br1" timeOffset="104650.2377">22264 2748 8,'-3'10'80,"-14"6"-2,4 0-8,-1 3-9,-5 4-7,-3 2-6,7-2-9,-7 0 5,0 10-9,5-4-13,-10 5-2,1-4-2,3 3 4,2-3-2,1-4-9,-1 0 0,7-1 1,-2-4 2,3 2-6,4-4 1,-4-5-6,4 0-9,2-4-7,-1 4-15,5-7-21,-2-2-50,5-2-106,0-3 46</inkml:trace>
  <inkml:trace contextRef="#ctx0" brushRef="#br1" timeOffset="106729.5146">22581 2443 35,'54'-55'85,"-16"15"-8,8 0-5,-5 2-9,-5 4-10,1 3-8,-6 3 0,-9 7 0,-1 2-8,-2 7-7,-10 1 1,1 4-10,-1 0-2,-4 6 8,0-4-7,-5 5 0,0 0-8,0 0 8,-14 16-6,4-2-3,-10 5 5,1 5-16,-4-2 6,-7 8-4,-6 5 8,3 0-7,-4 0-3,4 0 7,-8 4 0,3 2 13,-3 0-18,-7 14-2,9-10 0,2-4 3,-4 1 5,8-3-4,0 0-2,1-4-1,-1-2 0,8 1 15,7-12-8,-1-1-3,6-7-10,6-1 6,-1-5 2,8-3-5,0-3 2,0-2-4,0 0 3,14-23-2,0 4 6,11-13-3,4-6-1,4-4 6,10-15-1,6-10-4,3 3-5,4-8-7,-1-1 15,29-30-10,-27 26-2,20-29 6,4-1 11,-6-1 1,-20 37 0,3-4 13,23-28-1,-32 36-18,10-6 7,3 8-1,-10 2 1,2 6-15,-5 5 9,-15 16-3,-2 2-9,-2 5 2,-16 5 0,-2 14 4,-5 1-7,0 0 6,2 4 2,-9 2-3,0 3-7,0 0 10,-23 8 3,11 3-4,-10 6-1,-14 10 3,17-3 3,-22 12-9,0 3 8,-15 18 0,6 1-3,-11 3-1,8 8 2,-3-2-3,-7 5 2,-26 29-2,32-31-2,-3 1-1,-30 30-2,23-31 33,9-3-30,-4 5 16,2 0-3,5 1-8,-2-2 9,9 3-3,-1-3 5,16-6 0,-10 0-2,21-18-1,5-1-8,2-3 1,-5-9 4,10-8-4,5-5-15,1-5 7,-3-2-8,7-6-1,7-5 17,-7-3-6,20-16 1,-1-1-17,10-19 7,2 1 2,1-5 8,19-23-7,-2-4 5,0-3-2,8-5 1,22-32 11,-20 35-11,20-40 16,-2 9 6,-18 34 3,-2-4 11,0 1-1,3 4-1,-3 7-1,-22 19-15,1 5 0,1 4-15,-12 16-1,-3-1-16,-8 7-5,-6 5-3,-2 6 6,-6 0 0,0 13 6,-11 3 3,-4 21-8,-17 7 7,-8 15 5,-1 4 1,-14 1-5,4 8 9,-30 29 1,24-31 15,-28 34-8,6 5 6,-3 0 0,4-2-1,-7-2 2,10 7-6,23-34 5,-2-1-1,-12 32 3,20-34 14,5-14-16,3 1 12,12-13-11,2-8 15,5 2-18,8-10 1,2-7 0,4-8-4,5-6-7,0-2-6,5-4 6,-5-6 5,0 0-4,43-26-1,-10-2 1,6-16 1,18-16-4,-1-9-2,26-38 7,-9-2 1,16-6 1,-2 1 19,4-5-10,0-3 3,-1 2 8,3 4 5,-3 6 8,1 0-5,-7 6 0,3 6-3,-24 25-2,2 9 1,-5 0-4,-5 6-9,-10 20-8,-1-2-21,-9 10-11,0 4-5,-18 11-2,-3 0 5,-6 11 12,-1 0-10,-7 4 4,0 0 7,-18 20-2,-2 2 2,-10 11-2,-12 4 14,-11 18 0,-6 7-6,-4 3 5,-1 7-5,-5-4 8,-20 35-2,-1-2 2,25-32 1,-27 51 2,0-2 0,-4-4 5,1 6-3,3-4 4,7-3-4,10-5 2,20-35 5,6 7 0,-5-8 6,8-2 2,5-2-2,4-3 5,18-17-21,0-2 6,7 1-6,1-10-12,9-7-5,2-2-5,2-9-6,-2-5-10,3-5-3,6-2-2,4-11 2,1-6 4,10-5 2,9-18 4,2-6 7,14-21 12,3-3 3,5-5 5,2-3 4,25-32 7,0-4 6,-5 1 1,-3 0 14,1 2 9,-21 27-2,4 3 2,-2-1-3,1 2 3,1 14-3,-22 22-10,2 3 2,2 4-20,-19 12-32,-3 8-15,-6 6 3,-4 1-13,-5 7 10,-5-4 13,-8 24-8,-6 4 15,-17 18 2,-10 17 0,-5 4 4,-6 10 3,-25 35 1,-3-5 5,0 2 1,-1 0 2,-1 1 3,-8 8-3,2-6 15,5 7 12,5-8 7,-1-6 18,20-28-1,6-6 3,8-1 0,6-7-5,12-16-5,6-6-4,7 0-7,8-11-5,2-6-4,4-8-12,4-5-3,3-6-8,8-5 5,2-8-10,18-18 1,-2-12 8,19-24-8,10-8 1,20-35 2,-1-12-6,3 5 4,5 5 4,-7-6 14,8-7 11,-6 13 1,0-4-1,3 0 10,-3 9-6,-24 30-5,2 2 1,3 4-2,1 3 10,-10 4-10,-14 22-19,-2-1-1,-8 13-12,-6 6-10,-7-4-10,-3 11-5,-5 2 18,-1 3-6,-5 7 6,-5 0 1,0 0 4,-11 19-2,-4 5-2,-10 11 1,-7 2 3,-4 8 2,-12 18-6,4 2 7,-10 3-6,-6 8-4,-17 35 3,-1-5-8,-1-3-4,-3 0-5,4 5-7,-3 7-3,-6-5 10,2 5 4,1-2 16,11 0 13,-1-3 14,26-35-3,2 2-1,0-4-3,13-3 6,-3-2 6,14-20-8,-1-2 4,6-3-3,11 5-5,-2-6-1,6-16-12,2 2 2,2-10-16,1-5-5,6-3 8,-4-9-5,-5-1 4,30-16 4,-4-5 1,2-10 1,10-11 12,8-19 6,5-9 5,-2-2 12,19-39 12,-13 34 8,18-33-3,-21 35 2,7 1 9,18-29-5,-23 37-11,0-2 0,-2 10 1,-12 16-5,-5 5 3,-1 3-8,-2 6-17,-10 12-18,-6 6-6,-10 3-8,4 5 3,-10 2 3,0 0-7,-3 34 10,-10-5-3,-14 15-6,-5 17-5,1-11 9,-14 22-3,-2 3 9,-8 5 1,-23 31-1,8 1-2,-6-9 3,16-26 11,-27 34 6,5-2-2,1-2 14,23-34 19,4-2-1,5-5 6,4-2-1,15-20 8,5-6-8,8 1-7,6-15-1,7-9-8,0-1-1,12-7-1,-2-5-13,-6-2 0,39-26-3,-4-7-4,19-26-2,-2-11 4,7-6 0,23-35-9,2-5 7,3 0 4,2 0-6,-2-6 0,3-2 6,-1 6 6,-7 3-9,5 1-2,-13 10 2,-10 30 8,-7 4-7,9 2 3,-1 4-3,-10 6-3,-1 4-5,-17 23-7,-2 2-9,-10 0-15,-5 10-14,1 1 7,-10 8 4,-1 1 9,-4 5 7,-1 1 11,-5 3 3,0 0-2,0 0 12,-16 26-2,2-8-39,-4 8 19,-12 7-2,-5 11-4,4-1 14,-20 22-5,2-2 1,1 1-1,-1-1 2,-3 10 1,1-3 1,4-2 4,-2-1 4,6-3-7,-4-3 12,13-21 15,1 1-9,9-7 10,5-13-10,5 1 3,5-7 12,4-6-18,5-3-5,0-6 14,0 0-3,17-22-6,-1-1-22,16-15 17,0-11 3,23-19 2,-4 3 2,1-6-5,8 3-3,2 3-1,-5-1-2,1 5-8,-2 6-39,-20 22-104,-7 0-168,-10 13 74</inkml:trace>
  <inkml:trace contextRef="#ctx0" brushRef="#br1" timeOffset="109861.8816">21190 2048 13,'0'0'78,"0"0"-7,0 7-13,0-7 15,0 0-18,0 0-2,0 0 0,0 0-9,0 0-5,0 0 4,0 0 7,0 6-10,0-6 0,0 0-3,0 0 7,0 0 1,-4 6-16,4-6 7,0 0-5,0 0 0,0 0-3,0 0-1,0 9 6,0-9-6,0 0 1,0 0 1,0 0-5,-3 5 2,3-5-6,0 0 0,7 3 9,-7-3 0,0 0 3,0 11 1,0-6 4,0-5 1,0 0 1,1 8 4,-1-5-9,0-3 10,3 9 0,-3-9-7,0 5 2,0-5-4,0 0 1,0 9-3,0-9-2,0 6-3,0-6-1,0 0 0,0 0 1,0 8 1,0-8-2,-3 7-4,3-7 2,0 5-4,0-5-2,0 0 4,0 7-10,0-7 2,0 0 1,0 0-5,0 0 7,3 7-3,-3-7-1,0 0-1,0 0 2,0 0 3,0 0 1,0 0 0,0 0 5,0 0 3,0 0 1,0 0 5,0 0 1,0 0 3,0 0 6,0 0 0,0 0 5,0 0-3,0 0 7,0 0 3,0 0 1,0 0 0,0 0-1,0 0 3,0 0-8,0 0-3,0 0-3,0 0-4,-3-19-6,2 11-2,-3 1-5,1-5 2,-3 1-9,3-5 1,0-1-4,-4 0 1,3-3-8,0-6 0,-4-3-1,4 6 0,-4-3-3,1-2 3,3 4-1,-6 2-3,7-7 3,0 7-4,-7-2 3,7 4-8,-2 1 1,-1-4 5,0 1-3,-2-4 0,3-1 0,-4 1-3,2-2 2,-1-2-1,8 6-1,-6-4 1,5 0 9,-1 0-11,-3 2 2,0 0-2,5 1-1,-3 5-1,2 0 1,-1 1 2,-1 4 2,3-5-6,-3-1 1,1 6 2,1-3 1,1 1 0,-4 1 0,3-2-1,-1 1-1,-2 1-1,2-3 2,-3 2-3,5 0 2,-8-8-11,8 6-6,-1-2 5,-4 5-1,5-3 4,-2 1 2,-1-1 0,-2 3 2,5-1-3,-1-6 4,-4 5-3,2 1 1,1 1-2,-2-1 3,4-2 1,0-4-4,-5 8 0,2-3-2,1 0 2,-3-2 1,5-5-3,0 8-1,-3 1 2,0-1 1,1-1 2,1 3-2,-4-2 0,-1 2 8,3-1-4,1 6 0,0-4-3,2 2 5,-4 3-2,1-3 2,-2-2-1,2 5 2,-1 0 0,1 1 1,0-1 0,2 1 0,-3 0 1,0 1 1,4 7-1,-2-7-1,-4 2-1,6 5 3,-7-7-1,6 4 1,1 3-1,-7-6-3,7 6 5,-4-5-2,4 5 1,-3-5-3,3 5 5,-7-3-4,7 3 1,0 0-4,0 0 3,-12-3 0,12 3-1,0 0 1,-11 11 0,7-6 2,-2 5-3,-3 3 2,1-1 0,-3 4-1,7 1 0,-7 1 3,0 5-3,8-4 5,-8 7-1,3 0-3,0-2 3,2 1-2,-2 0 1,2-1-1,1-5 1,-3 5-2,5-5-1,-2 4 3,-5-5 0,9-1 5,-2-1-7,-4 1 4,6-5-1,-1-2-1,-3-2 2,5-1 1,-6 0-1,12-2-1,-6-5 0,-6 11-1,6-11 2,0 0 1,0 0 8,0 0-7,0 0-3,0 0 1,24-30 0,-19 16 0,6-2-5,-5-2 6,2 1-2,-2-2-2,9-2-2,-3-2-2,-1-1 3,2-1-3,-7-1-3,7 0 6,-5 0-4,5 3-3,-10-3-3,8 0 5,-2 4-5,1-1 4,-4 4-2,-3 1-2,7-5-3,-6 6-2,3-1 3,-1 4 1,2-1 1,-6 1 4,2 4-4,0-3 2,-3 9 2,2-7 2,4-1 3,-7 6-3,8 2 1,-8-6-3,3 3 4,1 2-1,-4 5 6,0-8-3,4 4 1,-4 4-6,0-6 0,0 6 2,0 0-1,6-3 3,-6 3-3,0 0 2,0 0-5,0 0 4,0 0-1,0 0 4,0 0-4,3 21 1,3-11 5,-4 4-4,4-2 5,1 4-4,-4 2 2,6 3 0,-4-2 3,6 5-3,-1-3 1,-1 1-2,2-5-1,-1 6 5,2-4-2,0-2-1,-1 0 1,-3-1 5,3 1-5,-8-6 2,3-3 0,2 8-4,-3-8 3,-1 0-3,1 0 3,-2-4-1,4 3 0,-3-2 6,-2-1-6,-2-4 3,5 3-1,-5-3-5,3 6 3,-3-6-14,2 5-18,-2-5-16,0 0-42,0 0-39,0 0-51,0 0-189,0 0-400,-12-17 177</inkml:trace>
  <inkml:trace contextRef="#ctx0" brushRef="#br1" timeOffset="110560.0745">21334 226 129,'-4'-24'46,"1"8"26,3 4 7,0-3-7,-6 1-7,4-2-8,2 1-5,0 6-2,0-3 2,0 4-2,2-3-1,4 2-5,-6 0 2,5 2-6,-2-5 3,5 2-2,-2 8-7,4-8 3,-5 3-11,4 7-1,-2-4 12,4 1-5,-11 3-2,17 5 6,-6 0-5,-3 7 2,3-5-6,-1 9 2,-4-3 10,3 13 2,-5-6-9,0-2 1,-8 7 1,4-3-6,-8 3-3,1-2-2,-4 0-3,2-1-3,-5 0 2,-5 0-2,6-11-4,-6 11 2,1-8-6,4-1 2,0-2-7,6-3 4,-6 3-6,6-8-11,-2 3-18,1-1-22,7-5-21,2 0-30,0 0-29,0 0-100,0 0-247,0 0 110</inkml:trace>
  <inkml:trace contextRef="#ctx0" brushRef="#br1" timeOffset="111204.126">21658 477 97,'0'0'162,"0"0"-15,0 0-11,-1-3-11,1 3-3,0 0-15,0 0-8,0 0-16,9-14 0,-3 12-17,2-5-1,-1 4-8,2-3-7,1-3-3,-2 5-3,4-2-8,-4 5 0,2-3-7,1 4-1,-5-4-5,-6 4 1,13 4 2,-5 1 12,-1 4 8,-3-2 5,0 9-1,3-4 0,-7 7-3,0 0-8,-7 11-1,3-6-1,-1 2 2,-5-1-1,4-1-2,-2-6 4,2 0-7,-2-3 1,0-3 0,2-3-3,4-2-6,1 0-1,-4-2-2,5 2-5,0-7 3,-2 5-4,2 2 2,0-7-3,0 0 1,0 0-5,21-15 3,-7 2-4,0 3-2,7-9-8,3 3-24,-5-1-21,1-1-27,2 2-31,-4-1-37,2-4-38,-10 10-161,-5-1-365,1-2 162</inkml:trace>
  <inkml:trace contextRef="#ctx0" brushRef="#br1" timeOffset="111515.2984">21449 203 23,'-1'-8'151,"1"8"-26,0-7 6,0 7-4,-4-6-1,4 6-10,0 0-17,0 0-7,0 0-5,4-7-13,-4 7-3,0 0-9,0 0-25,0 0 19,0 0 12,-7 20-4,10-5 6,-3 4-2,4 7-2,-1 6-3,-2-4-6,1 14-7,4-3-5,5 0-1,-4 3-1,1-3-7,3-3-8,-3 6 1,0-14-2,-1 2-6,0-5-20,1 4-16,-2-5-30,-1 2-34,-1-9-31,1 2-53,-5-4-129,0 1-314,-5-9 139</inkml:trace>
  <inkml:trace contextRef="#ctx0" brushRef="#br1" timeOffset="112593.0891">20981 5141 25,'0'0'-5,"0"0"-4,0 0 2</inkml:trace>
  <inkml:trace contextRef="#ctx0" brushRef="#br1" timeOffset="114849.8427">15814 4303 39,'0'0'137,"0"-7"-18,0 7-4,0 0-13,0 0-2,0 0-6,0 0-7,0 0-3,0 0 0,0 0-10,0 0-7,0 0-4,0 0-9,0 0-6,0 0-6,0 0-3,0 0-2,0 0-8,0 0 1,0 0 1,0 0-5,0 0 4,0 0 1,5-8-3,-5 8 3,0 0-1,0 0 1,0 0 4,0 0-1,0 0 0,0 0 4,0 0-4,0 0 1,0 0-2,0 0-5,0 0-2,0 0 2,0 0-8,0 0-1,0 0-2,0 0-8,0 0 5,8 21-6,-8-7 1,3 3-1,8 7 1,4 4-1,-1-1 5,0 6-5,4 5 0,-1-5 2,-8-3-4,10-5-3,-1 11 1,-5-12-1,1 4 1,-3-7-2,2 2 4,-2 0-3,1-3 0,-7-2 0,0-2 1,1-6-2,-1-1 1,-4 1-2,4-1 5,-2-3-2,-1 1 2,-1-3-4,1 0 4,-2-4 0,0 0-6,0 0-29,0 0-13,0 0-18,0 0-5,-13-15-24,7 0-6,-3-2-5,-4-9-14,0-1 7,-3-13 3,-1 0 15,1 2 8,2-2 0,4-2 15,-4 2 11,0 0 10,3 5 20,6 5 10,-1 1 16,3 0 5,3 2 1,0-1 5,3 3 3,3-1 10,-1 2 3,8 1 11,-1 1-17,-7 11 4,6-4-2,3 5 2,-6-2-8,5 10 1,-2-3 3,2 4 4,4 5 10,-1 4-5,-2-1 0,2 5 0,-5 2-8,3 0 4,0 10-1,-2 1-5,-3-5 3,-4 5-4,-4 4-4,-1-2-2,-1-1 0,-2 0 1,-7 2 1,-1-5 0,2-2-7,-6 0 2,6-4-6,1-6-11,-5 4-15,2-4-22,5-6-17,-2 2-25,5-2-48,-7 0-90,10-5-241,0 0 106</inkml:trace>
  <inkml:trace contextRef="#ctx0" brushRef="#br1" timeOffset="115062.3894">16579 4631 80,'0'6'220,"0"2"-30,0 1-17,3 1-19,-1 8-14,-2 0-16,3 2-12,5 2-13,-3 4-12,6 1-8,1-2-3,-2 6-22,4 2-35,2-6-28,-7 0-34,7-1-43,-8-2-160,-2-7-265,1 9 119</inkml:trace>
  <inkml:trace contextRef="#ctx0" brushRef="#br1" timeOffset="115977.8863">20352 5228 95,'-4'-3'147,"4"3"-1,0 0-12,-4-7-3,4 7-13,0 0-3,0 0-8,0 0-6,0 0-13,0 0-12,0 0-8,0 0-12,0 0-1,0 0 3,0 0 18,4 28 6,2-9-1,0 11 3,1 9-2,0 4-7,9 7-4,-1 5 4,-1 16 3,0-16-5,5 14-3,-2 4-5,-2-20-4,5 17-5,-2-2-1,4 2-3,-8-18-5,0-2-3,4 1-6,-9-2-4,2-7-2,4 2-6,-3-5 0,2-2-1,-6-8-2,3-3-3,-1 4-3,-5-8-2,1-3 2,-1-2-3,0-2 0,-5-3-11,4-2-18,-2-2-18,1 1-18,0-3-21,-3-1-33,5 1-22,-3 2-31,-1-1-46,-2-4-174,-1 5-408,-3-1 182</inkml:trace>
  <inkml:trace contextRef="#ctx0" brushRef="#br1" timeOffset="116299.7809">20645 6609 149,'0'0'225,"-5"-5"-26,5 5-17,-4-7-17,4 7-21,0 0-19,0 0-16,0 0-2,0 0 4,0 0 2,8 33-16,-7-15-6,12 8-8,-4 0-10,6 0-7,-6-1-5,2 2-5,2-2-5,-1-4-4,-5-2-9,2-2-2,-2-1 0,5 1-1,-9-6-10,7 1 0,-7-2-1,5-6-3,-3 1 2,0-3-9,-5-2 6,0 0-3,23-14 1,-13 2-6,6-9 3,-7-2-7,4-3 5,-1 0-1,3-7-4,-4 2 1,-3 6 0,6-1-4,0 0-2,-4 4-6,-1 7-15,-1-3-12,0 5-14,3 0-15,-8 3-9,4 5-20,-1-4-23,2 3-18,0 2-28,-5 1-173,-3 3-356,0 0 159</inkml:trace>
  <inkml:trace contextRef="#ctx0" brushRef="#br1" timeOffset="116845.3534">21281 6959 160,'0'0'197,"-3"11"-11,3-3-21,2 0-18,-2 4-12,0 5-10,1 8-12,4-1 2,6 12-8,-1 7-6,4-1-5,7 3-5,-7 1-10,2 1-4,-2 0 1,-1-2-8,7 6-3,-4-6-2,0 3-7,4 0-6,-5-4-6,-1-3 4,-5-12-3,2-3-2,-3-1-8,-1-9 0,-1 1-5,-6-7-2,5 2-3,-2-5-3,-2 3 1,4-4-3,-5-4-4,0-2 0,0 0-7,0 0-7,-9-32-6,-1 4-5,1 1-2,-9-13-6,-1-4-6,0-2-4,-3-4-3,-3 2 2,0 2 4,2 0-3,4 4 6,-3-2 3,5 7 1,-1-4 3,4 3 2,0-1-2,4 1 3,1 8 2,7 5-8,-6-1 8,2 4 2,6 1-2,0 4 3,3-1-1,-3 0 2,0 7-6,3-7 4,5 11-7,-6 2 4,1-6 3,3 10 1,-6 1 1,0 0-5,24 13 5,-13-3 3,-1 5-1,4 4 1,7 3 1,-7 3 1,0 0 0,-1 3 2,1 8 1,-3-6 1,-6-4-5,6 4-1,-3-4 3,-7-1-1,1-2 1,-2 1 1,-2-8-4,-4 0 1,3 0-18,-2-2-19,-3-3-30,2-1-36,0-1-34,-2 0-62,-3-2-111,1 5-335,-1-8 148</inkml:trace>
  <inkml:trace contextRef="#ctx0" brushRef="#br1" timeOffset="117262.1881">21617 7576 121,'0'0'193,"0"0"-19,0 0-14,0 0-14,5 2-15,-5-2-15,0 0-12,0 0-10,9-11-13,-9 4-5,0 7-5,7-10-7,-3 6-10,1-1-5,-5 5-7,5-7 0,0 6-6,-5 1-6,7-3-7,-7 3 6,0 0 15,12 13-4,-6-3-3,2 4-1,0 2-2,-5 3-6,8 2 3,-3 0 1,0 5 6,-3 3-4,2-6 7,-5 4-3,0-1 6,1 0 0,0-1-3,2-7 4,-4-2 3,-2 1 0,1-9-1,0 6-1,0-9-3,1 2-9,-1-1 3,0 1 1,0-7-10,2 8 0,-2-8-6,0 0-2,0 0-5,0 0 2,24-21-6,-9 10-13,-2-4-28,-2 3-40,7-9-50,2 0-44,2 1-71,-7 5-149,-1-6-416,0 7 184</inkml:trace>
  <inkml:trace contextRef="#ctx0" brushRef="#br1" timeOffset="131349.8758">2073 5527 84,'-10'-4'129,"10"4"-11,-6-3-2,6 3-15,0 0 0,0 0-7,0 0-8,-11-1-6,11 1-7,0 0 0,0 0-9,0 0-1,-6-4-3,6 4 4,0 0-10,-5-4 0,5 4 4,0 0-6,-8-3-1,8 3-5,-10-4-17,10 4-1,0 0-1,-8-5 5,8 5-7,0 0 2,-9-2-3,9 2-4,0 0-4,0 0 0,0 0-7,0 0 3,0 0-2,-13 7-2,13-7 5,-4 11-11,4-1 7,0 4-4,-2 0 10,2 5-4,0 6 0,0-6 0,0 3 0,2 4-1,-2-4 3,3 2-2,-3-4 1,1 0-4,1 5 1,3-3 0,-5 3-2,0-6 0,-5-4 1,3 1-2,1-2 2,-2 0 1,1-2-1,-4 3 3,2-7 1,0 3-4,-3-4 0,1-2 6,3 0 6,-3 2-3,-2 0 4,3-6-5,5-1-2,-16 0-4,3-4 3,4-2-3,1-2 1,-5-3-3,-1-8-3,1-2 2,-1 0-1,0-1-4,1-3 1,-3-10-3,5 7 2,2 2-5,-5-11 4,1 16 0,5-3 1,-5-4 1,9 10-1,-7-6-1,-2 6 4,7-6 4,-2 5-3,3 3-9,-3 1 3,3 1 4,0-5-2,-2 7 1,2-4-2,-2 9 3,4-6 1,-3 0 3,3 4 1,-2 1 3,5 4-2,0-2 2,0 6-4,0-7-2,0 7-3,-5-9 2,5 9-1,5-7 0,0 0 0,3-1 1,3-3 4,8 3-5,8-5 4,3 0-3,13-5 1,-2 0-2,1 4 1,7-1 0,-1 3 1,3 1-6,-5 6 5,1 0 1,0 1-3,1 1-2,-4 9-1,-14-5 2,2 2-1,0-1-5,-4-2 6,-3 2-2,-2 3 0,-15-3-2,7-2 4,1 5-1,-5-3 0,2 1 3,-7-1-2,2 0-1,-8-2 1,0 0 3,7 1-2,-7-1-2,0 0 2,0 0-1,0 0-1,0 0-1,0 0 0,0 0-8,0 0-10,0 0-19,0 0-18,0 0-28,0 0-38,0 0-28,0 0-35,0 0-135,0 0-343,-7 18 152</inkml:trace>
  <inkml:trace contextRef="#ctx0" brushRef="#br1" timeOffset="132050.0037">2715 5736 2,'-8'-8'169,"-1"4"-5,1-1 5,-3-2 3,3 0-12,-5 3-9,4-1-15,1 0-7,-3-4-3,6 6-16,-1-1 5,-1 0-11,4 1-11,-5-4-11,8 7-9,-3-5-5,3 5-12,-5-3-7,5 3-1,0 0-6,0 0 0,0 0-4,0 0-9,27 5-3,-17 1-7,4 5 3,-1 5-4,3-4-1,-4 12-3,-4 3 0,6 8 1,-2-5-3,-11-4-2,4 11 6,-2-11-7,2 3 3,-4-3-4,-1-3 1,0-1-7,2-6 1,1 2 3,-1-10-3,-2 0 0,0 1-2,1-5 1,-1-4 3,5 11 3,-3-8-4,-2-3 1,1 9-2,4-7 0,-5-2 2,14-19 1,-1 5-1,1-7 0,2 3-1,3-6-4,-5 2 3,0-3-3,1-1 0,-1-1-2,0 3 4,-8 1-1,4-3-1,-2 2 2,0 1-2,-5-3-2,3 2 5,1 6-4,-6 2 1,2-1 3,1 2-3,-4 4 1,0 2 2,4 2-2,-8 1 1,4-1-4,0 1 4,0 6-7,4-9 2,-4 9-1,0 0-2,0 0 2,0 0 1,5 16 0,-2 0 0,-1 1 1,3 7 0,-1 2 1,4 3-2,2 2 3,-1-5 0,-1 13-2,3 1 2,0-1-2,-1 2 2,-1-1 3,-2 1 0,0 0-5,-5-1 2,1 2 1,-3 2 2,-3-6-1,-3-2-3,-2 3 3,-2-11 4,-7 10-3,-4-3 0,-6-2 4,1-3-4,-6 1-2,0-1 1,-3-6 2,1-1-3,5-9 2,-12 5 0,5-6 3,-1-6-4,-2 0-2,4-4-1,-2 0-1,7-6-1,-3 2 6,5-2-3,7 0-1,-1 0 3,3-3-6,1 5 2,6-1-25,5-6-26,-1 1-19,7-2-30,1-7-27,6-1-21,2 0-37,3-3-134,3-5-346,12-4 153</inkml:trace>
  <inkml:trace contextRef="#ctx0" brushRef="#br1" timeOffset="132350.2022">3478 5414 154,'3'9'208,"4"-5"-24,-2 0-17,4 4-20,-3-8-14,7 1-9,4-2-25,1 1-36,4-1-40,6-8-56,-1 4-90,-4 3-68,-8 0-208,4 2 93</inkml:trace>
  <inkml:trace contextRef="#ctx0" brushRef="#br1" timeOffset="132492.8223">3594 5686 2787,'-14'12'118,"1"-2"-72,3 1-24,2-3-14,2-5-6,1 3 0,2-1-4,3-5 11,-1 8-8,1-8-2,8 5 1,-1-5-6,8 0-32,-15 0-55,49-10-79,-6-6-276,-2 5-484,1-8 214</inkml:trace>
  <inkml:trace contextRef="#ctx0" brushRef="#br1" timeOffset="137225.6134">18442 2507 89,'13'0'82,"-9"3"-5,-4-3-12,0 0-3,0 0-7,15 0-10,-15 0-7,0 0-1,0 0 2,0 0 1,12-1-8,-12 1-11,0 0-3,0 0-9,8 1 2,-8-1 6,8 3-6,-8-3 11,0 0-7,0 0-3,0 0-2,14-6-1,-14 6 4,3-5-26,-3 5 24,0 0-4,0 0 1,0 0-3,0 0 4,0 0-7,0 0 1,12 8 0,-12-8 3,0 8-4,0-8 7,-4 14-3,0-6-13,-3 5 8,1 4 6,1 0-2,-11 8-3,2 1 1,-13 9-3,5 5-2,-6 1 17,-2 0-16,-4 4 5,-8 11-5,4-12 7,0-4 1,-13 16-3,10-11-13,1-5-11,2 1 8,3-5 3,4-1 4,-1-3 0,13-11-1,-5-1 1,7-2 1,-2 1-10,5-8-36,-2-3-83,2 3-142,1-5 63</inkml:trace>
  <inkml:trace contextRef="#ctx0" brushRef="#br1" timeOffset="137597.6425">19493 2425 71,'0'0'127,"0"0"-13,0 0-13,-32 14-10,16-5-4,-6 5-11,-3 10-6,-7 0-11,-3 10-7,-4-2-2,-1-1 4,-6 9-5,-11 15-6,0-2-3,2 1-4,-5 4-1,-2-1-1,0 3-4,1-8-2,4 2-3,3-3 1,11-15-1,0 3-3,7-2-1,-4-6-5,7-5-5,0 2 1,3-4-2,6-3-15,2-5-1,8-3-21,4-6-12,-2 3-19,2-3-22,7-4-34,-5 2-67,3-4-197,5-1 87</inkml:trace>
  <inkml:trace contextRef="#ctx0" brushRef="#br1" timeOffset="137929.2975">19523 2510 86,'-98'100'88,"28"-32"-12,-26 28-2,32-29-7,-1-1-8,2 0 6,0-4-10,3-2-5,4-7-2,14-14-7,4-6-6,0 1 3,3 3-14,5-6 1,0-1-6,11-10 9,1 0-22,4-6-6,1-2-19,10-5-10,-8-1-7,11-2-35,0-4-51,0 0-132,0 0 59</inkml:trace>
  <inkml:trace contextRef="#ctx0" brushRef="#br1" timeOffset="138219.4967">20879 1747 88,'-27'27'91,"-15"5"-9,-22 21-3,0 7 20,-12 3-23,-29 29-16,2-3-1,-6 1-3,3 6-3,-6 3 5,6-1-6,-7-1-1,6 1-7,0-7-4,5-9-6,40-19 5,-3-5-11,3-3-3,4-2 4,17-17-12,3-1 2,1 2 1,1-1-23,6-1 2,1-5-10,9-10 12,1-1-4,6-7-15,3-3-9,4-2-15,3-1-10,3-6-36,0 0-72,0 0-172,24-23 76</inkml:trace>
  <inkml:trace contextRef="#ctx0" brushRef="#br1" timeOffset="138501.747">21712 1388 48,'0'0'79,"-30"29"13,-2 0-25,-30 21-9,-2 5 3,-41 36-12,-7 3 7,-4 6-6,-4 2-10,-8 7-3,-10-9 5,5 14-1,5 1 4,-13-4-25,5-3 0,6-11-6,18 2 6,6-13-9,39-27-6,-2 7-5,8-23 14,22-6 1,-6-2-13,6-4 10,4 0-14,3-3 7,7-11-11,11-2 1,-2-7-24,7 3-19,2-8-88,6 1-147,1-4 65</inkml:trace>
  <inkml:trace contextRef="#ctx0" brushRef="#br1" timeOffset="138785.9809">22079 1669 6,'-131'115'117,"3"-8"-12,-12 6-18,-4 3 4,-9-6-22,-1 7-3,5-2 3,5-7-9,4-7 2,14-14-23,14-5 9,36-29-11,5-3-7,8-6 3,15-11-1,9-5-6,1-3 13,4-1-21,14-7 1,1-7-15,4-2-17,6 1-1,4-6-18,5-3 0,0 0-25,0 0-95,37-23-164,-4-6 73</inkml:trace>
  <inkml:trace contextRef="#ctx0" brushRef="#br1" timeOffset="139047.2346">22901 1512 53,'-73'50'129,"-36"29"-9,-15 2-18,-4 10-4,-11 8-2,-9 4-1,-8 9-6,-9 1-4,-7 13-14,-2-1 1,-4-1-12,20 4-6,11-20-20,15-9-19,22-11 8,40-34-7,8-11 6,16-9-6,16-8-2,0 0-3,8-5 4,8-5-26,-2-7-1,6 0-11,6-5-6,4 2-4,0-6-22,0 0-25,35-19-95,4-2-189,26-19 84</inkml:trace>
  <inkml:trace contextRef="#ctx0" brushRef="#br1" timeOffset="139305.5443">23423 1259 67,'-48'32'136,"-16"20"-4,-50 26-6,3 14-7,-11 5-13,-14 4-7,-10 9-5,-4 7-5,-13 6-7,-2-3-12,5-2-6,8-2-2,2-11-12,12-11-13,21-10-16,43-32-1,9 0-1,17-19-15,6-3-5,10-4-7,11-5-6,-4-7-9,16-4-4,-2-1-22,1-4-4,5-2-15,5-3-125,0 0-208,0 0 93</inkml:trace>
  <inkml:trace contextRef="#ctx0" brushRef="#br1" timeOffset="139483.0876">22285 2292 81,'-109'82'155,"-1"-2"-20,4 1-20,-3-4-17,-2 7-10,-10-4-6,7-5-17,28-19-34,-33 14-22,39-19-43,4-1-35,-2-10-57,9-7-137,23-8 60</inkml:trace>
  <inkml:trace contextRef="#ctx0" brushRef="#br1" timeOffset="139917.9068">23353 1182 49,'0'0'124,"0"0"-3,-49 16-10,10 4-9,-7 11-3,-24 14-6,-9 9-9,-37 27-6,-10 4-3,-4-1-9,3 10-11,-7 2-7,-10 0-5,-7 5-6,6-1 1,-1-4-13,7 0 4,1-7-5,12 3-1,8-7-10,11-9-5,42-24 12,2-5-15,18-14-3,-1 3 1,2-7-8,6-1-12,3-5-10,8-4 7,18-7-31,-4-3-11,4-4-11,9-3-114,0-2-202,0 0 89</inkml:trace>
  <inkml:trace contextRef="#ctx0" brushRef="#br1" timeOffset="140182.2026">23211 1205 104,'0'0'138,"-56"26"-12,9-1-19,-31 20-3,-51 25-19,-9 12-1,-6 10-10,-13 6 2,-1 12-16,-7 0 6,-4-2-1,-4 4-14,9-6 0,4 0-4,14 0-6,9-12 1,21-5-15,45-34-8,-4-7-2,12-3 2,17-12-13,5-6 1,9-1 3,13-10-2,-1-6-8,4 3-1,8-7-17,3 0-4,1-6-15,4 0-26,0 0-9,44-29-132,-3 0-220,21-15 97</inkml:trace>
  <inkml:trace contextRef="#ctx0" brushRef="#br1" timeOffset="140418.2697">22818 1294 113,'-42'17'149,"-14"6"-17,-29 14-11,-55 24-23,-8 10-2,-3 3-3,-7 15-14,-2 5-8,-17 9-6,-10 5-5,-6 5-8,0 1 0,1-2-3,7 0-4,16-8-1,12-2-6,13-17-5,16-11-5,46-29-4,7-7 0,23-6-3,6-6-3,2-4-4,9 0-7,8-14-21,11 8-20,0-10-20,5-2-22,7-1-17,4-3-117,0 0-226,9-24 100</inkml:trace>
  <inkml:trace contextRef="#ctx0" brushRef="#br1" timeOffset="140703.3793">22180 1289 82,'-71'36'138,"-17"1"-12,-37 22-16,-13 8-1,-1 3-13,-20 7-9,-1 10-8,-4 9-6,-7-2-5,-11 5-1,-2 4-13,2-4 10,2-2-19,14-3 7,9-4-20,5-14-2,21-10-3,42-22-1,5-2 1,3-7 2,26-5-8,14-8 0,-2-3-9,11-4-3,10-4-5,3-4-19,5 1-15,8-3-5,-2-3-12,8-2 2,0 0-11,0 0-30,28-29-110,10-2-212,3-5 94</inkml:trace>
  <inkml:trace contextRef="#ctx0" brushRef="#br1" timeOffset="140936.7552">21044 1722 94,'-142'72'111,"-4"6"-4,-11 2-8,-4 7-4,-10 2-6,-10 4-13,10 3-7,-1-3 4,11-3-3,9 3-7,14-7-11,13-11-4,46-23-2,0-4-2,4 1-6,7-6-7,22-10-5,3-6-6,9 2 12,-1-7-10,13-6-15,6-4-15,2-2-26,4-3-4,5-3-18,5 1-25,0-5-102,0 0-197,41-26 87</inkml:trace>
  <inkml:trace contextRef="#ctx0" brushRef="#br1" timeOffset="141180.1068">19743 2232 90,'-169'115'116,"9"0"-19,19-17-2,11 0-6,7-10-16,40-33-8,1-2 1,9-4-8,10-2-9,14-17-3,3 2 4,0-1-29,5-8 13,1-1-12,12-6-2,-1-3-14,13-5-4,2-2-12,6-2-25,4-4-32,4 0-82,1-14-159,12-9 71</inkml:trace>
  <inkml:trace contextRef="#ctx0" brushRef="#br1" timeOffset="141420.1141">18967 2589 22,'-156'113'108,"23"-9"-10,20-17-4,48-30-16,-4-1-6,15-7-1,13-16-23,3-3 11,8 0 0,6-8-8,2-4-10,4 0-16,7-11-32,2 1 8,4-3-4,5-5-26,0 0-29,0 0-64,37-35-132,-6 2 58</inkml:trace>
  <inkml:trace contextRef="#ctx0" brushRef="#br1" timeOffset="141648.5145">19778 2022 16,'-113'95'80,"-15"-2"-7,5 9 4,-2 4-11,-13 9-1,-1-5-7,6 2-3,-2-4-2,9-10-2,16-12-1,41-29-3,1-6-1,4 0-9,18-22-3,7 1-9,7-4 3,-3 0-4,15-8-6,6-6-9,1-2-21,5-1-12,8-4-8,0-5-49,0 0-47,0 0-138,63-36 62</inkml:trace>
  <inkml:trace contextRef="#ctx0" brushRef="#br1" timeOffset="141879.9695">19585 2610 39,'-140'107'113,"9"-8"-6,-2 2-9,3-6-5,8-8 1,5-5-15,41-29-1,7-1 6,-1-10-11,23-9-9,7-7-9,5 0-10,13-4 0,-3-6-8,17-3 3,-2-5-1,7 1-11,5-2 1,-2-7-33,30-7-22,12-9-22,8-10-21,27-14-114,-3-5-197,44-29 88</inkml:trace>
  <inkml:trace contextRef="#ctx0" brushRef="#br1" timeOffset="142104.3839">20226 2500 87,'-140'106'99,"1"6"-4,-10 4-10,1-3 5,-1 5-9,10-14-5,7-8-9,10-11-2,45-29-14,1 0-3,9-5-6,25-17 6,-3-5-9,21-10 1,2-2-3,3-3-10,7-4-1,8-3-3,3-3 1,1-4-31,0 0-19,58-30-21,-10 1-26,23-12-94,10-11-180,39-31 80</inkml:trace>
  <inkml:trace contextRef="#ctx0" brushRef="#br1" timeOffset="142295.8572">20788 2317 62,'-132'105'100,"4"13"-3,-16-6-13,0 0-5,2-4-3,4-3-15,5-9-4,14-18-17,40-20-4,3-7 3,10-5-19,18-13-9,13-6 1,7-10-11,2-2 0,12-4-14,8-3-16,4-7-94,2-1-133,0 0 60</inkml:trace>
  <inkml:trace contextRef="#ctx0" brushRef="#br1" timeOffset="144920.1976">3630 5424 54,'0'0'114,"0"0"-4,0 0-11,0 0-10,-16-2-3,16 2-2,0 0-15,0 0-3,0 0 3,0 0-2,0 0-3,-8 1-15,8-1 1,0 0-5,0 0-7,0 0-7,0 0-1,0 0-2,0 0-7,0 0 1,0 0-6,0 0 0,0 0 1,24-11 0,-13 5-5,4 5 1,-6-3 1,4 0 2,1 1-4,-3-1-6,2 3-3,-4-1 3,4-3 0,-2 5-3,-5-2-10,2-1-14,0-1-11,3 2-19,-11 2-18,11-3-28,-8 2-98,-3 1-210,0 0 94</inkml:trace>
  <inkml:trace contextRef="#ctx0" brushRef="#br1" timeOffset="145395.9251">4917 4431 91,'0'0'151,"-9"-7"-2,9 7-8,-7-8-12,7 8-4,-8-7-10,5 4-5,3 3-6,-5-5-3,5 5-6,-6-8-7,6 8-4,-6-6-9,6 6-11,0 0-6,0 0-10,0 0-5,0 0-3,-5 18-6,5-7-2,3 7-1,-6 14 9,1 8 0,4 5 2,3 6-7,-5-3-3,6 7-4,2 1 0,6 14-5,-14-18 1,10-4-2,-2 1 0,-2-5-5,3-4-1,-4-10-1,0 2-1,-5-9 1,5-5-3,-4 1-1,1-3 1,-2-2-3,1-3 0,3-4 0,-4-2 3,0 2-2,0 0-18,0-7-34,0 0-42,0 0-36,0 0-61,-13-18-148,0 3-355,4-8 157</inkml:trace>
  <inkml:trace contextRef="#ctx0" brushRef="#br1" timeOffset="145669.7043">4944 4382 49,'3'-9'156,"0"2"-21,4 2-13,-1-2-8,2 3-10,-2 1-6,4 1-9,1 2-10,-11 0-3,19 8-5,-5-2-9,3 3-6,-2 3-4,-3 1-6,-1 2-1,-3 3-1,3-1-8,-7 0 2,0 4-6,-2 3 2,-8-4-10,-2 8 0,-2-6-1,-4 1-6,0 0 1,-7-2 2,5-2-5,-1 0 8,-2-3-8,5-4-4,1 2 0,0-5-10,2 0-10,3-2-19,2-4-26,0 0-21,4 5-35,2-8-134,-9 3-265,9-3 117</inkml:trace>
  <inkml:trace contextRef="#ctx0" brushRef="#br1" timeOffset="146051.6833">5499 4845 148,'0'0'207,"0"0"-18,0 0-25,0 0-13,0 0-18,0 0-12,0 0-12,0 0-14,0 0 0,16-13-15,-9 8-12,5 3-4,-5 0-8,4-1-11,-11 3-3,17 3-6,-9 1-2,-2 1-6,4 2-1,-5 6-2,3 11-2,-8 1 6,0 2-9,0 5 1,-8 6 5,3 1-10,-1-12 0,-4 10 1,-1-12-5,3-1 2,2 1 0,-2-7-2,-2 0 2,6-4-1,-4-4-3,6-3-1,-3 4-1,5-6 0,-1 1-4,1-2 6,0-4 0,6 4-4,-6-4 6,14-7-7,7 2 0,1-2 2,7-7 0,-3 7-2,8-7-3,2-2 1,-6 4 1,0 5-3,-1-7-26,-10 10-31,1-2-28,-4 4-30,5-5-25,-10 7-34,-3 3-109,-2 1-305,-6-4 136</inkml:trace>
  <inkml:trace contextRef="#ctx0" brushRef="#br1" timeOffset="146481.5343">4839 5968 214,'-15'-3'222,"15"3"-22,0 0-22,-8 3-15,8-3-20,0 0-13,0 0-15,0 0-10,0 0-10,0 0-11,0 0 0,0 0 0,41-8 2,-19 1-2,16 0-4,10-5-2,8 1-11,17-15 0,14 5-7,-1 0 1,6 0-9,3-5-3,6 3-5,-8-6-7,5 4-1,-14 11-8,2-2-3,-10 11-1,-26-2-1,-2-2-2,-2 8-2,-13-1-5,2 2 3,-16 2 1,0-2-7,-2 0 2,-7 1-6,2-1 5,-4 0 1,-8 0-4,16 2 1,-16-2-3,14 0 2,-14 0-4,0 0-1,11 0 0,-11 0-4,0 0-15,7 2-17,-7-2-20,0 0-31,5 7-27,-5-7-21,0 0-26,-8 13-29,4-5-172,-7 3-388,0-4 173</inkml:trace>
  <inkml:trace contextRef="#ctx0" brushRef="#br1" timeOffset="147140.7775">5273 6401 149,'0'0'143,"-5"-5"-3,5 5-7,0 0-8,0 0-9,0 0-5,0 0-8,0-5 4,0 5-6,0 0 1,0 0-2,0 0-9,0 0-4,0 0-4,0 0-1,0 0-6,0 0-4,0 0-6,0 0-1,0 0-4,0 0-6,0 0-7,0 0-4,0 0-5,0 0-4,0 0-6,0 0 0,0 0-6,0 0 5,0 0-11,0 0 0,0 0 0,-8 21 0,7-14-5,-2 12-1,1 0 3,-1 6-5,-2 2-4,5 12 5,-5 1-4,2-5 0,3 10-2,-1-6 1,2 2-1,-1-4-2,0 2 0,0 0 2,0-12-1,0 2-2,3-2 1,1-1-1,-3-9 2,-1 1-2,8 0 1,-6-3 2,2 1-4,3-8 5,-4 0 0,3 0 1,2-4-3,-1 1 2,2-1 1,4-4-2,-2 0 2,9-4-1,-2 0 0,2 1 3,7-8-4,2 4-5,-7-5 3,5 5 2,1 0-2,-9 1-2,2-1 3,-2 1-1,-2 1 0,-2-2 2,-1 7 0,-6-2-12,1 1-3,-2-3-2,4 2-6,-11 2-1,8-3-8,-8 3-8,7-2-9,-7 2-6,0 0-18,0 0-12,15 0-6,-15 0-21,12-1-21,-12 1-26,8-3-153,-8 3-334,10-3 149</inkml:trace>
  <inkml:trace contextRef="#ctx0" brushRef="#br1" timeOffset="147597.5764">5979 6628 35,'-2'-5'215,"2"5"-13,0 0-7,-4-4-6,4 4-10,0 0-14,0 0-14,-7-4-16,7 4-11,0 0-13,0 0-13,0 0-10,0 0-13,0 0-9,0 0-5,0 0-8,0 0 1,11 20-12,-3-9-1,2 4 0,7 6-7,-1-2-4,0 6-2,8-3-3,1 5-1,-3-5-2,7 8-6,-10-12 0,1 0 1,1-3-1,-1 4-5,-2-3 2,-4-2-2,0-6-1,2 3 1,-11-4-3,3-1-7,-2-2-21,4 5-19,-6-3-18,4-3-21,-8-3-10,5 5-26,-5-5-55,0 0-173,0 0-370,0 0 164</inkml:trace>
  <inkml:trace contextRef="#ctx0" brushRef="#br1" timeOffset="147841.9251">6351 6539 35,'0'-5'218,"0"5"-24,2-7-17,-2 7-20,-7-4-15,7 4-13,0 0-16,0 0-6,0 0-11,-19 18-10,8 0-8,-1 2-7,-1 1-5,-1 7-10,-4 5-7,1-5 2,-2 7-9,0 4 0,-3-2-7,1-3-3,2 3-1,-3-4 3,3 4-8,2 0-4,2-10-9,3 8-20,-1-10-13,5-1-35,-1-1-16,5-8-37,1-4-34,-3 3-142,4-6-307,-1-4 137</inkml:trace>
  <inkml:trace contextRef="#ctx0" brushRef="#br1" timeOffset="148138.1326">6702 6309 118,'-3'-2'245,"3"2"-29,-1-7-25,1 7-20,0 0-14,0 0-17,0 0-14,0 0-2,-10 24-27,10-13-7,2 10-10,-4 9-8,4-1-5,-1 13-4,-1-5-7,0 3-2,5-1-3,-3-3-4,-1 3-2,-1-9-5,0-1-4,0 1-5,3-1-3,-1-5 1,0-4-4,2-3-1,-4 1-3,3-3-5,-4-4-4,1 1-21,1-5-32,-1 3-22,0-6-25,0-4-41,0 0-228,0 0-387,0 0 171</inkml:trace>
  <inkml:trace contextRef="#ctx0" brushRef="#br1" timeOffset="148496.1786">6685 6249 185,'14'-12'200,"0"2"-19,4-4-19,-2 7-19,0-3-20,3 7-8,-4 5-13,3-1-4,-4 5-12,0 3-13,-3 7-3,2-1-6,-7 6-8,1 5-7,-6 1-5,-2-3-5,-6 4-1,1-2 3,-3 4-13,-6-4 0,1-2-3,3 3-2,1-12-3,-2-2 2,5 3-3,0-8-6,2 1 1,3-2-4,-4-2-3,4 2 8,2-7-12,8 5 0,0-3 1,5-4 6,6 2-6,3 0-4,6-3-1,-1 3 3,-1-2 3,4 4-4,-11 3 0,4 0 3,-5 2-8,-1 0 4,-1 2-5,-3 5 8,-5-2 2,-4 4 4,-5 0 0,-7 6 0,0-1 0,-6 6 5,-13 6 0,0-2-11,3-9 1,-4 5 0,-9-5 4,3-1-15,5-6-22,4-1-12,-4-6-25,-1 3-29,3-6-31,8-2-183,-3-3-333,5-1 149</inkml:trace>
  <inkml:trace contextRef="#ctx0" brushRef="#br1" timeOffset="151271.4771">1973 9030 92,'0'0'113,"0"0"-2,0 0-6,-6-5-8,6 5-1,0 0-10,-10-4-10,10 4 3,0 0-11,-14 0-6,14 0 0,0 0-3,-21 2 1,15 3-5,-5 0-2,1 4 0,6 0-5,-6 3-3,2 2-1,0 4-3,2 2-9,-2 0-3,2 3 2,1-1-7,-3 6-1,3-4 1,4 2-4,1-8 1,-8 6 1,3-7-5,4 2 0,1-4-2,0-1-6,-7-2 1,6 0 2,-4-5-4,3 0 2,2 3 8,0-6 8,0 0-3,0-4 1,-12 2-6,12-2 0,0 0-1,-16-9 3,10 1-6,-6-3 0,0-7-3,2 4-1,2-3-4,-3-5-1,5 4 0,-2-1 0,2-6 0,4 8 2,-6-3-2,7-1 0,-1-3 1,4 2-3,-2-3 1,8-1-3,-5 7 5,6-4-6,-2 0 4,4 0-5,1 3-1,3-2 2,4 3 2,-4-1-2,-2 11 2,8-14-2,-1 12-1,-1 0 2,5-5 1,4 7-3,1 2 1,-2 0 2,1 3-2,1-1-2,1 5 4,-2 0-2,4 4-1,-4-4-3,3 1 8,-12 3-2,1-1-2,9-1 0,-2 3 0,-10-5 4,4 0-3,1 3 3,-5-3-3,-1-3 3,0 3-4,-4 0 3,-1-1 1,1-1-5,-1-2 6,0 3-5,-5-1 1,7 0 0,-7-1 2,-1-2-1,-5 5-1,9-2 4,-7-3-3,-2 5-1,0 0 5,0 0-7,0 0-4,0 0-1,0 0-8,0 0-16,13-2-14,-13 2-10,0 0-16,0 0-3,0 0-6,0 15-22,0-9-17,0-1-143,0-5-283,0 0 125</inkml:trace>
  <inkml:trace contextRef="#ctx0" brushRef="#br1" timeOffset="151844.3193">2548 9391 201,'-13'0'193,"7"-1"-8,-5 1-7,11 0-4,-12-1-13,12 1-16,-12-5-14,12 5-12,0 0-14,-7-5-12,7 5-10,0 0-4,0 0-13,0 0-3,0 0-7,2-7-9,-2 7-4,14-9-3,1 0-6,2 2-2,4 4-2,-6-2-4,7-2-8,1 5 0,-4 0-5,1 2 3,-4-3-6,-5 6 3,0 1-1,0 1 0,-3 2-5,0 6 0,-3 2 4,-4 9-5,-1 3 2,-6 2-2,-3-1-1,-9 13 3,2-3-4,-4 1 0,-2-3 0,-1-15 2,4 15-6,-3-13 0,7 2 4,-6-6-8,8-5 7,-1-2 2,0 3-2,1-4 2,5-4-4,8 0-3,-8 0 5,2-2-2,6 1 2,0-6-2,8 5 1,-2-3 1,13-4-1,2-3-1,7-2 3,2 0-3,11-5-2,-3-1 2,8-3 0,-3 5 1,-3-2 1,-1 1-3,-12 7-1,2 3-26,-9-2-27,-6 3-19,1 1-20,-3 1-20,-4-1-18,2 4-33,-5-1-146,-1 1-335,-4-4 147</inkml:trace>
  <inkml:trace contextRef="#ctx0" brushRef="#br1" timeOffset="152078.0912">3303 9306 2860,'0'0'78,"0"0"-35,1-7-20,-1 7-6,0 0-12,0 0-9,0 0-3,0 0-1,0 0 5,8-5 0,-8 5-3,19 3 1,-3-6 0,4 1 2,11 2-12,2-4-33,0 3-50,3 1-54,-5-2-56,-13 2-203,3 2-444,-7-1 197</inkml:trace>
  <inkml:trace contextRef="#ctx0" brushRef="#br1" timeOffset="152208.731">3254 9681 292,'-7'6'240,"7"-6"-40,0 0-20,0 0-23,0 0-21,41-10-29,-11-2-45,5-5-57,8-9-53,0 3-175,-4-2-239,2-2 106</inkml:trace>
  <inkml:trace contextRef="#ctx0" brushRef="#br1" timeOffset="160654.0116">20246 4057 55,'0'0'70,"0"0"-12,0 0-4,0 0-3,0 0-6,0 0-2,0 0-15,0 0 7,0 0-4,0 0-3,0-10 3,0 10-7,0 0-9,0 0 8,0 0-1,0 0 4,0 0 2,0 0-3,0 0 1,0 0-1,0 0-2,0 0-4,0 0 5,0 0-8,0 0-3,0 0-1,0 0 5,0 0-6,0 0 0,0 0-1,0 0-2,0 0 4,0 0-5,0 0 7,0 0 0,0 0-1,0 0-8,0 0 2,0 0 10,0 0-6,0 0-3,0 0 11,0 0-8,0 0 2,0 0 0,0 0 1,0 0 1,0 0 1,0 0 0,0 0 0,0 0 0,0 0-1,0 0 1,0 0 0,0 0-3,0 0-1,0 0 1,0 0-4,0 0 0,0 0 5,0 0-3,-20 10 6,20-10 2,0 0 1,0 0 4,0 0-2,0 0-6,0 0-1,0 0 1,0 0 0,-13 0-9,13 0 4,0 0 0,0 0 0,0 0 1,0 0-2,0 0-3,0 0-2,-8 4 1,8-4-8,0 0 1,0 0 6,-6 3-4,6-3 4,-8 4 0,8-4-1,-8 1-1,8-1 5,-8 7-3,8-7 1,-11 2 0,11-2 5,-6 2-1,1 3-2,5-5-5,-8 2 5,8-2 3,-10 7-6,10-7-2,-6 1-3,6-1 3,-8 6-2,8-6 1,-9 2 5,2 1 14,3 2-16,1-3-6,3-2 2,-12 6 2,12-6-3,-12 5 0,5-2 0,-2 1 2,3 1 2,-4 2 4,2-4-3,-3 4-5,0 0 5,3-2 0,-12 2 2,12 5 1,-8-2-8,-3 1 0,-2-2-4,-3 7 7,-1-6-1,0 6 2,1 0 0,-1-1-1,1-1 0,-1 1 0,-7 2-2,7-3 2,-4 0 0,-2 0 4,4 3 0,-5-4 1,2 1 1,3-1-2,0 1-3,-1 0 8,4 1-7,-5 0 0,6-4-2,1 4 2,-4-1 1,9-6-3,-4 7-1,-6-4 0,4 2 5,2 4-2,4-9-5,2 1 9,-2 1-3,1-3-8,0 2 2,0 1-1,4-3 1,-4 3 1,3-1-2,5-3 0,-1 1 4,-2 1-2,3-3 1,2-3-1,-2 4 2,1 2-3,1-6 2,3 3-2,3-5 1,0 0 1,-11 2-5,11-2 3,-5 3-3,5-3-5,0 0 7,0 0-4,0 0-4,0 0-6,0 0 2,0 0 3,0 0-7,0 0-10,0 0-1,8-17-8,-3 13-1,-2-2-12,0 0-3,3-1 0,1 0-6,-1 0 4,2-2-3,0 1 2,0 1 7,-2-4-1,4 4 8,-6-3 4,4 0 6,-1 3 4,0-2-4,0 0 10,4 0-1,-8-3 6,8 1-5,-8 3 8,2-1-2,1-5 6,-1 7 8,-2 0-1,2-1 11,1 1-5,-6 1 10,5 1-8,-2-3 1,5-1 4,-8 3 13,0-1-1,0 0-2,0 7-1,3-10 6,-3 6-5,0 4 5,8-6-2,-8 6 7,3-6-7,-3 6 5,0-4-5,0 4-6,0 0 2,0-7 6,0 7-3,0 0-1,0 0 2,4-4 2,-4 4 2,0 0 3,0 0-4,0 0 2,0 0-2,0 0 2,0 0 0,0 0-3,0 0-1,0 0 0,0 0 3,0 0-6,0 0-5,0 0 6,0 0-4,0 0-1,0 0 3,0 0-1,0 0 1,0 0-4,0 0-1,0 0 0,0 0 0,0 0-4,0 0-2,0 0-1,-29 11 1,24-3-1,-4-5-3,4 6 1,-11 0 1,7-1-1,1 5-4,-6-3-2,-1 2 0,3-3 2,-3 7 0,3-6-4,-2 5 7,4 0-3,-4 0-1,1 0 2,-1-3-4,8 3 7,-7-1-5,3-1-2,2 3 1,-3-5 1,0 4-3,7-3 5,-1-3-2,-3-1 7,3 1-12,5-2 5,-6 2-3,6 0-3,-3-2 4,-1-1 1,4 3 3,0-4 2,-3 1-9,3-6 3,0 10 7,0-5-9,7-1 5,-7-4-3,0 0 13,9 7-9,-4-4-3,-2-1 1,-3-2-1,14 3 7,-7 0-2,1-2-1,-8-1 4,22-1-2,-14-2 2,3 2-2,3-1-2,-5-2 0,4 3 1,3-3 0,-3 1-4,2 1 2,1-3 1,3-2-2,2 2 1,-7 3-3,2-2 2,1 1-2,-7 1 1,2-1-2,0-1 2,0 2 2,6 0-6,-6-1 1,-2 2 3,1-1-1,5 1 1,-2-3-2,-14 4 6,17-2-5,-4 1 1,-13 1 7,17-5-10,-5 4 1,-12 1-8,19 0-18,-19 0-14,14-2-12,-14 2-18,16-7-4,-7 6-33,-9 1-30,16 0-147,-16 0-308,0 0 136</inkml:trace>
  <inkml:trace contextRef="#ctx0" brushRef="#br1" timeOffset="161459.8537">18233 4885 3,'0'0'129,"0"0"-17,0 0-5,0 0 0,0 0-5,0 0-10,0 0-11,0 0 3,0 0 5,0 0-16,0 0-7,0 0 2,0 0-4,0 0-7,0 0 0,0 0-5,0 0-6,0 0-8,0 0-5,0 0-1,0 0-8,0 0 0,0 0-7,-6 34 13,6-15-6,-4 7-5,8 4 2,-4-1-2,0 0 2,0-1-6,0 1 1,0 1-1,6-3-3,-3-1-4,0 0 2,-3-5 1,2-2 1,1-2 0,-3-2-5,3-4-1,2-1 1,-3-2 1,-2 1-5,-2-3 4,4 2-3,-2-6 1,0-2-2,1 8 6,-1-8 3,-1 8 7,1-8 0,0 0-7,0 0-4,0 0-19,0 0-17,0 0-25,-7-34-10,4 16-15,0 0-10,1-7-5,2-1-34,-6-1-105,3 1-251,-4 0 111</inkml:trace>
  <inkml:trace contextRef="#ctx0" brushRef="#br1" timeOffset="161730.12">18209 4820 122,'0'-12'108,"0"12"-8,0-13-14,3 5-6,5 1-3,-5 0-5,4-2-2,-1 0-3,-1 3-9,8-4-4,-6 2 0,5 0-7,-1 5-8,-2-2-4,-1-2-1,5 5-5,-5-3-3,-8 5 1,22 4 0,-22-4-2,17 5-3,-10 2-10,0 0 6,-3 9-7,0-3 5,-2-2 2,-2 4 5,0 3-4,-3 1 3,-2 0-5,-1-1 1,-2 1 0,0-1-1,0-6-4,-3 2-2,5 1-1,-4 1 0,4-3 0,-7-8 1,10 5-4,-3-3-9,-1-1-16,6 2-19,1-8-19,-8 5-26,8-5-37,-8 7-86,8-7-221,0 0 98</inkml:trace>
  <inkml:trace contextRef="#ctx0" brushRef="#br1" timeOffset="162249.93">18534 5146 113,'17'-8'129,"-9"2"-10,-2 0-13,7 0-8,0 1-9,-2-2-15,-2 4-4,4-1-3,-5 0-9,5 1-6,-4 2-4,-3-2-10,-6 3 4,0 0-2,11 4 2,-11-4 6,0 12-4,-3-6-2,-5 2-3,5 3-5,-8-1-5,6-1-1,-6 6 8,3-1-12,-3-5-4,5 0-1,-4 0 3,6-4-8,-4 0 1,6-1-3,-1 1-4,1 0 5,-1 0-7,3-5 17,0 7-16,0-7 0,0 0-2,10 7 1,-1-7-1,1 5-1,-1 1 12,4-2-12,1 0 3,-6-1-2,5 4-4,-1-1-1,-2 0 6,-4-1-9,4 1 2,-7 3 2,2-2 0,-4 2 6,-2 7 7,-4-4-8,-5 2-1,-2 0-4,-6 1 7,4 2 0,-5 0-9,0-1 12,-3 3-13,0-9-2,3 8 9,-3-8-10,1 2-10,5-1-14,0-6-17,2 4-13,5-5-20,1-1-23,-5 0-141,4-2-262,9-1 115</inkml:trace>
  <inkml:trace contextRef="#ctx0" brushRef="#br1" timeOffset="164299.7796">2386 9383 3,'0'0'64,"3"5"-5,-3-5-7,8 2-8,-8-2-4,0 0-15,13 1-5,-13-1-19,8 0-14,-8 0-37,0 0-53,12-2 24</inkml:trace>
  <inkml:trace contextRef="#ctx0" brushRef="#br1" timeOffset="164723.6445">2473 9372 6,'0'0'94,"0"0"-9,0 0-7,0 0-19,0 0-2,0 0-3,0 0 0,0 0-10,0 0 1,0 0 4,0 0 2,0 0-4,0 0-6,0 0 8,0 0-1,0 0 0,0 0 4,0 0-3,0 0-1,0 0 7,0 0 13,0 0-14,0 0-2,0 0 1,0 0-11,0 0 2,0 0-13,0 0 14,0 0-5,0 0 0,0 0-6,0 0 0,0 0 4,0 0-3,0 0-4,0 0 1,-28 5-6,28-5 2,0 0-4,0 0-1,0 0-1,0 0-5,0 0-1,0 0 1,0 0 0,0 0 0,0 0-9,0 0 4,0 0-7,0 0 1,-3 6 1,3-6-3,0 0 0,0 0-1,0 0-1,0 0-2,0 0 5,0 0 1,25 0 0,-25 0-1,14 0-8,-1 0 2,-5-4 5,6 4 11,-3-2-1,-3-1-6,0 1 3,6 2-3,-4 0 9,2 0-14,-1 0 11,-3 0-5,6-2-3,-2 2-3,-12 0-5,19 0-10,-13 0 0,-6 0-5,14-1-6,-4 1-5,-10 0-5,9 1-10,-9-1-5,8 2-20,-8-2-9,0 0-10,11 0-17,-11 0-19,0 0-127,0 0-271,0 0 121</inkml:trace>
  <inkml:trace contextRef="#ctx0" brushRef="#br1" timeOffset="166171.3744">5332 8088 159,'0'0'145,"0"0"-3,0 0-8,0 0-5,0 0-9,0 0-9,0 0-9,0 0-7,0 0-5,0 0-10,0 0 1,0 0-7,0 0-2,0 0-6,0 0-7,0 0-4,0 0-1,0 0-14,0 0-3,0 0-4,0 0-4,0 0-7,0 0 8,0 0-8,0 19 1,0-7-4,0 3 12,0 10 1,0 1-1,0 2-3,0 0-5,0 1 2,0 10-2,0-13-1,1 2-5,2 2 1,-3 2 5,2-3 3,-2-3-1,2-2-1,2-7-4,-2 0-1,-2-1 0,0-3-4,0-2-4,0 1 3,0-3-2,0-2 1,0-2-4,0 2 2,0-1-2,0-6 2,0 8 0,0-8 0,0 11-2,0-11 1,0 5-5,0-5 0,0 0-2,0 0-14,-2 3-16,2-3-30,0 0-40,0 0-26,0 0-36,0 0-194,-19-11-381,13 3 168</inkml:trace>
  <inkml:trace contextRef="#ctx0" brushRef="#br1" timeOffset="166516.4533">5319 8159 112,'0'0'144,"-2"-5"-14,4-2-11,-2 7-7,5-9-3,-4 4-17,6-2-6,-3 0-9,4-2-9,-1 1-5,4 1-5,-2-3-4,1 4 0,2-4-9,0 7 1,-3-1-8,2 1-1,2 0-3,1 2-4,-8 1-1,7 0-7,-2 1 1,-1 2-5,4 4 3,-5-3-1,-4 5-2,5-2 2,-6 2-5,6 4 0,-5 0-2,1-1 2,-6 0-4,-3 2 3,0 4-3,-5-4-3,1 1 1,1 3 1,-7-4-3,4 3-1,-5-2 2,-1-2-2,4-3-2,-3 1 2,0 1 2,0-3-9,-1-1 0,7 1-17,-1-4-5,-1-1-16,6 3-18,-3-3-19,1 0-18,3-1-29,3-3-113,-10 6-255,10-6 113</inkml:trace>
  <inkml:trace contextRef="#ctx0" brushRef="#br1" timeOffset="167168.2513">5791 8505 30,'0'0'183,"0"0"-7,-2-9-11,2 9-10,0 0-15,0 0-12,0 0-14,0 0-9,0 0-14,0 0-10,0-7-10,0 7-4,8-4-6,0-1-8,-2 2-6,5-3-3,-3 3-7,0-2-3,0 4 0,5-2-6,-1 3-5,-12 0-1,21 2-2,-13 0-4,0 1 1,0 2-4,-3 2-1,4 0-2,-4 2 0,-2 1-1,-3 4 2,-3 1 0,0-1-7,1-2 5,-4 3-2,-2 1 2,0-2-2,-2 0 0,-2 0 0,7 2 2,-5-9-3,6 1-3,-4 2 2,3-7-2,3 2 0,-5 3-2,5-4-2,-3 0-2,5-4 4,0 0-4,0 6 3,0-6 0,0 0 0,14 3 1,-14-3-2,15 0 1,-4 0-2,-3 0 2,4 3 2,-2-3-5,4 1 0,-1 3 0,-2 0 1,1-1 6,-4 2-6,5 2 2,-7 0-1,1 0 0,-6 0 2,6 1-3,-7 0 1,0 4 0,-2-1 0,-6 4-2,2-1 4,-4 0 2,-4 5-2,-2-1-1,-1-4 4,-4 5 2,2-11-1,0 9-6,3-10 0,-6 3 1,3 0 0,3-3 4,-3-1-3,5-3-2,3 1-9,-2-2-10,4 2-11,-1-4-19,4 2-19,6-2-34,0 0-40,-8-8-136,8 8-302,0-7 135</inkml:trace>
  <inkml:trace contextRef="#ctx0" brushRef="#br1" timeOffset="167897.8413">4830 9628 115,'0'0'175,"0"0"-1,0 0-4,0 0-2,0 0-5,0 0-11,0 0-5,0 0-12,-14 6-6,14-6-2,0 0-7,0 0-1,0 0-4,-7 3-7,7-3-5,0 0-6,0 0-11,0 0-8,0 0-7,0 0-4,0 0-6,-6 6-6,6-6-5,0 0-5,0 0-6,0 0-2,0 0-5,0 0-6,0 0 0,0 0-4,0 0 1,0 0 0,27 1-4,-11 1-2,6-2 2,11 0 0,13-2 2,5 2-1,7-5 0,26-4-4,0 4 0,9-2-4,-1-1 1,6-3 0,-4 4-1,2 0-5,-4-2 1,-3 7-1,-7-4 3,-1 4-5,0-2-1,-21 3 4,0-1 1,2-2-3,-5 1-6,-5-2 6,-6 0-4,1 3-4,-18-3 0,-1 2 1,1-1-5,-10 1 3,1-5 2,-4 6 0,1 0-1,1-2 2,-10 1-1,1-1 2,2 1-3,-4 3 2,-7 0-1,14-4 0,-14 4 1,11 0-2,-11 0 0,0 0 4,9-4-6,-9 4-7,0 0-16,0 0-14,0 0-25,0 0-25,4 10-31,-4-10-32,-8 9-41,5-4-241,-7 2-471,5 0 208</inkml:trace>
  <inkml:trace contextRef="#ctx0" brushRef="#br1" timeOffset="170525.7607">5279 10105 136,'0'0'138,"-6"-7"-7,6 7-4,0 0-8,0 0-11,-6-2-7,6 2-18,0 0-1,0 0-8,0 0-9,0 0-5,0 0-6,0 0-9,0 0 3,-16 9-7,11-4-7,4 6 3,-3 0 0,1 0 17,-3 11-3,-2 2-3,6 2 4,-2 0-14,2 2-1,2 1-3,0-3-2,0 4-2,0 0-3,2-3-4,-2-3-1,0-5 0,0-1 0,4 1-2,-2-5-6,-2-2-3,0-1 2,0-3 0,0-1-2,0 0 2,0 4 1,0-9-1,0-2-1,0 8 4,0-8 3,0 5 7,0-5-3,2 6 1,-2-6-6,0 0-30,0 0-35,0 0-32,-8-26-28,6 10-31,-3 0-178,4-2-340,-4-5 151</inkml:trace>
  <inkml:trace contextRef="#ctx0" brushRef="#br1" timeOffset="170990.5135">5287 10018 79,'4'-5'193,"2"-1"-26,-3 0-15,5 0-15,0 2-17,0 0-8,0 1-16,4 3-6,-2 0-7,-10 0-12,22 4-8,-8 3-5,1 0-9,-6 4-2,2 0-4,2-3-9,-7 6 1,4-2-1,-7 2-6,0 4-2,3-1-1,-6-1-3,0 0-4,-8 4 2,4-3-6,-4-2 2,1 2-1,-2-3 4,3-1-3,-7 0-2,7 1-1,-6-2 0,1-3-1,7 0-4,0-2 8,-3 0-10,2-2 1,5-1 2,0-4 0,-8 6-5,8-6 2,0 0 0,0 0-1,0 0-3,25 3 0,-12-3 2,3-4-3,4 4 3,-2-2 1,4 4-3,-5-2-4,4 1 4,-5 6-2,3 0 0,-5-1 4,0 3-4,-3 1-2,2-1 4,-8 0-2,3 6 4,-8-6 5,0 7 10,0 1 4,-8-1-1,1 3 7,-10 2-10,-2 0-1,-2-2 1,2 0 3,3 0-7,-6-3-1,-1 1-2,-1-4 0,5-4 1,1-4-3,-1 2-1,4-4 2,-6 1-3,5-1 0,4-3-10,0-2-9,1-1-5,3-2-19,2-2-30,1 2-25,5-8-25,2 0-39,1 2-153,7-5-334,-6 1 148</inkml:trace>
  <inkml:trace contextRef="#ctx0" brushRef="#br1" timeOffset="171356.7178">5927 10025 229,'0'0'227,"0"0"-10,0 0-15,-6-4-12,6 4-22,0 0-18,0 0-12,0 0-14,0 0-12,0 0-8,6 23 14,-3-14-6,10 7-11,-4 5-10,2 2-3,7 1-7,-1 0 1,0 0-4,4-1-7,-7 0-9,2 0-6,2-2-7,-3 2-5,1-1-1,-2-1-5,-4 0-4,-2-11-4,3 6-3,-2-2 3,-1-3-6,-6-3 1,3 3-4,3-4-6,-7 1-27,1-4-13,2 4-31,3-2-21,-7-3-20,0-3-38,5 4-58,-5-4-238,0 0-468,-12-18 208</inkml:trace>
  <inkml:trace contextRef="#ctx0" brushRef="#br1" timeOffset="171601.4527">6242 10014 171,'-3'-5'233,"3"5"-21,0-8-17,0 8-17,0-6-14,0 6-16,0 0-15,0 0-14,-8-3-13,8 3-4,0 0-17,-8 26-10,-2-9-7,1 6 0,-12 3-12,5 0-4,-4 11-7,1 1-3,-8-3-4,10 2-4,-6-2-3,0-2-2,5 2-3,-7-1-5,9-8 0,-5 7-3,7-6 0,0-2-3,0-2-23,1-4-27,4-3-31,7-3-31,-4-4-14,6 1-25,0-7-45,0-3-131,12 0-337,-12 0 149</inkml:trace>
  <inkml:trace contextRef="#ctx0" brushRef="#br1" timeOffset="171900.6803">6647 9941 110,'0'0'247,"0"-5"-25,0 5-27,0 0-21,-5-7-17,5 7-15,0 0-17,0 0-6,5 25-8,-2-10 3,-1 11-9,1 4-12,-3-1-7,6 13-7,-3-1-10,2-2 4,0-2-3,-5-8-6,1 2-6,1-5-2,-2 0-8,5 2-2,-5-4-5,-5-6-4,5 5 0,0-1-6,0-4-2,0-6-3,0-3-3,-2 1-3,2-3-20,0 2-17,-1-4-19,1-5-52,-5 3-64,5-3-79,0 0-150,-9-24-412,2 7 182</inkml:trace>
  <inkml:trace contextRef="#ctx0" brushRef="#br1" timeOffset="172118.0963">6638 9887 121,'7'-3'217,"8"-3"-22,-1 3-19,8 1-15,-5 5-8,4 1-1,6 5-13,1 8-14,-2-3-12,-4 7-10,-5-1-9,9 13-9,-14-7-10,3 4-1,-8-1-10,-3 6-5,-8 7-4,-3-6-6,-11 7-4,-2-3-3,-4 0-5,-6-1-23,-5 1-26,-1-1-27,-4-4-34,-3-4-38,2-2-47,-5-2-169,2-7-352,0 0 156</inkml:trace>
  <inkml:trace contextRef="#ctx0" brushRef="#br1" timeOffset="175500.5306">18891 3497 115,'0'0'98,"-3"-3"-2,3 3-3,0-7-12,0 7-7,0 0-11,0 0-7,-3-8 1,3 8-9,0 0-8,0 0 0,0 0-9,0 0 0,0 0-6,0 0-2,-25 12 2,11-5 1,2 8-9,-10-3 1,-1 5 1,-8 9-3,-8 4 6,-2 5 7,-15 15-4,-2-1 0,-1 0 5,-4 7 2,6-2 2,-6 5-14,-1 4 0,4 0 4,0-7-4,0 3-3,6 1 2,-5-4-3,23-14-3,-5-4-1,1 1-4,6-3-3,0-3-11,4 2-4,10-14-23,-1 3-11,5-4-20,8-6-35,-3-4-103,5-1-217,3-6 96</inkml:trace>
  <inkml:trace contextRef="#ctx0" brushRef="#br1" timeOffset="175802.6124">19102 3861 34,'-93'111'95,"1"-5"-11,-3 0-4,-3 1-10,1 0-3,7-11-8,27-22-11,-28 22-5,33-26-1,-6 4-4,7-7-6,2-7-4,3-5-8,15-15-2,6-1-16,1-3-11,0-7-19,9-6-43,-3-1-38,7-13-118,7 0 53</inkml:trace>
  <inkml:trace contextRef="#ctx0" brushRef="#br1" timeOffset="176088.7881">18569 4820 90,'-137'124'87,"20"-12"-11,14-11-4,40-37-12,-7 1-1,12-1-7,2-6-5,15-17-7,5-3-10,6-2-18,1-3-26,10-10-41,0-2-38,5-5-101,1-6 45</inkml:trace>
  <inkml:trace contextRef="#ctx0" brushRef="#br1" timeOffset="176385.9943">21071 3484 74,'-46'29'99,"-19"6"-13,-12 17 0,-41 35-8,4 6-4,-4 11-5,-9 10-4,-12 6-9,-7-1-5,1 10-8,-9-1 0,1 6-4,-1 2 3,5-2-1,5 4-9,5-7-8,0-5 1,7-14 4,20-11-4,9-14-6,40-26 4,-1-3-7,14 0-1,12-15-5,0-3-3,9-5-16,6 2-10,-1-6-20,10-3-30,1-14-104,5-1-187,5-6 83</inkml:trace>
  <inkml:trace contextRef="#ctx0" brushRef="#br1" timeOffset="176683.2285">21052 4010 53,'-143'121'115,"7"2"-11,3-2-5,-3-1-11,3 6 2,5 0-14,0-2-2,8-7-11,9 3-4,5-10-5,-3-10-8,36-32-2,5-5-12,3-1 3,11-6-4,11-15-6,5-5-9,3-8-14,10 4-3,9-9-23,-1-7-22,4-3-32,1-1-82,8-9-173,4 1 77</inkml:trace>
  <inkml:trace contextRef="#ctx0" brushRef="#br1" timeOffset="176938.5169">22025 3797 39,'-36'33'113,"-26"14"-10,-9 3-10,-30 30-5,-10 8-7,2 5-4,-8 3-1,-4 3-14,-4 10-10,-3 4 2,3 6-20,-5 9 5,8-1-4,-1-5-17,14-3-11,7-5-9,4-19-3,32-27-8,-2-5-4,6 0-1,5-7-3,17-14-1,-1-3-7,8-3-32,-3-3-70,9-2-141,-2-10 63</inkml:trace>
  <inkml:trace contextRef="#ctx0" brushRef="#br1" timeOffset="177149.9483">21563 4912 62,'-58'60'143,"-10"4"-25,-34 25-14,1-3-11,-4-4-11,26-25-12,-30 32-8,-3-15-20,34-20-15,1 2-20,2-4-21,4 0-19,3-11-95,14-13-138,7-8 62</inkml:trace>
  <inkml:trace contextRef="#ctx0" brushRef="#br1" timeOffset="186226.5004">819 11613 42,'0'0'84,"0"0"-3,0-8 1,0 8-9,0 0-8,0 0 14,0 0-28,0 0 8,0 0-15,0 0 1,0 0-6,0 0-4,0 0-6,0 0-1,0 0 9,0 0-15,0 0 0,0 0-1,0 0 16,0 0-7,22 12 6,-17-9 0,3 1-2,5-3 7,1 5 1,0 1-1,4-2-1,4-2-3,3 4-4,5-5 15,5 5-6,6-4-2,2 1-1,4-1-5,-4 1 0,11-2-3,-2-2-2,-1 3 1,6-3 1,4 0 0,-7 1-8,6 0 1,-1-1-2,-2 0-6,2-1-3,-9 0 6,9 3-1,-9-2-4,1 4 1,1-3-4,-4-2 0,1 1 0,0 1-3,6-2 0,-6-3-4,4 4 11,2 0-2,-3-1 1,0 0-3,4-5 4,-1 3 6,24 3 3,-20-3 6,31-4 0,-4 2-5,-2 1 2,1 1-6,-1 8 3,-2 0-5,-3 0 4,5 1-6,-6 5 1,4 4 1,4-8-3,-7 3-5,3 3-7,-6 1 5,-19-1-1,24 4-4,-24-7 3,23 2 1,-23-3-2,3-2 0,18 1 1,-23 2 0,6-4-7,0-1 8,17 7-3,-21-5-1,22-3 3,-22 3-2,5-1-2,15 4 1,-18-3 0,3 3-5,-2-3-1,19-3 1,-21 3 6,22 10-4,-19-11 2,17 4 0,9 1 0,-29-3 3,26-1-4,2-2 2,-7-1 0,0 5-4,-1-1 3,2-1-3,-2 0 1,7 4-2,-1-8 3,2 1 0,-2 2-2,3-2 1,-3 5-2,6-6 4,0 1 1,0-2-1,0-1-3,1 3 0,-3-4 0,6 3 1,-3-3-1,8 4 2,-3-8 1,45 13-3,-41-6 0,37-3-2,1 0 6,-38-3-3,39 1-2,-36 4 4,38 1-8,-5-1 7,6-2 2,-1 5-3,-39-1 1,43-4-3,-42 6 1,36 0 2,-39-1 0,-13-3-1,10 0 0,-15-2-2,-1 3-3,-4-1 6,-20 1-21,-1 3-31,-9-2-41,-6 0-56,-17-1-221,-8 4-397,-10-6 175</inkml:trace>
  <inkml:trace contextRef="#ctx0" brushRef="#br1" timeOffset="187587.7362">10202 11995 36,'0'0'117,"0"0"-3,0 0-3,0 0-5,0 0-20,0 0-8,0 0-6,0 0-6,0 0-8,0 0-2,0 0-4,0 0 6,17-8 18,1 16-8,-1-7-3,5 0-8,5 3-4,8-2-1,6-1-9,4-1 1,8 2-2,1-2-8,3 0-3,3-2-4,2 4-2,20 1-3,-18-3-2,13 3-1,4-4-1,-24 2-1,25 3 4,-4-7-6,4 10 2,10-9 11,6-3 2,44 5-5,-40-1-1,48 1 1,-3 0-2,-9 6-9,-38-1 3,39 1 0,-1 0-5,-42-5 4,42-2-2,-34 5-3,40-1 1,-47 6-4,50-2 2,-47-1 2,3 1-6,0-6 3,42 3-6,-47 1 5,2-3-3,46 1-7,-4-6 12,2 4-4,-4-4-2,0-2-2,0-2 7,7 3-3,-6 4-2,0 0 1,7-1-1,-2-3 4,-4 2-3,1 2 5,-4-1-4,-1-1 3,-38 2-3,44-4 0,-46 4 0,39-5-1,-32 4-4,-9-2 9,49-4-5,-8 3-2,-35 2 5,38-2-9,-38-3 3,37 0 3,-33-1-1,35 0-6,-40-2 3,42 1 1,-1 2 2,1-7-5,1 4 2,-2-2 4,-4 5 2,1-7-1,-42 10 3,4-3-1,41-1-5,-44 1 1,4 1 5,-4 0-6,0-2-1,2-4 1,-1-2 4,0 1-2,-4 3 1,1 0 3,-1-3 0,-5-2-3,2 4 3,3-6 1,-3 4 1,0-3 0,1 2 3,2 0 1,-6-2-1,6 3 0,-2 1 3,4-2-3,-9 2 0,2 2-1,1-2 2,-9 3 2,2-2 3,-3 3-3,-6 0 2,-13 0-2,-3 0 8,-7 2 1,8 1 0,-11-6-1,5 4-2,1 0-2,-4 2 1,-2-4 2,3 3 2,-4-1 3,-2 1-7,-3-3 3,-1 2 0,1 3-1,-11 0-4,-2-2 0,-3 1-2,0 3 2,-5 1-2,-5-4-2,1 4-3,-7-4 1,1 4 0,-1-1-2,0 1-4,-4-3-9,2 2-21,-1 0-23,-2-1-22,2-1-25,0 2-38,-3-3-40,-5 5-59,11-8-168,-3 5-429,-2-1 190</inkml:trace>
  <inkml:trace contextRef="#ctx0" brushRef="#br1" timeOffset="187786.2075">23583 11298 45,'8'-2'184,"3"1"2,-2-2 1,1 0 2,1 3-10,-11 0-15,14-2-14,-14 2-17,5 0-11,-5 0-14,0 0-13,13-4-10,-13 4-20,0 0-34,12 4-42,-10-1-49,-2-3-62,0 0-167,5 6-312,-5-6 139</inkml:trace>
  <inkml:trace contextRef="#ctx0" brushRef="#br1" timeOffset="191195.7906">2392 12793 15,'0'0'108,"8"-3"2,-8 3-1,0 0-3,0 0-6,0 0-4,0 0-6,0 0-2,0 0-9,16 3-7,-16-3 1,0 0 4,0 0-3,0 0 12,0 0-3,0 0 1,0 0-3,0 0 1,0 0 0,0 0-3,0 0-6,0 0-2,0 0 0,0 0-5,0 0-1,0 0-8,0 0 0,0 0-3,0 0-2,0 0 7,0 0-9,0 0-1,0 0-6,0 0-5,0 0-4,0 0 1,0 0-10,-19-11 1,14 7-8,-1 1 1,1-3-4,-3 2 1,2 1-2,1-3-1,-4 3-1,3 1-3,-7 0-2,2-2 22,0 1-9,3 0-3,-6 0-3,-1 2-1,0-2 0,-3 3-2,7-2 0,-2 2-4,1 0 0,12 0-2,-22 0 2,7 0-3,1 2-1,1-2 1,-1 3-1,3-3 1,0 3-1,0-2-2,3 2 1,-6 0 2,0 1-4,1-1 5,-1 3-3,-2 0-2,3 1 3,4-2-3,-4 2 0,3 1 1,-1-1-1,2-1-1,3 6 2,-7 0-2,5-2 1,-6 5 1,7-5 1,-1 7-1,2-3-1,-3 0 0,2-1 0,6 4 0,-6-3 2,3 2-1,2-1 2,2 3-3,0-2 4,2 1-2,4 2 4,-6-5 1,6 8-4,2-3-2,0-2-2,5-5 3,-5 4 0,1-2 1,4-3-1,0 2 1,-1 1 0,2-2-1,2-1 0,3-1 0,-1 1 6,-2-3-6,3 2 1,3-2 3,-2-1-3,-1 0-2,2-3 1,-7 1 3,10-3 0,-7 2-1,-1-2-2,5-2 2,1 2-5,-5-4 3,1 2 1,1-2 1,-2 2 0,-1-3-3,4 0 1,-1 3-2,-4-1 0,-6-3-1,4 4 2,-4 0 4,1-3-5,-2 2 0,-8 1 0,14-2 0,-6-3-1,-2 5 2,-6 0 0,14 0 0,-14 0-2,0 0 4,0 0 3,7-2-4,-7 2-2,0 0-2,0 0 2,0 0 3,0 0 3,12 0-1,-12 0-1,0 0 2,0 0-3,0 0 1,0 0-1,0 0 2,0 0-3,0 0-1,0 0-1,0 0-1,0 0 5,-25-9 3,25 9-3,-8-3 2,8 3-3,-12-1 1,2-2 0,10 3-2,-19 0 0,6 3-1,4-6 3,-5 6 3,1-2 0,2-1 1,-2 0 2,4 3-3,-2-3 1,0 2 2,-4 0-3,6 3 5,-1-3-4,2 3 0,-3-5 2,3 2-2,-1-1-2,-2 2 1,5 1 0,-7-3 1,3 2-2,4 2 3,-2 1 1,0-4-2,2-1-3,0 4 5,-1 1-3,-4 1 2,0-2-3,6 2-1,-4-5-2,2 10 7,0-5-6,0 0 2,1 3-4,0-3 4,4 2 2,-9 0-4,5 1 0,4-1 2,-6 1-4,3-1 0,4 1 3,-6 1-7,4-3 7,0 0-2,2 1-1,-6 3-1,7-4-2,-3 3 3,0-4-1,1 1 0,2-1 2,0 2 0,0-2-3,-1 2 7,2-4-6,1 1-1,-2 1 1,6-1 5,-1 1-5,-5-3-1,2 5 0,-1-3 3,5-2-1,1 2-1,-2 2 2,4-1-2,-1 0 4,3 2-5,5-3 3,-2 1 2,0-1-5,1-3 0,-1 1 7,3 1-3,-1 0-3,5-3 5,-4 0-1,5-2-5,-6 3 2,-3-1 0,6-2-1,-5 0 0,5 2-1,-6-2-1,-4 0 2,2 1 0,-1-1-3,-10 0-1,15 0-3,-8 0-10,-7 0-3,12 0-7,-12 0-11,0 0-2,15 0-9,-15 0-7,0 0-9,9-1-12,-9 1-15,0 0-20,0 0-22,11-2-24,-3-3-36,-1 5-226,-7 0-453,9-9 200</inkml:trace>
  <inkml:trace contextRef="#ctx0" brushRef="#br1" timeOffset="192550.204">2842 13797 28,'0'0'162,"0"0"-12,0 0-8,0 0-10,0 0-7,0 0-8,0 0-10,0 0-8,-16-4-7,16 4-5,0 0-2,0 0-4,0 0 0,0 0-1,0 0-9,0 0-1,0 0-6,0 0-5,0 0-5,0 0-3,0 0-6,0 0 0,0 0-8,0 0 0,0-10-7,0 10 1,0 0-7,14-9-1,-9 8-2,5-1-3,-4-2 0,-6 4-7,13-2 6,-7-3-5,2 4-1,1-1-3,2-2 4,-1 3-8,3-2 5,-7 3-6,7 0 5,-13 0-2,22 0-2,-13-1 1,6 2-2,-8 2 0,6-2 1,-2 2 0,-3-2-4,2 1 0,-1 2 1,-1 0 1,1 2-3,-2-1 2,2 0-2,-4 1 2,-3-2-4,6 7 3,-7-4-1,-1 4 5,0-1-4,-1 3 1,-1 2 0,-6 0-3,3 1 3,-3 1-2,0-1 4,1 1-3,0-2-1,-5-1 3,2 1 5,-1 0-4,0-2 0,0 0-4,3-2 0,-5 0 2,2 3 3,3 2-2,-6-7-3,3 3 2,0-2-1,1-3 0,-2 7 1,2-7-2,4 0 1,-2 0 4,2-5-2,1 4-1,-3-5 2,8-1-4,-6 7 2,-2-4-1,8-3 4,-2 4 0,2-4-2,0 0 2,0 0 1,0 0 0,0 0 0,0 0-1,0 0-1,0 0 1,21-18-2,-7 8-1,0 1 0,4-1 0,1-2 0,-2-4-2,0 3 2,4-7-3,1 2 3,0 0-6,-3-1-4,3-3-2,-1 3-13,-5 1-9,3-3 3,-5 1 4,2 0 4,5 3 0,-15-1 1,7 3 3,-1-1 1,-4-3 6,2 6-5,-6-1 3,4 1 4,-5 0 0,2 5-1,2-3-1,-6 3 5,4 0 2,-2-1 0,0 1-2,0 4 3,-3-3 0,0 7 2,4-8 1,-3 4 2,2 0 2,-3 4 1,3-6-3,-3 6-2,5-5 0,-5 5 2,0 0-3,0 0 3,2-6-2,-2 6 0,0 0-3,0 0 5,0 0-1,0 0-5,0 0 0,0 0 1,0 0 2,0 0 8,0 0 10,0 0-1,-13 21 4,12-14-6,-3 2 3,-4 1 3,4-1-3,1 3 5,-4-4-3,1 5 8,-2 0 2,3 1-2,0-1 1,-1 1-3,0-2 0,-2 5 1,2-2-1,1-1 0,-3-2-3,6 4-2,-2-1 1,-4-1-1,8-3-3,-5 0 0,3 2-1,-4-4-2,4 2-3,2-1 3,-4 0-3,8 1 1,-4-1 3,2-1-2,4 0-2,-4-4 0,1 2-2,0 0 0,5 5 0,-3-8-2,3 3 1,3 0 1,-3-5-3,4 1 2,4 1-2,0-4 2,-2 2-2,5-2 1,-3 0-1,5 0-2,1-2-1,-3-2 2,-2 2-2,2 0 0,3-4 0,-6 0-12,-3 5-10,-2-3-6,3 2-15,-4-1-10,2-1-3,-5-1-4,2 2-11,2-2-9,-4 3-15,1-3-19,-2 2-20,-1-1-14,-1-2-33,3 1-130,-1-2-333,-6 2 148</inkml:trace>
  <inkml:trace contextRef="#ctx0" brushRef="#br1" timeOffset="193231.4235">3817 13128 203,'0'0'222,"0"0"-13,0 0-7,0 0-14,0 0-11,0 0-13,0 0-15,0 0-14,0 0-18,-13 0-6,13 0-9,0 0-11,0 0-7,0 0-11,0 0-7,0 0-4,0 0-6,0 0-4,0 0-6,0 0 0,21 13 6,-15-10 1,4 2-3,4 2-1,3-1-1,-2-1-2,5 0-4,-2 1 2,4 2 2,3-6-4,-3-1-3,-1 1-4,6 2 0,-5-2-2,0-2-6,-3 0 9,-2 0-13,2 4-2,-6-3-1,3 1-1,5-2-3,-15 0-5,8 1 5,-8 2-1,6-1-6,-1-2-1,-11 0 3,15-2-2,-15 2 0,16 0-7,-16 0 3,7 2-2,-7-2 3,0 0-2,14 0-3,-14 0 5,0 0-3,11 0 2,-11 0 5,0 0-9,0 0 2,6 4 0,-6-4-3,0 0 2,0 0-7,0 0-10,0 0-9,10-6-17,-10 6-14,0 0-21,0 0-25,0 0-26,0 0-27,0 0-35,0 0-38,0 0-184,0 0-443,0 0 196</inkml:trace>
  <inkml:trace contextRef="#ctx0" brushRef="#br1" timeOffset="193612.4209">3874 13437 156,'-6'4'216,"6"-4"-3,0 0-10,0 0-11,0 0-16,0 0-15,0 0-17,0 0-7,0 0-18,0 0-12,0 0-8,0 0-9,0 0-9,0 0-2,0 0-2,19 3 4,-11-3-5,6 2-2,8-2-6,-3 0-7,2-2-8,7 2-2,0-2-8,1 2-2,1-1-1,-1-6-10,1 5-7,1 0-25,-4-1-35,-11 3-47,5 0-52,-2-2-70,-10 0-199,1-1-438,-1 1 194</inkml:trace>
  <inkml:trace contextRef="#ctx0" brushRef="#br1" timeOffset="197558.5402">20604 13011 43,'-10'-5'147,"10"5"-6,-4-5-12,4 5-2,0 0-12,-8-2-4,8 2-9,0 0-6,0 0-3,0 0-5,0 0-5,-2-6 4,2 6 0,0 0-5,0 0-3,0 0 1,0 0-10,0 0 0,0 0-9,0 0-5,0 0-5,0 0-6,0 0-8,0 0-4,0 0-12,0 0 7,0 0-8,-6 18 8,6-3 18,-2 4-5,-2 21 1,-3-2 4,7 7 1,-3 1-2,-2-1-5,5 10-4,0-2-4,-6 0 1,6 2-5,3-4-2,-3 1 0,0 0-4,3 1-2,-3-6 1,5-4-6,-10 0 2,5-3-1,5-10-2,-5-4-3,2 0 0,-2-7-1,0-1-2,1-1-2,-1-1 2,3-4 2,-6-2-3,3 1-2,0-4 3,0 0-3,0-2 2,3 1 4,-3-6-4,-3 7-13,3-7-25,0 0-18,0 0-18,0 0-25,0 0-19,-17-11 0,6 6-24,8-5-24,1 0-46,-7-5-124,1 1-356,1-2 158</inkml:trace>
  <inkml:trace contextRef="#ctx0" brushRef="#br1" timeOffset="198526.4633">20710 13115 55,'0'0'121,"0"0"-7,0 0-3,-9 0-14,9 0-6,-7 0-6,7 0-9,0 0-1,-9 3-5,9-3 12,0 0-9,-11 5-1,11-5-3,0 0-4,-7 2-2,7-2-6,0 0-4,0 0 5,0 0-7,0 0-4,0 0 1,0 0-4,0 0-4,0 0-11,0 0 10,0 0-3,0 0 1,0 0 5,0 0 2,0 0 1,30-2 6,-9-2-2,9 3-2,13 1-4,1-2-5,4 1 2,5-2-7,6 2-3,25-6 1,-3 0-7,7 2 0,-2 3-9,-1 2 6,1-1-4,1 1 2,1 0-7,-10 1 1,-1 2-7,1 1 5,6-4 1,-8 3-3,-16-3 3,3-3-3,-6-1-3,3 1 3,-1 2 0,0-2-4,-2-1 4,-2 0-4,2-3 0,-6-4-1,2 8 1,0-4-4,-8 0 0,1 2-1,0-1-3,0 0 5,-2 3 3,-1-3-1,-10 2-3,1 0 0,-4 3 1,1-3 1,-7 4 0,-3-3-2,-4 3-2,1 0 0,-6 0 2,-2 0 1,4 0-1,-6 0-4,-8 0 3,14 0-3,-14 0 1,0 0 1,11 0-1,-11 0 4,0 0-2,0 0-3,0 0 0,10 0 9,-10 0-5,0 0-3,0 0 0,0 0 2,0 0 1,0 0 0,0 0-2,0 0 4,0 0-5,-22 7 1,22-7 5,0 0-1,-8 3-3,8-3 2,0 0-6,-5 6 3,5-6-3,0 0 5,-8 2-7,8-2 5,0 0-1,0 0 1,0 8-2,-2-3 4,-2 1 0,4 1-1,4 4-1,-4-2 1,2 5 2,6 4-3,-3 4 3,3 10-5,-5-5 3,6 16 1,1-3 3,2 7-2,-4 2 2,5-2-2,-4 8 3,7 14 0,-3 3 3,-11-24-3,7 5-2,-3-8 0,-1 2 2,-5-3 3,3-4-5,-4-5-1,-1-9 1,-3 2 0,5-4-2,0-6 2,0 0 1,0 1 1,-3-4-3,0 3 3,3-9-1,0-3-2,0 4 1,-2-4-1,4 0 3,-2-6 0,-5 10 1,4-8 2,1-2-3,-2 7 4,2-7-6,0 0 2,0 0-2,0 0-19,0 0-19,0 0-22,0 0-27,-20-8-39,10 1-21,-1 3-78,-2 0-125,1-4-375,-11-2 166</inkml:trace>
  <inkml:trace contextRef="#ctx0" brushRef="#br1" timeOffset="199077.973">20851 14083 53,'-11'3'78,"0"-2"-2,6 1-12,-6-2-2,3 4 1,2-1-8,3 1 2,3-4-3,-18 6 2,9-3-9,1 1 7,-3-1-8,3 4 2,-5-4 8,-1 5 1,0-1 5,4-2-6,1 0 3,-3 0 7,1-2 1,3-2 2,1 4 1,-1-3-2,8-2-7,-11 5 4,7-3-9,4-2-3,0 0-5,-11 1-6,11-1 0,0 0-5,0 0 10,0 0 0,26 3 3,-6-6 1,10 0 1,19-4-2,13 0 1,24 0-5,2-7 3,12 2-2,41-4-1,4 6-3,-7-3-3,-41 6 0,45-1-4,5-3-5,-3-2 0,-3 11-4,-36-3 0,47-2-5,-15 0-2,-39 3-1,1 2-2,-14-3-3,-1 1 1,-21 1-3,-9-1 1,-5 3-3,0-2 0,-4-3-2,-12 2-2,-3 1 4,-8-2-4,6 1 6,-5 0 8,2 0 2,-9 0 4,-4 2-1,-2 1 1,-4-1 1,5-2-6,-4 3 1,-7 1-2,9-2-5,-9 2-11,3-6-29,-3 6-36,0 0-33,-22-6-44,8 6-28,-8-1-74,-7-3-153,2 1-426,-17-3 189</inkml:trace>
  <inkml:trace contextRef="#ctx0" brushRef="#br1" timeOffset="199723.7785">20791 13038 91,'-5'1'125,"5"-1"-4,-11 4-18,11-4-4,-10 3-13,10-3-5,-4 3-5,4-3-4,0 0-1,0 0-12,-2 7 9,2-7 14,0 0 0,0 0 6,30-3 5,-14-1-13,8-2-6,12-5-6,4-4-4,10-1-5,3-3-4,4-2-7,20-6-6,-7-2-1,3 3-4,-23 3-5,9 2 0,-9 2-6,1 1-2,-5-2-4,-19 9 1,3 0-4,-9 1 1,-7 6-6,3-2 3,-4 2 0,-5 2-5,0-1 4,-5 1-4,-3 2-1,11-5-4,-11 5 0,0 0-2,0 0-6,0 0-3,0 0-13,0 0-15,-35 9-7,27-6-20,0 1-18,2-1-6,3 1-18,-2 2-21,0-3-35,5-3-98,0 0-278,-4 6 123</inkml:trace>
  <inkml:trace contextRef="#ctx0" brushRef="#br1" timeOffset="200448.816">21505 12775 63,'-5'1'146,"5"-1"-12,0 0-16,0 0-5,-13 2-17,13-2-6,0 0-12,0 0-4,0 0-6,0 0 6,0 0 1,0 0 7,0 0 6,0 0-2,0 0-2,26-9-7,-12 5 1,8 1-1,-3-3-10,11-1 3,0 1-10,13-5 0,0-1-2,6 3-1,-2 1-4,8-1-1,23-3-6,1-3-1,2 7-6,1-6-1,4 3-5,4 3-2,-3-1-1,5-1-6,-8 3-2,4 1-2,-4 2-3,-2-4-4,-20 5-1,16-3-1,-1 0 4,-23 5-2,5-8-2,-2 6 0,0 1-1,-2-1 0,-1-4-4,-7 5-1,-2-3 0,-14 3 3,1 0-4,0-3 1,-4 2-2,-9-1 2,2 2-3,-1-1 3,-2-1-3,-1 2-1,2-1 1,2 0-1,-4-2 1,2 3 1,-3-2-6,0 3 3,4-1-1,-5-2 0,-1 2 2,0 2 0,-1-1-1,-1 1 1,-2-3-1,2 3-1,0 0 2,-3-3-2,-9 3 0,16-1 5,-8-2-5,-8 3 0,12-1 3,-12 1 0,7-2-1,-7 2 1,0 0-3,12 0 5,-12 0-4,0 0 3,0 0-2,10-3 2,-10 3-3,0 0 2,0 0-2,0 0 2,0 0 5,0 0-1,0 0 3,0 0 2,0 0 0,0 0-2,0 0 1,0 0-4,0 0 2,0 0 1,0 0-6,-22 9 1,9-8 0,-3 3-2,-3-1 1,0 3-4,-6 3 1,-5 2-1,-2-2 6,2 7-2,-8-2-3,-9 6 2,1 3-1,-2-5-1,-1 12-1,0-5-5,0 2 6,-1 3 3,5 1-2,1 1-1,-2 1 3,10 0-2,-6 0 1,9-1-1,3-5 0,2 3 2,10-7-2,1-4-2,1 1-6,0 3-10,3-8-13,4 0-15,3 1-17,2-7-9,1-4-10,-1 4-11,4-9-11,0 0-21,7 9-20,-7-9-40,0 0-127,0 0-338,21-19 150</inkml:trace>
  <inkml:trace contextRef="#ctx0" brushRef="#br1" timeOffset="200951.5998">24134 12435 152,'4'-6'168,"-4"6"1,0 0-11,0 0-8,4-2-16,-4 2-8,0 0-15,0 0-7,0-6-8,0 6-12,0 0-2,0 0-7,0 0-7,0 0-11,0 0-8,0 0-4,0 0-9,0 0 3,-2 18 5,4-2 4,-2 3 4,0 4-7,0 8 1,0 12 15,-2 0-5,0 7-7,-2 4-4,-1 18 3,0 1-1,-3 5-2,7-2 5,-6 4-7,-1 0-7,2 0-4,-2 1 1,0-13-5,5-15-3,-2-3-2,2-3-3,0-3-1,3-6-2,-2-10-2,1-5 3,2-3-6,-1-2 1,-1-4-2,-1 2 1,-1-7-3,0-1-3,3 3 0,0-4 4,0 0-1,0-2 0,0-5-6,0 0-35,-6 2-23,6-2-17,0 0-17,-15-7-22,7 1-35,4 2-26,-7-2-207,-4-3-410,1 2 181</inkml:trace>
  <inkml:trace contextRef="#ctx0" brushRef="#br1" timeOffset="201270.1275">23527 13860 133,'0'0'146,"0"0"-5,0 0-11,0 0-17,0 0-5,0 0-2,0 0 1,0 0-14,32-4-2,-15 0-6,2 1-7,12-5-1,0-1-1,9 0-4,4-5-4,0-2-1,9 2-5,-4-5-3,-3 4-5,7 0-5,-2-2-7,-3 3-2,-6 4-7,-8 1 3,-11 0-6,-5 1-3,-4 5-21,-6-1-10,3 2-13,-5-2-30,-6 4-29,3-3-31,-3 3-40,0 0-142,0 0-313,-19-7 140</inkml:trace>
  <inkml:trace contextRef="#ctx0" brushRef="#br1" timeOffset="201860.4303">23770 13242 55,'0'0'150,"-13"3"-4,13-3-7,-14 0-14,14 0-9,-15 4-3,11-3-11,4-1 3,-13 0-5,8 4 1,5-4-5,-9 3-3,9-3-5,0 0-4,-7 0-8,7 0 0,0 0-7,0 0-3,0 0-6,0 0-2,-11 4-1,11-4-4,0 0 7,0 0 3,0 0-3,38-9-1,-17 7-6,12-6-7,13 1-2,-2-2-6,7 0-2,6-4-1,-3-2-2,6 3-5,-3-3 0,20-1-4,-1 0 1,0 1-4,-22 5 0,3-2 0,0 5-2,-6 0-1,-2-1 5,-6 1-9,-1 0-3,-10 0 3,-16 3-5,1 3-4,-4-1 4,0-2-1,-4 4 3,-3-1 4,2-3 0,-8 4 3,0 0-1,15-2-2,-15 2 0,4-2-3,-4 2-1,7-3 0,-7 3-2,0 0-3,0 0 2,0 0-6,0 0-15,0 0-12,-21-8-16,21 8-22,-9 0-25,9 0-24,-19-3-12,19 3-36,-21-3-32,13 1-192,-3-1-415,-6-4 184</inkml:trace>
  <inkml:trace contextRef="#ctx0" brushRef="#br1" timeOffset="202201.5161">24586 12882 155,'0'0'196,"0"0"-4,0 0-12,-4-3-5,4 3-7,0 0-19,0 0-13,0 0-13,0 0-11,0 0-16,0 0-7,0 0-11,0 0-10,0 0-2,0 0-4,0 0-5,25 3 0,-25-3-1,16 4-4,-7-3-5,9-1-4,-6 4-4,4-1-1,1-1-5,-2-2 0,1 5-1,-2-2-8,0-2-3,-6 1 2,0-1-5,0-1-2,1 4-2,-9-4-2,11 3 1,-6 3-5,-2 0-2,-3 1 2,0 4 0,-3-2 2,-2 5-1,-4 3-2,3-1 1,-7-1-3,-3 2 0,2 0 0,-2 5 2,0-2 1,0 3-2,-4-1-3,4-4-1,3-1 3,1 0-1,-3-1-1,6-2-29,-4-2-30,4-1-37,-2 3-11,7-7-34,1 1-42,-5-1-186,4-3-396,4-4 176</inkml:trace>
  <inkml:trace contextRef="#ctx0" brushRef="#br1" timeOffset="202829.8353">24751 13380 117,'0'0'181,"0"0"-16,0 0-1,0 0-6,0 0-14,0 0-10,0 0-19,0 0-12,0 0-11,0 0-1,0 0 9,0 0 2,-8 17-4,8-8-10,-2 1-12,1 4 6,-6 0-9,1 1-1,3 1-4,-3-2-5,-2 1-5,-2 0-3,5 1-8,-4 0-4,1 3-4,2-8-3,-2 4-2,3-7-4,-4 3-2,4-2 1,-3-3-9,3 4 1,-4-5-1,4 0 0,2-1-2,3-4 0,-13 2 4,13-2-8,-9 0-1,9 0 0,-11-9-5,3 2 1,6-3-3,0 1-3,-1-9-1,3 3 1,-4-2-2,0 0 0,4 0-1,0-2-2,4 5 1,0-4 1,-1 4-2,-3 0 2,4 0 3,-4 0-6,3 4 3,2 1-4,-2 0 4,-2 0-1,1 5 0,4-5 3,-1 3-1,-2 3-5,3-4 2,2 2 2,-1 2 2,1-6-1,4 8-3,-4 0 1,6-4 2,4 4-2,-1 0 3,1-4 3,4 2 5,6 0 1,-4 2 4,-2-3-4,0 4 0,2 0-1,0-2-1,-2 1 2,-5-4-3,2 5 0,-3-1-1,-5 1-4,2 0 3,-7-1-1,7 1 2,-13 0-3,11-4 2,-11 4-1,10 0-4,-10 0 8,7-4-7,-7 4 1,0 0 0,0 0-5,0 0-12,12-3-8,-12 3-13,0 0-24,0 0-26,0 0-27,0 0-33,0 0-41,0 0-214,0 0-432,0 0 191</inkml:trace>
  <inkml:trace contextRef="#ctx0" brushRef="#br1" timeOffset="203434.2688">25091 13518 4,'0'0'190,"0"0"1,0 0-11,0 0-11,0 0-14,0 0-8,0 0-18,0 0-13,0 0-15,18-7-5,-15 3-5,-3 4-5,9-3-5,-9 3-9,8-2 0,-8 2-7,11-2 0,-11 2-6,13-2-4,-13 2-4,0 0-5,8 4-9,-8-4-1,8 7-4,-8 0 1,3 1-2,-3 3-2,-3 2 0,-4 3-3,1 1-2,-3 2 0,-2 2-2,-2-1-3,-1-4-1,4 0-1,2 0 2,-6-4-7,3 3 0,3-4 0,-2-1 0,6-2-1,-4-4-4,3 4-1,2-2-1,-2-3 2,5-3 9,-6 7 1,6-7 4,0 0-3,0 0-1,0 0-4,0 0-1,14-16 0,-1 7-1,3 0-4,-2-4 5,3 0-3,1-3-2,1-1 0,6-2-1,-9 3-2,4-2 0,-2 5-1,4-5 1,-3 0-3,-6 7 2,-4-5-3,4 3 2,-2 1 0,-6 2 0,1 1 0,-1 2 2,-2-1-3,-3 1-1,8 1 2,-8 2 0,0 4-2,0-8 2,0 8-7,0-7 0,0 7 4,0 0-2,0 0 1,0 0-3,0 0 2,-30 15 4,17-8 6,5 4 2,-1 1-6,-3 6 7,6-3 2,-2 1-1,-3 1 0,2-2-4,4 3 4,2 0-2,-4 1 1,7-3-2,0 0 1,4-4 1,7 2 2,-5-2 2,8-3-5,7 1 0,6-6 1,1 3-27,5-7-35,-1-2-44,1-3-51,10-4-67,-13-5-212,-5-3-462,-1-1 204</inkml:trace>
  <inkml:trace contextRef="#ctx0" brushRef="#br1" timeOffset="204406.1792">20721 13603 105,'8'-2'120,"-8"2"5,0 0-3,0 0-13,0 0 3,0 0-3,5-1-5,-5 1-3,0 0-12,0 0-3,0 0-8,0 0-3,0 0-14,0 0-10,-32 12-1,16-5-6,-1-2-3,-8 5 6,-4 1-18,-4 0-4,-5 4-3,-8-4-1,2-1 1,-4 2 6,4-1-11,-4-3 0,1-1 2,3 0-1,-2-3 6,3 1-1,8-2-8,3 1 3,2 2-3,8-5 2,0 2-6,5-1 0,1-2-5,3 0 4,7 1 0,-5-1-10,11 0-8,0 0-1,-15-1-10,15 1-12,0 0-13,0 0-7,0 0-21,26-13-12,-18 9-21,3-3-46,-6 3-89,6-3-258,3-3 115</inkml:trace>
  <inkml:trace contextRef="#ctx0" brushRef="#br1" timeOffset="204751.432">20169 13478 152,'0'-6'144,"0"6"-15,0 0-1,0 0-14,0 0-15,0 0-9,0 0-6,-26 13-9,12-6-21,-2 5 8,-7 3-3,-1 3-2,-3-1-5,-8 6-14,-1 1 11,-2-3-11,4 1 1,-8 0-2,9-3 0,-9 2-3,14-7-9,6 0 12,-8-2-4,7 1-2,0-5 1,5 4-1,3-5 0,8-3-8,-1-1 0,-1 3-2,4-1-2,3-4-2,2-1-2,0 0-1,0 0 0,15 10 3,-6-9-6,9 2-3,4 1 2,-3-2-3,11-1 5,-2 3-8,6-2 1,0 3 0,0-1 6,-1 3-8,-2 3 0,-7-5 2,5 9-10,-9-5-12,1 3-12,-13 0-14,9 0-9,-7 0-13,-4-1-28,0 1-11,-6 1-9,0-3-141,-6 0-273,0 1 122</inkml:trace>
  <inkml:trace contextRef="#ctx0" brushRef="#br1" timeOffset="205291.9859">19319 14264 53,'0'0'130,"14"4"-2,-14-4-8,6 7 6,-2-1-13,-1 2-15,-3 3-5,1 0-2,-1 5-1,-1 1-9,1-1-2,-2-2-11,-6 2-7,7 2-7,-3-3 3,-5 3-5,1-4-4,0 1-2,2 0-6,-5-3-3,0-2 3,0 2-8,1-5-7,1 0-2,1-3-1,-5 4 2,7-5 0,-9-3 2,4 1-8,11-1-1,-17-1-5,9-7 0,0 0 1,-8-1-1,13-7-7,-10 2 3,12-1-1,-5-3-5,4-8 5,2 10-3,2-5 3,4 4-4,-5 0 2,12 1-1,-7-4-3,4 5-1,1-1-2,0 7 3,0-4 1,3 5-3,2 0 4,-3-1-3,0 2-2,6 2 2,-5 1 1,-2 1 3,3-4-3,-1 6-8,7-2 8,-6 2-2,4 1 1,2-2-2,6 2 4,-7 0-2,7-4-2,2 3 3,-2-3 4,-8 4-2,6-2 1,-6 1-3,-2-3 1,4 3-4,0-5 7,-2 4-16,-4-3-6,0 4-11,-7-2-7,4-1-6,-1 1-24,0 2 6,-4-3-31,2 1-20,-4 1-33,-5 2-97,8-2-259,-8 2 115</inkml:trace>
  <inkml:trace contextRef="#ctx0" brushRef="#br1" timeOffset="205786.0808">19792 14390 170,'0'0'167,"0"0"-12,0 0-19,-5-10-10,5 10-16,0 0-9,11-10-12,-3 7-7,5-1-8,0 2-3,-5-2-11,4 2-8,4 2-2,-10 2-5,5 1-5,2 1 6,-5 2-7,0 2 3,-3-1-8,-4 4-4,2 1-6,-3 5 4,-3-1-3,-2-1 0,-4 10-5,1-7-2,-5 2 10,2 3-15,5-9 3,-8 5-2,3-8-2,3 5-2,-2-8-1,6 1 1,-4-2 0,3-2-1,3 1 2,1-2-2,1-4-3,0 0 4,0 0-4,0 0 1,0 0 1,17-17-1,-1 8-3,-2-4-4,5-8 1,2-1 3,1 0-1,-3 3 1,1-7-1,-4 4 2,6 1-3,-9 6 1,-5-3-2,2 3-2,-3-1 0,3 2 2,-5 3 3,3-5 5,-7 8 9,-1-1 7,3 2 6,-1 2 5,0 0-3,-2 5-3,0-9-2,0 9-4,0 0-2,0 0-6,0 0-3,-18 11 2,13-1-1,-3 4-2,2 4-2,5-2 2,-1 1-9,4 2 8,-1-3-2,2 1-2,8-3 3,-4 3-2,2-1 3,5-2-7,2-1 1,3 3-4,8-3-22,-3-4-27,-2-5-45,7-7-57,2 2-216,-1-2-396,0-8 176</inkml:trace>
  <inkml:trace contextRef="#ctx0" brushRef="#br1" timeOffset="216271.4101">20702 8769 89,'0'0'83,"0"0"-5,0 0 0,0 0-7,0 0 3,0 0-7,0 0 4,0 0-13,0 0-3,0 0-2,0 0-4,0 0-5,0 0-7,0 0 0,0 0-7,0 0 4,0 0-3,0 0-9,0 0-6,0 0 2,-11 16 2,8-12 17,0 3-3,1 5-4,1-1-2,-3 5-3,0 3 1,0 5-2,0 2-8,-3 0-13,3 1 16,0-4 0,-3 3 1,0 0-9,6-2 7,-10-5-3,7-3 2,-2 3-5,0 3 1,1-11 0,-5 8 1,6-6 8,-6-1-7,2 2-2,-3-4 2,10-1-1,-6-2 0,1-2 5,3-1-7,-5-1 7,5 2-5,3-5 0,0 0 0,-18-8 1,14 6-2,-3-5 2,4-2-1,-2-5-2,4-1-4,-6-5 1,6-4-1,1 0-4,1-6 3,-1 2-7,7-2 5,-7 1-2,3-1 0,-3 3 1,3-2-10,-1-1 11,2 4-3,3 4-2,-7-3 2,0 6-3,5 0 9,-5 4-5,0-2-2,3 5 18,0-2 15,-3 5-5,0-1 4,3 2-9,-6-1 1,6 3-4,-3 6 1,0-10-2,0 8-4,0 2-4,2-9-1,-2 9 3,0 0-4,3-8 2,-3 8-3,0-4-3,0 4 0,11-1-3,-11 1 1,17-3 1,2-1 5,-3 4 1,9-4-1,-6 2 3,11-4 1,2 5 0,12-1-2,-1-2 4,6-2-4,-4 1 2,2-2-3,-1 0 0,6 0-3,-6 0 0,5 2 2,-12-2-1,6 1-4,-14 5 0,-1-4-3,-3 3-6,-6 1 12,-4-2-3,4 2 1,-10-1-1,-2 1-1,1-2 1,-1 3-3,-9 0-1,13-1-1,-8-1 1,-5 2 1,0 0-1,0 0-13,14 2-11,-14-2-13,0 0-11,0 0-15,0 0-5,8 4-22,-8-4-14,-3 7-19,3-7-12,-13 9-150,5-2-307,-4 0 137</inkml:trace>
  <inkml:trace contextRef="#ctx0" brushRef="#br1" timeOffset="216700.023">20253 9568 17,'0'0'192,"0"0"-13,0 0-20,0 0-5,0 0-2,0 0-3,0 0 0,0 0-5,39-9-6,-17 5-12,23-2-8,2-3-4,5-2-2,34-3-14,-5-6 1,12-2 2,4 1-8,43-10-8,-43 8-12,1 2-3,0 7-4,-4-3-9,-12 3-5,-25 6-2,-10 1-8,-1 1 0,-16 2-7,-3 3-1,-11-1-5,3-2-4,-9 4-1,1-1-4,-2 1-3,-9 0-3,14 0 3,-14 0-2,10-5-3,-10 5-1,0 0-1,0 0-1,0 0-7,0 0-7,0 0-11,0 0-18,0 0-12,-24 12-14,13-8-15,-2 0-18,4 2-11,-7 2-13,-3 0-13,0 0-18,-2 4-4,6-3-28,-9 5-145,-5-2-350,4 6 155</inkml:trace>
  <inkml:trace contextRef="#ctx0" brushRef="#br1" timeOffset="217078.0135">20873 9823 152,'0'-6'155,"2"-1"5,2 0-7,0 2-8,-3-2-2,2 3-6,0-1-13,-3 5-7,0-6-13,0 6-5,4-6-13,-4 6-9,0 0-9,0 0-11,0 0-7,0 0-5,0 0-6,0 0 3,-10 21-8,1-7-6,-1 9 1,-1-1-7,-5 15 2,-1 1-1,1-1 0,0 2-3,2 0-3,1 0-3,-1 3-2,9-5-1,-4-1-1,4-6-3,5-5 2,0 2 0,0 3-1,0-8-4,5-4 5,3 1-5,-4-3 4,8-3 0,3 3 0,1-8 0,10-2-4,4 2 4,-2-5-5,8-1 6,-2 0-6,10-8 5,-6 0-6,5-1 2,-10 1-14,0-3-14,-3-1-18,0 3-23,-4 0-20,-9-4-29,4 6-33,-7-7-163,0-2-335,-3 6 149</inkml:trace>
  <inkml:trace contextRef="#ctx0" brushRef="#br1" timeOffset="217300.4179">20887 10102 136,'-8'-4'262,"2"1"-27,-2-1-24,8 4-21,-6-7-19,6 7-19,-7-5-14,7 5-10,0 0-3,21-7-17,-4 4-9,9-6-10,4 6-10,0-3-4,5-1-13,-2 2-15,3-2-20,-6 2-20,2-4-20,-10 2-28,0 2-18,-3-2-27,-4-1-15,1-2-23,-9 5-17,3-4-14,-7 0-116,-6-1-292,1-2 129</inkml:trace>
  <inkml:trace contextRef="#ctx0" brushRef="#br1" timeOffset="217463.9843">21180 9878 345,'-20'-10'50,"4"4"10,-3-4 11,-7 1 2,7 5 9,-1-4 0,-1 5-3,7-1 5,-2 2 0,8 1-3,-3-4-6,2 4-3,-1-4-5,10 5-12,-11-3-4,11 3-1,0 0-3,0 0 13,0 0 5,0 0-9,30-5 1,-9 1-3,6-3-5,7 5-9,11-5-1,9-3-5,-5 3-2,3-4-5,3 0 1,-1 1-28,-3 3-17,-8 4-35,2-2-28,-15 4-33,5-3-186,-11 2-321,3 1 142</inkml:trace>
  <inkml:trace contextRef="#ctx0" brushRef="#br1" timeOffset="217728.3289">22419 9363 67,'0'0'211,"-9"-6"-20,9 6-20,-2-3-18,2 3-13,0 0-15,0 0-11,18-7-11,-6 8-16,4 2-5,10 0-12,-9 0-38,13 3-27,0-6-28,-6 0-38,0 1-56,-7 0-108,-3 3-244,-4-3 108</inkml:trace>
  <inkml:trace contextRef="#ctx0" brushRef="#br1" timeOffset="217891.8882">22087 9658 33,'-3'7'177,"0"-3"-23,3-4-9,12 5-14,-2-5-11,10 0-18,9-2-5,15-5-12,2 0-2,6 2-8,5-4-24,4-5-32,22-5-38,-3 0-50,-3-4-129,-1-3-214,-22 9 95</inkml:trace>
  <inkml:trace contextRef="#ctx0" brushRef="#br1" timeOffset="218303.7881">24092 8759 160,'-9'-12'188,"-2"1"-13,1 1-9,-2 2-12,-4-4-9,-2 3-10,-8 1-5,-3-5-12,1 10-14,4-3-11,-8 4-3,1 2-8,-4 2-9,-6 1-8,7 3-1,-8 1-8,-7 2-5,6 1-2,13-2-8,3 5-1,-3 0-2,0 2-8,-7 7 0,1 1-4,4 7 1,7-1-7,-4 3-1,2 6 0,8-1-3,4 1-1,7 4-2,0-1 1,8 4 0,1-5-4,6 3 1,7-7 1,0 1-1,12-3-1,-3 2-1,14-6 1,-4-5 2,3-2-4,9-1 0,-1-3 1,7-8-1,-1-4 1,4-2-3,5 0-1,-1-7 1,1-2-3,-1 0 0,-2-2-13,-9 1-17,-2 2-24,-17-1-21,1-1-21,-10 3-27,0-5-18,-4 4-58,-5-4-122,-2 3-343,0-1 152</inkml:trace>
  <inkml:trace contextRef="#ctx0" brushRef="#br1" timeOffset="218957.6401">23318 9307 100,'0'0'147,"0"0"-12,0 0-15,0 0-1,13 6-18,-13-6 2,29-3-8,-1-3-10,2 4-9,13-3-2,0 0-9,7-3-4,-2 0-19,-1 1 5,1-1-6,-4 2-11,0 2-21,-12 1-21,-2 0-28,-5 3-37,-2 0-144,-9 0-238,2 0 106</inkml:trace>
  <inkml:trace contextRef="#ctx0" brushRef="#br1" timeOffset="235320.8599">21856 15317 72,'-3'-16'168,"1"6"-14,-7-4-10,6 7 18,-2 0-10,-5-4-11,4 5-14,-5 0-9,1 3-9,1-2-11,-7 3-18,2 1-3,-2 1-4,-5 8-2,-2-1-6,-4 2 2,-2 3-1,-10 11-7,-4-4-6,-1 5 3,6 4-5,-5 4-3,-1-1 1,2 7-3,6-3-5,1 9-6,0-6-4,9 3-1,-1-3-1,9 2-3,2-3-4,4 1-2,2-1-4,10 3 0,0-2 16,8-10-7,-2 3 2,17 1-6,0 1 0,9-7-3,4-3 0,2-4-3,7-5 4,4-2-6,1-2 2,7-2-4,-3-8 1,-6 2-2,-7-2-1,-5 0-1,-6-2-6,-4 2-10,-4 0-8,-6 0-5,-7 0-1,1 0 2,1 0 1,-11 0-1,14 2-4,-14-2-16,0 0-10,0 0-1,-21 12-6,7-5-1,-2-2-4,4 1-8,-10 2 12,4 0-1,-1-1 8,2 2 5,-4 4 2,4-5 2,-7 3 3,5 1 0,2-2 6,-1 1 9,4 4 6,1-4-3,1 1 3,2 1 6,5 2 1,1-3-3,0-1 3,8 1 2,4-2 4,-1 0-4,1 3 2,7-6 5,5 0 6,2 0-1,2 0 0,3 2-2,3-9 4,3 2-2,10-2 1,-10-2-3,12-2-2,-14-1-34,2-2-41,10-1-54,-14-3-124,-2 2-274,0-4 121</inkml:trace>
  <inkml:trace contextRef="#ctx0" brushRef="#br1" timeOffset="235634.5565">22719 15575 2503,'-21'-16'84,"4"6"2,-6-6-29,11 9-24,1 1-17,0 4-5,6-7-5,3 4 2,2 5-1,0 0 0,0 0-6,21-4 1,-2 1 3,5 3-12,6 0-20,1 0-40,14 6-40,-14-2-50,3-2-59,-14 8-159,-6-3-405,1 2 180</inkml:trace>
  <inkml:trace contextRef="#ctx0" brushRef="#br1" timeOffset="235788.1459">22600 15947 207,'-6'5'212,"1"-1"-22,5-4-17,6 10-15,7-7-16,-2-2-15,16-5-15,0 0-20,27-2-36,-5-4-46,12-4-50,14-5-99,-17 1-78,18-10-235,-6-2 104</inkml:trace>
  <inkml:trace contextRef="#ctx0" brushRef="#br1" timeOffset="236745.5278">24221 14867 221,'-5'-7'204,"-3"0"-21,3 2-20,4 1-15,1 4-18,-11-9-12,11 9-10,-11-2-11,11 2-9,-13 2-14,2 5-1,4-3-14,0 1-2,-1 2-7,0 0-5,-3-2-10,4 2 9,-2-2-10,2 4 4,0-4-11,0-1-1,1 3 5,0-2-6,1 1 0,0-1-8,-1-2 2,6-3-5,-8 6-2,3-5 1,5-1 0,-5 5-2,5-5 4,-8 2-4,8-2-2,0 0 3,-3 7-2,3-7 2,0 0 0,0 0-1,0 0 1,0 0 0,0 0 1,0 0 3,-1 5-4,1-5 1,0 0-2,0 0 2,0 0-2,0 0 11,0 0 1,0 0 0,0 0-3,0 0-1,0 0-2,0 0-3,-10 4 0,9-1-3,-6 8 2,-5 3 2,-6 9-3,-12 6 4,0 9-3,-2-2 2,1 5-2,-1 1-1,2-2-3,-2-1 3,2 7-3,-1-7 0,1 3-4,-2-5 3,8 0-3,-1-6 3,4-5 1,7-1-6,-2-1 4,2-7-4,0-1 1,9-6 3,-3 0-1,2-2-1,-2-1 4,6-2-4,-3 1 3,5-6-3,-4 1 4,4-1-8,0 0 4,-2-20-3,8 6-2,-4-4-3,11-10-2,1 0-4,13-4-6,-5-11-2,2 1-4,6 0-3,0-2-3,3-1-12,2 4 1,12-18 2,-10 16 10,-2 3-7,1-2 3,0 0 6,-1 2-2,-5 3 1,0 3 3,-7 2 1,-1 11 8,-6-3-1,-2 9-1,-5 1 10,-1-1-8,0 1 3,0 5 2,-3 2 3,-2 0 0,3 2 2,-3-2 3,1 5 5,-4 2-11,1-6 4,-1 6-2,8-6-1,-8 6 1,0 0 2,0 0 0,0 0-1,0 0 3,-13 19 0,10-10-2,2 0 1,-6-1 2,1 6-4,4-3 4,-4 5 1,3-1 2,0 3 5,1 1 0,-1 0-4,6 5-1,-3-6 3,0 1 0,5 6-1,4-1 2,-4 2-1,9 0 1,-4 1-2,3-4 1,1 1-3,5 2-1,-6-1 2,5-4 0,-8 3 0,6-2-1,-2-1 0,-4-2 2,-1 4-2,4-7-2,-5-2-1,-4-1 1,1 0-1,1 0 0,-2-5 5,-3 8-4,4-7 0,-5 3 3,-2-5 0,-1 4 1,-3 1-1,-8-1 3,3 0-1,-7 3-2,-6 0 1,-3-2-3,-4-3 3,-13 8-2,-4-2-1,2 2-2,-9-3 3,-1 0-3,1 0 0,-4 1 2,2-4 0,7 0-1,-1-3 0,7 3-1,11-4-1,4 0 1,-1-2 0,11-2-2,0 2-12,5-3-20,4 2-22,1 0-8,2-3-11,7-1-10,0 0-31,0 0-38,0 0-166,53-16-345,-23 5 153</inkml:trace>
  <inkml:trace contextRef="#ctx0" brushRef="#br1" timeOffset="237115.9715">24802 14811 110,'-4'-7'235,"3"0"-20,-4 0-26,3 3-20,2 4-12,-4-7-22,4 7-17,0 0-8,0 0-14,0 0-10,0 0-6,-3 25-4,3-7-7,-7 8-8,6 1-2,-1 3 3,-1 5-3,3 3-3,-2-8-2,-6 6 4,7-6-4,-4-1 0,5-2 2,0-1-5,0-1-8,0 0-2,2-8-4,2 4-3,4-7-3,-3-2 0,5 2-2,-1-5-2,5 1-1,4 1-1,9-8-5,6-1-3,11-4 3,5-5 2,2-2-6,1-1 2,7-8-5,-1 8-3,-6-8 0,-2 5-21,-3 0-18,-17 5-30,-1 2-25,-12 0-28,-1 2-30,-5 1-45,-8 0-200,-3 0-417,0 3 185</inkml:trace>
  <inkml:trace contextRef="#ctx0" brushRef="#br1" timeOffset="237415.1704">23746 15913 112,'-46'20'205,"3"-1"-18,18-5-16,1-1-12,10-3-19,3 2-8,1-5-7,6 0-2,4 2 18,3-2 0,5-2-10,14-3-12,8 0-7,17-4-10,12-2-4,22-8-3,9-3-6,2-7-8,7-2-5,36-12-2,-39 7-5,37-9-1,-41 12-7,3 1-3,-5-4-10,1 10-3,-17 1-2,-22 4-10,-9 4-1,-13-1-5,-13 9-2,1-4 1,-5 4-5,1 2-2,-8-5-9,4 3-8,-10 2-27,0 0-26,0 0-24,0 0-19,0 0-21,-29 10-28,12-3-18,1 4-47,-9-3-180,-9 1-421,9 5 186</inkml:trace>
  <inkml:trace contextRef="#ctx0" brushRef="#br1" timeOffset="237720.36">24539 16098 95,'0'0'262,"-8"-6"-20,8 6-10,-6-1-13,6 1-14,0 0-16,0 0-23,0 0-16,0 0-18,-12 6-10,9 1-14,0 7-8,-8 11-8,0 1-4,3 0-4,-8 15-2,2-2-5,0 3-3,0 0-7,-1-2 2,4 2-5,0-2-7,2 0-4,5 1-2,0-10-6,-3-3-4,4 2-3,3-8-5,-1-3 6,1 1 4,1-6-1,2 1-8,1-2 3,3-1-2,3-4-6,1-6 0,8-4-5,9-1-1,3-6-3,11-6 0,3-1-4,-1-2-4,3 1-15,-1 5-23,2-6-26,-1 6-19,-17 5-41,4-1-57,7-5-69,-13 8-258,-1-6-535,-5 7 237</inkml:trace>
  <inkml:trace contextRef="#ctx0" brushRef="#br1" timeOffset="239073.2626">24773 14160 8,'-46'-11'117,"3"-1"-12,-4 5-9,4-4-27,-6 3 16,0 3-5,0 2-18,-3-1 0,-4 1-7,-20 3-10,15 3-4,-28-3 2,0 4-5,2-3-4,-4 4-9,-12 2-8,-38 3-6,39-2 20,-35 4-14,35-2-2,-43 1-5,2 5-4,-2 1 4,1 5-1,1-2-5,4 1-1,1 9 6,37-8 4,-34 10-4,3 4 10,40-8 1,-49 21 3,5-10 5,6 13-9,40-17 4,-40 21-2,41-14 4,4 3-2,-34 19 1,40-15-10,-3 5 8,4 1-9,7 1 3,1-1 6,7 6-4,6 5-2,2 7-3,6-2-8,-1 10-9,-5 28 10,17-25 1,8 1 0,-10 40-1,17-39 9,4 6-4,-8 31 0,19-35-4,-3-5-1,11 6 6,0 2-8,16 35 3,-2-44-1,6 3 1,9 3 0,9-3-1,3-1-1,30 22 0,-14-36-4,7-4 3,10-6 0,37 11-1,-26-28 10,48 14 0,0-17 3,6-1 7,15-12-7,1-11 7,-1-2-4,2-7 3,4-9 1,0 1 6,8-7-4,0 0 4,3-4 0,-5-2-9,-8-4-1,-6 1 3,-5-6-8,-3 2 2,-1-3 1,-42 10-3,33-11-3,-32 3 0,32-12-2,-40 8 1,-3-9-3,39-15 3,-46 10-5,-2-2 2,7 0-2,-5-5-1,32-24 3,-33 18 0,3 2 0,28-22-1,-38 21-4,39-22 6,-43 24-6,2-3 5,4-3-4,-9-3-1,1-2 0,-4 0 1,-1-6 0,0-2-1,-8-5 0,-3-2 8,-8-3-9,1-5 0,12-29 0,-26 29-1,-9 0 1,-4-3 0,-1 1 0,-11 1-1,-9-6-2,-14 0 5,-26-31-2,3 38 4,-30-29-7,3 43-5,-44-26-8,-14 12-13,-13 13-3,-13 10-1,-9 8-12,2 11-14,3 1-14,1 9-18,8 11-20,5 5-56,1-3-92,48 14-280,3 2 124</inkml:trace>
  <inkml:trace contextRef="#ctx0" brushRef="#br1" timeOffset="239404.377">23971 16942 126,'3'2'93,"-3"-2"-51,9 7-86,-12 1-47,3-8 21</inkml:trace>
  <inkml:trace contextRef="#ctx0" brushRef="#br1" timeOffset="246509.7428">21342 10016 29,'0'0'75,"0"0"-8,14-2-3,-14 2-7,11 0-5,-5-1 8,-6 1-10,16-4 2,-10 4-10,4-3 1,-5-1 5,4 2 2,-6-3-3,2 2-12,-5 3-2,13-5 11,-5 2 2,-5-1-2,-3 4 0,6-6 1,-3 0-8,-3 6-2,7-7-8,-3 4-2,-4-4 9,0 7-1,4-10-10,-1 5 0,-3-2 8,3 0 0,-3 7-5,0-14 2,0 8-3,0-1-14,-3-3 6,0 3 4,1 2-1,0-3 0,-6-2-9,2 4 3,1-7 8,-3 5-4,2-3-6,-5 3-1,3 2 2,-6-2-2,3-3 6,-2 9 1,-4-3-17,-1 1 7,2 1-2,-1-1-4,-5 7 0,1-3 2,-1 1 4,-6 2-2,-2 4-2,0 0 0,1 1 2,4 0 2,-2-1-4,-2 4-1,2-1 4,1 1-1,3-1 5,-4 4 1,2-2 3,1-1 1,-1 6-2,3-1 7,0 3 1,-2 1-9,0 3 3,4-1-7,1 0 4,0 3 3,1 12 0,4-10-6,6 3 5,-3 8-6,6-8-2,-3-2 1,8 4 2,8 4 3,-1 3 3,5-12 4,3 1 5,11 4 0,6-6-1,6 0-1,10-5 1,1-2 0,0-1 6,11-8 1,-3-1-5,25 0 0,-22-8-4,19-1 2,-1-1-4,-18-1-1,-1-5-5,-2-3 1,-4 3 0,-3-4 0,-5 2-5,-13 1 2,-3 0-3,-1 0 1,-9 2-1,0-2-2,-3 1 1,-2 0-11,-3 2-21,-6-2-9,1 1-14,-3-2-42,-3 3-12,0-1-16,0-1-24,-6-2-39,0 3-113,1-2-316,-8-8 140</inkml:trace>
  <inkml:trace contextRef="#ctx0" brushRef="#br1" timeOffset="246816.4582">20870 10257 160,'-19'0'165,"3"0"-4,5 0-3,0 0-14,11 0-17,-11 4-9,11-4-16,0 0-10,0 0 1,0 0 15,0 0 8,49 0-5,-16-4-5,19 1-6,9-4-6,22-5 9,8-1-2,0-1-7,3-3-13,-1 2-8,-7 0-6,-29 4-7,3-2-6,-8 8-4,-8 2-8,-14-5-2,-1 8-12,-10 0-31,1-4-19,-10 8-13,-1-4-16,-1 0-19,-8 0-17,8 9-23,-8-3-30,0-3-35,0-3-168,-3 11-371,-5-3 164</inkml:trace>
  <inkml:trace contextRef="#ctx0" brushRef="#br1" timeOffset="247470.1067">23439 8904 39,'1'-13'146,"4"2"10,-2 4-7,-3-7-5,2 5-13,1-1-12,-1 3 5,-2-1 5,3 0-7,0 1-3,-1 4-12,-2 3-10,1-8-8,-1 8-13,2-6-13,-2 6-7,0 0-1,0 0-8,-5 16-5,-5 3 11,4 11-3,-14 15 5,-1 0 1,-3 23-3,2-1-3,-2 4-1,12 0-7,-11-2-3,9-17-4,9 2-3,2 2 0,-3 14-2,6-21-4,0-2-2,8 0-5,-7-6 2,-1 0-3,5-12-3,5 0-2,-6-3 2,8-5-3,-1-2 3,-5-2-1,7-1-4,2-6 17,9 4 5,0-5 7,8-6-3,2 1 1,9-8-3,3 1-3,6-2-5,1-4-2,0 0-6,4-3 0,0-2-3,-4 2 1,-4 4-4,1-2 3,-1-2-2,-9 9-10,-10-2-21,-3 2-23,-3-1-31,-7 0-33,-3 2-33,4 1-34,-12-3-34,3 3-200,-5-1-439,-4 2 195</inkml:trace>
  <inkml:trace contextRef="#ctx0" brushRef="#br1" timeOffset="247700.5038">23410 9477 196,'-23'-8'239,"-4"0"-19,8 1-18,0 2-3,9 3-10,-3 0-12,9-3-14,-6 1-18,10 4-13,-5-4-9,5 4 0,0 0-1,32-2-13,12-2-3,2 3-10,15-3-9,24-1-11,7-2-5,1-6-6,5 5-6,-4-6-9,-3 5-4,-7 6-1,-8-11-13,-20 10-38,-10-1-25,-12 2-32,-7-1-31,-6 2-34,-2-4-70,-10-1-228,-4-3-461,-3 0 204</inkml:trace>
  <inkml:trace contextRef="#ctx0" brushRef="#br1" timeOffset="247939.8456">23692 8930 70,'-14'-10'256,"1"1"-27,8 4-24,-4-2-24,4 3-15,4 0-16,1 4-8,1-10 2,9 7-1,10-1-5,10-4-14,13 3-11,12-4-11,4 2-7,31-9-11,-6 6-10,0 0-4,-3 3-8,-20 0-8,-2 1-5,-5 2-6,0-4 1,-12 8-9,-13-2-35,-7 0-33,-6-1-24,-7 3-19,2 0-32,-11 0-29,0 7-26,0-7-204,-28 8-397,4-4 176</inkml:trace>
  <inkml:trace contextRef="#ctx0" brushRef="#br1" timeOffset="248354.0004">23635 8920 87,'-5'-6'164,"-3"5"-4,8 1-18,-17-3-8,17 3-13,-17 1-9,9 6-3,-3 5-13,-8-1-2,1 8-13,1 5-2,-7 11-5,-4 0-7,2 6 1,6 0-4,-7 7 0,5 2 0,-2 1-9,-2 20-1,3-2 2,-1 1-8,8-17-5,-3 16-1,5-17-4,3-3-9,3-2 1,-2-2-4,4-3-2,-2-5-3,5-6 4,0-3-8,3-9-2,3-1-1,-3-2-1,3 1 2,2-7-1,-2-1-1,10-3 19,4-2-1,2-4 0,10 0-5,4-3 0,14-6-5,7-1-1,-2-2 1,5-1 0,-3 0-4,2-1-2,2-4-1,-1 6-4,21-6 2,-23 3-2,-3 7 0,2-5-4,-5 2 6,-6 8-5,1 0-3,-18-1 3,2-2-2,-6 3-6,-4 3 4,-3-1-1,3 1-19,-9 0-16,2 1-19,-11-1-22,16 0-21,-16 0-20,11-1-17,-11 1-43,0 0-166,0 0-368,-25-11 163</inkml:trace>
  <inkml:trace contextRef="#ctx0" brushRef="#br1" timeOffset="248564.4363">23651 9487 141,'-6'-7'253,"-7"2"-20,7-1-24,-2 0-18,1 2-25,7 4-14,-9-5-4,9 5-3,6-7-10,4 5-7,9-1-11,9 0-11,16-3-17,7 3-4,8-6-4,28 4-11,-5-1-8,0-1-6,-4 0-7,-23 2-15,-1 3-43,-3-3-40,-5 0-43,-5-2-52,-17 0-249,-4-1-426,-6-2 189</inkml:trace>
  <inkml:trace contextRef="#ctx0" brushRef="#br1" timeOffset="248770.2728">24010 8938 54,'-1'-2'261,"-6"-5"-31,6 0-21,-4 3-23,5 4-17,14-12-19,7 4-13,7-3-14,15 1-13,11-1-12,6-1-9,21 3-8,1-1-8,3 4-9,-1 3-20,3-1-39,-8 4-27,-23 3-56,-2-3-39,-23 0-194,-2 3-338,-7-3 150</inkml:trace>
  <inkml:trace contextRef="#ctx0" brushRef="#br1" timeOffset="254663.7221">5705 12695 10,'0'0'60,"7"-3"-7,-7 3 0,0 0-4,0 0-10,0 0-2,0 0-3,0 0-3,0 0-3,0 0-3,0 0 0,0 0-4,0 0 0,0 0-4,0 0 3,0 0-3,0 0-2,0 0-2,0 0 2,0 0-2,0 0 2,0 0 5,0 0 11,-7 17 12,6-8 12,-1-2-5,2 4-7,0-1-7,0 4-2,0-2 2,0 4-9,0 0 1,0 3 1,2-5 2,-1 3-7,-1-1-2,0 0-3,-1-1-1,2-1 7,-1 2-6,-1 0 2,-1 1 7,1-3-3,-3 2 0,-2-1 1,0-4-4,6-1 6,-8-1-8,6-2 3,-3 4 9,1-4 0,-4-4 2,5 2 1,-8 2 2,6-4-6,-2 0 7,-2-3-6,9 0 1,-17-3-4,5-1-1,1-7-5,-3 3-2,6-5-2,-4 0-1,-1 0 0,7-6-4,-9-2-2,7 0 0,0-4-3,1 3 3,-3-3-5,5-1-2,-1 0-1,1 2 1,-4 3 0,4-4-1,-4 9-1,5-3 0,3 2 2,-9 3-4,4 0 9,0 4-7,1-5-1,2 5-2,3 1 1,-7-1 4,3 5 5,2-2 3,-1 1-1,1 0-1,2 6-1,-3-7-1,2 4 0,1 3-4,0 0-2,0-11 2,0 11-6,0 0 3,7-6 1,1 5 1,2-3 1,7 3-2,1 0 0,13-4-1,6 3 4,1-10-3,8 7 4,3-4 1,1-5 2,-1 7-2,2-4 2,4 1-2,-4 2 5,-5-3-3,3 6-1,-5-4 0,-1 2-4,-10 3 1,-4-2 2,-9 4-2,-5-2-2,0 1-3,-2 2 5,0 0-4,-5 1 0,0-2 0,-8 2 1,14-1 3,-14 1-2,6-4 0,-6 4-1,0 0-3,0 0 5,10-1-3,-10 1 2,0 0 0,0 0-1,0 0-10,0 0-13,0 0-25,8 5-22,-8-5-21,0 0-33,0 0-22,-10 10-158,2-6-324,2 2 144</inkml:trace>
  <inkml:trace contextRef="#ctx0" brushRef="#br1" timeOffset="255645.7748">6196 12811 103,'0'0'125,"0"0"-7,-19 1 0,19-1-8,0 0 0,0 0-5,0 0-9,-10 0-2,10 0-8,0 0-5,0 0-1,0 0-4,-14-3-3,14 3-4,0 0 1,-6-4-3,6 4 2,0 0-7,0 0 3,0 0-14,0 0-4,1-10-3,-1 10-7,10-9 1,-5 1-7,7 1-7,-5 0-1,4-1-1,5-2-5,-2 3-3,2-2 0,1 2-2,0 0-1,-1 0-1,3 1 2,0 2-5,-1-1-1,2 1-2,-2 0-1,2 1 1,-1 3-2,-3 0 1,-2 0 6,1 2-10,-4-1-1,-3 5 1,4-3-1,-2 4 1,1 0 6,-6 2-7,4 3 4,-7 0-2,1-1 1,-3 7-1,0 1 3,-5-1 7,0 2-10,-4 1 0,-4 2-2,-1-4 1,-5 5 3,5 1-3,-7-4 0,5 0-1,-6-2 1,8-7 5,-4 2-4,3 0 1,4 1 3,-4-5-3,4-4 6,-1 5-6,4-8-1,0 4 0,1 0 2,-1-3-1,8 0 2,0-4 0,-4 4 0,4-4 3,0 0-1,0 0-2,0 0 2,0 0-3,17-22 3,-4 11-3,3-3 0,-1 2 1,1-9-1,6 5-1,-4 1 0,1-4-1,5 1 2,-7 1 12,5 3-14,-6 2-1,-2-1 1,2 1 0,-6 2 1,1-2 1,1-2-2,-2 7-2,-4-5 2,0 2 3,1 2-3,-1-4-1,-4 5 10,6-2-10,-4 0 0,0 1 1,2-1 0,-6 0-2,1 0 1,3 1 1,-4 1 0,0 0 1,3 1-2,-3 1 1,0 5 3,5-9-4,-5 9-1,0-7 2,0 7-3,1-7 2,-1 7-2,0 0 1,0 0 0,-1-8 4,1 8-5,0 0-2,0 0 2,0 0-1,0 0-3,0 0 4,0 0-3,0 0-1,0 0 3,-18 16-1,13-8 2,1 1 0,-6 7 4,2-3-3,-3 0 1,8 1 0,-8 1 1,8 2 0,-8 1 0,4 1-3,3-4 0,-1 0 1,0 1 1,-3 1 2,8-1 1,-1 0-1,-4 1 0,5-1 0,0 1-1,0-3 0,5-2 1,-4-2 1,1-2 0,4 3 2,0-3-1,2-1 0,2-1 1,1 0 3,3 0 0,7-5 0,6 2-4,3-6 1,-3-2 4,-7 3-3,4-3-2,-7 4 3,2 1-20,-4 0-30,-3 0-36,-4 1-42,3-2-45,-11 1-149,10 5-341,-10-5 151</inkml:trace>
  <inkml:trace contextRef="#ctx0" brushRef="#br1" timeOffset="256152.0611">5528 13666 41,'0'0'218,"-21"-3"-12,21 3-13,-8-2-15,8 2-15,0 0-19,-12-4-14,12 4-15,0 0-14,0 0-8,19-7-9,-3 4-6,11-4-7,4-5 8,17-2 3,2 0-10,6-5-2,21-6 2,4 2-1,1-3-8,-4 1-5,3 2-4,2 5-4,-3-3-5,-1 5-4,-24 9-6,1 0-1,1 3-6,-16-2-3,3 0 1,-12 5-7,-4-1 0,-4 2-1,-5 0 1,-3 0-2,-2 0-2,-6 0-5,3 0-2,-2 2-1,-9-2 1,15 0-2,-15 0 1,6-2 0,-6 2-1,0 0-3,0 0 0,13 2-1,-13-2 2,-3 7-11,3-7-24,-10 9-25,8-1-28,-9-1-5,3 5-30,-6-1-30,2 3-32,-3-3-183,-1 2-394,1 0 175</inkml:trace>
  <inkml:trace contextRef="#ctx0" brushRef="#br1" timeOffset="256625.5052">6161 13954 149,'0'0'168,"0"0"-9,0 0-9,0 0-13,0-6-14,0 6-10,0 0-14,0 0-10,0 0-12,0 0-7,0 0-6,0 0 6,-8 26 12,2-11-4,-2 7-6,2 1-4,-5 7-7,7-1-7,-7 3 0,3-6-6,0 5-7,1 6-4,0 0 2,1-8-4,3 1 6,1-4-12,-3 0 0,2-3-4,0 3 0,1-9 14,1-1-3,-4 0-1,5-7-3,0 3-5,0-5-1,0 0-4,0 0 2,3-1 3,-1 0-4,-2-6 1,5 6 6,4-5 8,-9-1 3,19-1-1,2-2-3,1-1 3,-6-2-11,9-2-4,2 0 0,1 0 0,1 1-6,-9-2 2,9 4-5,-12 3-1,6-4-5,-4 3 3,-2 3-3,-3-1 1,-1 1 0,-2 1-9,-3-2-24,-8 1-23,19-2-25,-19 2-18,0 0-25,0 0-24,14 6-33,-14-6-42,0 0-155,0 0-399,0 0 177</inkml:trace>
  <inkml:trace contextRef="#ctx0" brushRef="#br1" timeOffset="256891.7931">6210 14268 163,'-17'-5'237,"14"1"-5,-5 3-14,8 1-18,-13-2-20,13 2-22,-8-4-18,8 4-13,0 0-6,0 0-19,0 0-8,0 0-9,0 0-6,0 0-7,0 0-6,29-8-3,-15 2-4,2 3 1,3-6-9,1 5-5,2-2-3,5-1-6,-8 2-2,0-1-4,2 1 1,-7 1-7,-1 0-11,1 1-32,-3 0-30,-1 2-30,-10 1-31,14-4-39,-6 0-248,-8 4-427,1-10 190</inkml:trace>
  <inkml:trace contextRef="#ctx0" brushRef="#br1" timeOffset="257133.1581">6104 13994 108,'-5'-5'267,"-1"-2"-19,6 7-20,-6-4-18,3 0-19,3 4-24,0 0-18,0 0-14,3-10-14,-3 10-9,14-5-13,-1 3-11,6-1-5,-4-1-11,14-1-7,-2 1-5,4 1-5,1 2-5,-3-1-30,-6 2-45,3 0-70,-7 0-62,-3 2-219,-1 2-406,-2-4 180</inkml:trace>
  <inkml:trace contextRef="#ctx0" brushRef="#br1" timeOffset="264026.3544">20670 13586 36,'0'0'65,"10"-8"-6,-10 8 4,0 0-21,0 0 5,5-1-2,-5 1-2,0 0 4,0 0-3,0 0-9,0 0 5,0 0 7,0 0-13,0 0 0,9-2-3,-9 2-14,0 0 10,0 0-4,0 0-7,0 0 2,0 0-1,0 0-1,0 0-6,0 0 3,0 0 1,0 0 5,0 0-10,0 0 0,0 0 0,0 0 0,0 0 4,0 0 11,0 0-3,0 0-5,0 0-3,0 0 3,0 0-10,-11 14 3,11-14 5,-9 5 0,9-5-5,-7 2 14,7-2 0,-9 4 1,9-4-13,-13 1 11,8 1-8,1 0 0,-7 5 3,7-7-5,4 0-6,-17 3 13,4 2-11,9-4-2,-6 0 2,5 4-1,-6-4-2,11-1 6,-14 2-8,8-2 2,-7 0-3,4 4 7,1-2-4,-5-2-4,2 0-2,5 2 4,-9-2 4,1 0-5,1 2-9,1-1 2,-3-1 6,1 0 5,-2 3-3,2-3 0,-2 3 2,-3-2-2,0 3 5,0-2-8,4 0 16,-4 2-5,4-3 5,4-1 6,-1 2 2,0 1-3,5-2-6,-8 0 0,4 2-5,5-1-3,-4-1 10,-2 1-12,5 2-1,-2-2 3,-2-1 1,3 1 1,-2 0-5,10-2-7,-15 2 4,10-1 6,-5 1-1,2 0-3,8-2 1,-14 0 3,6 5-6,0-3-1,0 1 2,-1-1-1,-2 1 2,0 1 1,3-1-6,-3 4 5,0-4-3,0 3 0,-4 1 3,-4 2-4,2-1-1,-4 1 2,4-1-1,1 0 5,2 0-6,-2-4 0,5 3 6,5-2-3,-7-1-2,4 2-2,2-2 5,-1-1-1,2 0-4,3 1 6,3-4-7,0 0 5,-11 1 2,11-1 0,0 0 3,0 0-6,0 0 3,0 0-6,0 0 6,0 0 0,0 0 6,0 0-13,0 0 1,0 0-17,0 0-7,0 0-36,0 0-3,0 0-17,0 0-56,0 0-69,-11 2-225,11-2 100</inkml:trace>
  <inkml:trace contextRef="#ctx0" brushRef="#br1" timeOffset="264868.8106">20484 13256 23,'0'0'129,"0"0"-16,0 0-15,0 0-3,0 0-16,0 0-9,0 0 4,0 0-4,0 0 1,-29 8-1,26-5 7,3-3-10,-14 0-3,6 1-6,2 4-6,6-5-7,-18 0-3,7 1 2,5 0 0,-12 4-6,6-3 0,-3 3-6,0 1-3,-1 1 3,-2-1-1,-2 2 0,2 0 0,1 0-2,-2 1 1,-5-1-1,2 5-7,-3-2 0,1 3-6,-4-2 12,2-1-3,-1 1-3,4 0 4,-3 0 0,-1 0-3,2 1 5,9-3-8,-9 2-2,4 1 2,-4-1-7,6-4-1,3-1 4,-1 4-1,2-4-1,-2 0 7,6-2-1,0 2-3,5-5 5,-4 2 4,4-1 3,-4-2 6,5 3 2,-4 2 4,9-6 1,-6 1 3,6-1-3,-8 4 2,8-4-4,0 0-1,0 0-1,0 0-3,-8 1-6,8-1-1,0 0-3,0 0-2,0 0-2,0 0-3,0 0-1,0 0-5,0 0-2,0 0-1,-3 6 0,3-6-2,0 0 0,0 0-1,0 0 3,0 0-5,0 0-2,0 0 0,0 0 0,0 0 0,0 0-4,0 0 2,0 0-1,0 0 0,0 0 3,1 5-2,1 4 0,-1-3 0,1 4 0,4-2 2,-3-1-1,2 2 0,0 3 15,3-4 2,-5 5-6,8 1 0,-5 0-1,4-2 0,-5 2-2,6 1 0,-6 0-1,7 0 0,-9-1-1,8 1-2,-4-1 1,1-2 0,-2 0-4,5 3 1,-1-4 1,-2 1 3,-2-2-3,5 0-3,-3 0 4,-5-1-3,6-1 0,-2-1-2,1 2 5,1-4-2,-4 0 0,4 1-3,-4-2 2,5-3 1,-6 6-2,6-4 1,-10-3 1,16 4-7,-11-3-12,-5-1-6,11 2-10,-3-2-12,1 2-18,-9-2-11,14 2-17,-9-1-26,-5-1-11,14 3-22,-3-3 0,-4 1-24,1 1-170,-8-2-369,14 1 164</inkml:trace>
  <inkml:trace contextRef="#ctx0" brushRef="#br1" timeOffset="265985.8245">24303 13172 41,'-10'-2'56,"10"2"-4,-15 0-7,15 0-6,-21 0-6,16-3 2,-3 3-6,8 0-5,-20 0 7,12-4 3,8 4-1,-18 0-1,6 0-9,1 4 3,11-4-8,-19 1 10,5 1 4,2-2-3,3 2 6,-1 1-7,-4-3 0,3 2-2,0-1-1,0-1 2,-2 4-9,1 0 6,4-2-5,-7 4 5,1-3-9,2-2 8,-3 5-1,9-2-2,-7 0 8,2-1 0,-1 1 5,2-4 7,-1 4-5,-3-3 2,7 1-3,-5 0 10,5 0 2,7-2 3,-12-2-4,12 2 3,0 0-8,-14 0-12,14 0 11,-12 2-8,12-2-5,0 0 1,0 0-2,0 0-2,0 0 0,0 0-8,0 0 4,0 0-5,32-7 5,-14 3-10,10-1 0,5-4 8,10 1-7,1-1 0,2-2 3,2-4-3,1-1 0,1 7 0,-4-5 0,5 3-11,-4-1 9,-2-2-4,-7 6 2,-8 1-4,-2 1 4,1 1-5,2 2 0,-15 2-4,0-5 4,0 2-2,-2 1 8,-3 1-10,-3 0 5,5 1 1,-5-3 6,3 4-6,-2-1 3,-1 0-3,-8 1 1,11-5-2,-4 4 0,-7 1 0,0 0 1,0 0-5,11-1 5,-11 1-2,0 0 1,8-2 0,-8 2 5,0 0-6,0 0-1,0 0 6,6-3-3,-6 3-1,0 0-4,0 0-10,0 0-18,0 0-11,0 0-17,0 0-26,0 0-8,0 0-27,0 0-137,-30-3-276,24-1 122</inkml:trace>
  <inkml:trace contextRef="#ctx0" brushRef="#br1" timeOffset="266339.4425">24567 12834 68,'0'0'172,"-8"-6"-7,8 6-7,0 0-6,-3-2-11,3 2-11,0 0-13,0 0-12,0 0-15,0 0-6,0 0-2,0 0-14,0 0-4,0 0-13,0 0-4,0 0 1,29 2-3,-21-2-3,0 2-7,6-2 1,2 4-2,-1-3-4,1 2-1,2 4-2,2-4-4,-2 3-1,4-4-1,-6 3 0,1-2-3,-1 3-2,1-2-4,-1 2-1,-6-4-1,-1 3-5,2-1 3,-1 1-2,-2-1 4,0 0-7,-2 0 0,2 0 1,-3-2 0,-2 4-2,1-3 1,-2 4 2,-2-7 2,-2 11 4,-2-3-3,-9 4-2,4 3 6,-14 2-2,0 3-5,0 0 2,1-3 3,-3 4-33,4-2-20,-2 0-19,0 1-26,6-3-38,1-1-43,0 4-130,2-8-324,3-2 144</inkml:trace>
  <inkml:trace contextRef="#ctx0" brushRef="#br1" timeOffset="280579.4853">3170 15181 34,'0'0'126,"0"0"-9,0 0-2,0 0-6,-7-4-8,7 4-3,0 0 2,0 0-11,0 0-1,0 0-2,0 0-1,0 0 1,0 0 0,0 0 1,0 0 1,0 0-5,0 0-3,0 0 1,0 0-4,0 0 3,0 0-8,-8-4-5,8 4-4,0 0-10,0 0-3,-6-6-4,6 6-3,0 0-6,-13-1-3,13 1-5,-9-3 0,3 2-7,6 1 0,-15-4-4,4 4 1,3-2-2,8 2 0,-22-1-2,14-1-5,-6 0 1,1 0-4,5-1 3,-4 3 1,-2-2-1,-2-1-3,1 3 0,0 0-2,-1-5 3,-2 6-2,-1-2 0,10 1-1,-7 0 1,2-2 1,1 2-3,-6 0-2,3 0 2,2 3 1,-3-3-2,1 7-1,-5-3 2,4 1-1,-2 0 5,1 0-6,-1 2 4,0-3 10,-1 3-1,2 0-1,4-2-4,2 2 1,-3 5-1,9-6-3,-3-3 11,1 6-11,1-2-3,-5 0-1,5-4 1,3 3 0,2 4-1,-6-4 0,6 2-2,-1 3 1,3-3-1,-1 3 0,1 0-1,1 2 0,2 1 2,-1-1 2,3-1 0,-2 0 1,2 2-5,-4 1 3,9-1 6,-1 1 1,-1-1-8,-1-1 3,2 1 0,-3 0 1,9-5-1,-4 7 0,1-6-1,-1 3 0,5-7 1,5 4 0,-5 3 1,3-8 2,0 0-4,-2 4 1,5-7 0,5 8 4,-8-3-6,-3-2 0,12-1 0,-7-2 3,0-1-2,1 2-1,-5-3 1,-1 0 3,0-3-5,-4 3 2,3 0-1,-7 3-3,3-6 0,-11 3 6,17 3-4,-7-6 2,-10 3 0,12 0-3,-12 0 1,7-1 0,-7 1 0,9-3 3,-6-1-2,-3 4-1,2-7 0,-2 7 1,0 0 1,0 0-2,0 0 0,6-7 0,-6 7 1,0 0-1,0 0 1,-8-7 1,8 7-2,0 0 0,-14-4-1,9 3 0,5 1 0,-22 0 0,14 0 2,-4-2-1,-3 4-2,1-2 1,0 1-2,-2-1-2,-3 2 2,5-2-1,-2 2 4,-3 1-2,1-1 2,-2 3 1,1-1 1,3 1 2,2-3 3,0 3-3,1 1 2,-1-2-1,-1 0 0,0 2 3,0 2-2,4-3 2,-3 1 2,0 1 1,0-1-1,1 1 2,3-1-2,1 6 0,-4-3 1,8 0 2,-4-2-1,3 1-4,-2-1 1,3 5-2,-3-8 2,7 8-4,-6 0-1,1-3 6,6 6-5,-2-4 3,-2 7-1,-1-4-1,2 1 3,3 0-2,3-2-3,-3 1 0,3 0 2,-3 1 2,6 0-4,1-3-2,-6-2 3,12 4 2,-8-5-5,7 7 2,-1-6 3,0 6-1,4-9-21,2 5 2,-1-3 3,6-2-1,0 1 4,4 2-1,2-4 3,-9-4 0,5 3-2,3-4 2,1 0 3,-7 4-4,1-6 5,-2 1-1,-2-4 0,-1 9 0,5-6-4,-7 1 4,-1 0 1,-5 0 2,1-4 0,-10 4-5,16 0 6,-16 0-3,12 0 1,-12 0-1,10-1 1,-10 1-5,0 0-2,0 0-7,11 0-11,-11 0-13,0 0-15,0 0-19,0 0-30,0 0-19,0 0-27,9-1-32,-2-4-23,-7 5-34,8-1-138,-8 1-404,9-3 179</inkml:trace>
  <inkml:trace contextRef="#ctx0" brushRef="#br1" timeOffset="281760.3306">3352 16078 99,'0'0'169,"0"0"-9,-13 3-3,13-3 0,0 0-13,-8 0-3,8 0-8,0 0-12,-11 1-3,11-1-3,0 0-3,0 0-1,0 0-4,0 0-3,0 0-7,-16-1-6,16 1-3,0 0-6,-3-7-4,3 7-4,0 0-7,0 0-5,-2-8-6,2 8-7,-3-2-5,3 2-2,0 0-6,-1-7-4,1 7-3,0 0 0,0 0-4,-3-10-2,3 10-5,0 0-1,0-7 2,0 7-7,0 0 4,4-6-1,-1 1-4,1 0-2,-4 5-1,7-9-3,0 4 3,-6 2-4,6-3 1,2 3-1,-4 0-2,3-3 2,-7 3-2,-1 3-2,13-4 3,-7 2 0,-6 2 3,13-1-6,-13 1-2,0 0 1,14 1-4,-14-1 4,10 2-1,-10-2 0,8 4-1,-3-1 2,2 3-2,-5-2-1,4 4 3,-6-3-3,7 0 3,-7 2-2,4 2 1,-4-4 0,0 4-1,0 2 0,-3-3 3,2 3-2,1-3 1,0-1-1,0 4-1,-7-3 5,6-1-2,-1-1-1,2 1-1,0-7 2,0 12 0,0-7 2,2 2-2,-1-4 1,6 4-1,-7-2-3,0 1 1,0-6 3,6 7 2,-4-4-2,-2-3 2,11 7 0,-10-5 0,4 3 0,-5-5-5,14 2 9,-14-2-3,10 0 1,-5 4-4,-5-4 3,14 0-2,-14 0 2,16-6-1,-8 6 4,-8 0-3,11-5-1,-11 5 0,7-5 2,0 3 1,1-5-3,-5-1 0,8 0 0,-9 0 3,2 1-1,4 0 0,-6 0-1,-1-5-1,1 3-4,0-7 6,1 7-4,-3-3 0,0-2 0,4 2 5,-4 0-4,0 5 10,0-4-10,0 3-1,5 1 2,-5 7-3,2-9 2,-2 6-1,0 3 0,3-7-6,-3 7 2,3-6-4,-3 6 2,0 0-1,0 0 0,0 0 3,0 0-3,0 0 0,6 19 1,-7-8 2,1 3-1,1 0 3,3 4 6,-3-2-9,-1 8 3,3 0 0,-1 4-1,1-1 2,0-2 0,-3 1 1,0 0-4,2-1 2,1 3 1,-1-2 0,2 0 1,-4-7 0,0 6 0,0-7-1,0 5 2,0-7 1,-3 5 4,2-2 3,2 2-4,-4-5 2,0-2-2,1 4 2,-1-4-1,-5-1 2,3 1 5,-1 1 10,0-4-2,-1 5 0,-4-7 3,0 3-2,7-1 9,-6-6-8,-3 7 0,5-3 0,1-2-4,-4 2 1,-1-2-2,-5 1 0,8-1 1,-6-3-2,1-1 15,3 0-3,-2 1-12,-3-4-5,2 2 2,-2 0-4,-4-2 3,7 0-3,-3-2 0,-3 0 4,10-1-10,-7 2 4,2-5 0,0 4-1,1 0-7,0-3 6,5 2 3,-3 1 4,2 0-11,1-1-1,1 1 1,0-3-11,7 5-10,-5-4-16,5 4-13,0 0-16,-13-1-18,13 1-29,-1-8-34,1 8-29,1-12-28,9 6-11,-2-2-41,-1 0-158,6-2-444,1-1 196</inkml:trace>
  <inkml:trace contextRef="#ctx0" brushRef="#br1" timeOffset="282315.5842">4355 15877 2,'5'-4'257,"-5"4"-9,0 0-4,0 0-5,0 0-13,0 0-17,0 0-13,0 0-21,0 0-17,0 0-16,0 0-15,0 0-8,0 0-9,0 0-11,5-4-9,-5 4 2,14-4 0,-3 1 0,5-3-5,1 3-8,4-2-2,-1-2-8,3 2-7,-1-1-8,0 5-3,2-5 1,-9 1-7,8 1-4,-4 0-3,1 2-4,-6 1-3,2-3 0,-2 4-5,-4-2-7,4 1 3,-4 1-6,-2-3-3,-8 3-1,14 0 3,-14 0-6,0 0 2,14 3-3,-14-3 0,0 0-3,6 0-2,-6 0 2,0 0-1,0 0-3,0 0-1,0 0-2,0 0-10,0 0-13,11 3-19,-11-3-10,0 0-17,-1 8-31,-9 2-29,6-4-35,-4 1-42,1-5-35,0 6-222,-1-4-503,0 1 222</inkml:trace>
  <inkml:trace contextRef="#ctx0" brushRef="#br1" timeOffset="282622.2783">4403 16115 92,'6'7'178,"-6"-7"-8,0 0-5,14 2-6,-14-2-11,10 1-6,1-1-5,0 0-4,-2 4-6,7-8-9,5 1-6,-2-1-6,1 1-10,1-2-9,-2 1-8,8-4-9,-8 2-7,1 4-5,-2-3-6,2 2-5,-9-1-6,-1 3-2,3-3-6,-5 4-15,-1-4-28,1 1-21,-8 3-33,8 0-38,-8 0-27,0 0-53,0 0-144,0 0-352,0 0 156</inkml:trace>
  <inkml:trace contextRef="#ctx0" brushRef="#br1" timeOffset="288447.9908">15949 11657 97,'0'0'102,"0"0"-10,0-7-3,0 7-4,0 0-6,0 0-2,0 0 1,0 0 0,0 0-4,0 0 7,0 0-6,0 0-1,0 0-3,0 0-1,0 0-4,0 0-9,0 0 0,0 0 0,0 0-8,0 0-6,0 0-7,0 0 1,0 0-6,0 0-8,0 0 8,0 0-9,0 0 2,0 0-6,0 0-6,0 0 2,0 0-2,0 0-5,0 0 8,0 0 4,0 0 0,0 0 5,0 0 4,0 0 11,0 0-8,0 0 6,3-7-1,7 3-1,-6 1 1,1-4-9,6 2 3,2-6-1,0 1-4,-4-1-5,1-5-2,-3 1-4,6 1 5,-3-2 8,-1 1-1,1-3-5,2-6 0,-1 3-2,-3-4-5,2 2 2,-4-1-3,2 5-2,-3-4 1,-4 0-4,4 6 0,-2 0-1,-1-2 3,1 2-3,-3 2-1,0 0 0,0 4-1,0-1-2,0 3 0,-3-2-3,3 3 3,-2 0-2,2 1 3,-3-1-3,3 8 1,0-9-2,-5 4 0,5 5 0,0 0 2,-1-8-5,1 8 1,0 0-1,0-8 0,0 8 1,0 0-3,0 0 0,0 0 3,0 0-2,0 0 1,-19 15-1,12-9 0,1 0 0,1 1 3,-1 5-3,1-3 3,-3 8-1,2-3-1,3-2 1,1 5 0,-6-2 2,7-2-2,-2 3-1,1 0 3,2-1-2,-2 1 0,2 1 3,0-1-2,0 1-1,0 3 0,2-7 2,0 6 0,-2 0-2,1-5 1,1 1 1,-2 3 0,5-4-2,-4-2 3,2 4-3,-3-6 3,3 2-2,1-1-1,-1 1 2,-2-2-2,4 1 1,-2-6 0,-1 1 7,3 2-6,-4-2 3,2 0-3,1-2-2,0-1 2,-1 3 2,4-2-2,-2-1 3,1 1-1,2-3-1,-2 2 3,2-1-3,-8-2 1,21 0 1,-12 0-1,4 0 1,-5 0 0,4-2-1,1-1 0,-5 2 1,3-5 2,0 2 5,-1-3-5,1 2-2,0 2-3,-2-5 5,-2-2-5,4 3 3,-5 2-1,0-6 1,2 4 2,-1 0-2,0-3-3,0 1 1,1-3 2,-2 2 0,4-2-1,-6 1-5,1 0 2,0-3 1,-2-1 1,0-1-2,2 2 0,0-5 1,-1 3-1,4 0 2,-5 0-4,-1-2 0,0 4 2,2-4 2,3 5 5,-6 3-6,-1-2 1,0 2-2,2 0 1,1 2-2,-3-2 3,0 1-3,0 0 2,0 1 0,2 1 3,-2 0-3,-2 0-2,4 0 4,4 0-3,-6 7 0,-8-11 0,10 4 2,-2 1-1,0 6-1,-2-10 0,-1 4 2,3 6-3,0-5 1,0 5 0,0 0 2,0-8-2,0 8 2,0 0 0,-2-5-5,2 5 3,0 0-3,0 0 0,0 0-1,0 0-2,0 0 2,0 0 3,0 0-1,-12 13-2,8-8 2,1 5-3,-5 1 5,5 1-2,0 2-1,-5 0 2,5 0 2,0 3 4,-2-1-6,0 1 0,4 1 1,-2-2-2,1 1 0,0 2 3,-2-5 0,4 5-1,-2-1-4,0 0 4,2-1 0,0-1 3,4-1-2,-4 1-3,4 2 2,-2-5 2,0 1 0,1-3-4,-2 4 4,4-4 0,0 4-3,-2-7 2,3 5 3,1-5-3,-3 4 4,4-3-4,-1-1 5,4 3-6,-5-4 4,7-2-1,-2 0 2,0 2-1,-3-1 0,6-5-1,0 2 1,-7 0 0,5-2-2,1 1 0,-4-2 2,2 0 0,-3 3-1,-8-3-1,15 0 2,-15 0 0,8 1 0,-8-1 2,0 0-1,11 1 1,-11-1 0,0 0-2,0 0 1,0 0 0,0 0-9,8-2-18,-8 2-25,0 0-36,0 0-43,0 0-42,0 0-186,0 0-383,0 0 170</inkml:trace>
  <inkml:trace contextRef="#ctx0" brushRef="#br1" timeOffset="288630.5044">16872 11681 51,'14'2'112,"-14"-2"-27,0 0-40,3 7-74,-3-7-15,0 11-48,0-11 21</inkml:trace>
  <inkml:trace contextRef="#ctx0" brushRef="#br1" timeOffset="291285.3266">16194 11282 25,'0'0'88,"0"0"-12,0 0-4,0 0-7,0 0 0,0 0-11,0 0-4,0 0 2,0 0-9,0 0-9,0 0-4,-14 8 0,11-2 10,-2 0 13,4 1-8,-6 0 0,1 1-18,0 3-7,1-5 7,0 1-12,-1 5 14,-2-4-6,2 5 3,-6 0-10,6 0 2,1 0-5,-1 1-2,-2 1 5,-1 1-2,2 3-1,-2 2 6,-2-2-6,6 0 5,-6-1-10,3 7 7,0-6 1,2 3-6,-7 4 0,2-1 1,3-8 16,-5 8-3,2-4 0,-1-4-5,4-1 0,-3 0-4,3-1 1,-5-1 3,4 0-10,2 0 5,-4-3-13,6 3 12,-4-7 1,4 0-5,-3 0 3,4-1 9,4-4 2,-4 5 5,-2-3-5,6-4 1,-5 4 0,5-4-2,0 0-5,-9 1 2,9-1-7,0 0 1,0 0-2,0 0-1,0 0 1,-10-9 0,10 9-9,0 0-8,0 0-31,0 0-23,0 0-31,-6-3-46,6 3-102,0 0-258,0 0 114</inkml:trace>
  <inkml:trace contextRef="#ctx0" brushRef="#br1" timeOffset="301803.8455">5428 15762 73,'0'0'104,"0"0"-4,0 0 1,0 0-4,0 0-9,-6 5-7,6-5 6,0 0-8,0 0-5,0 0 2,-11 4-4,11-4-2,-3 3-1,3-3 1,-8 2-5,8-2-1,0 0-3,-7 2-4,7-2-5,0 0 0,0 0-5,0 0-8,0 0-1,-6 5 0,6-5-8,0 0-2,0 0-6,0 0-1,0 0-1,0 0-3,0 0 4,0 0 5,37 0-4,-18 1 2,9-1 1,0 1-3,6-1-1,10 5-2,-11 0-4,8-3 4,1 1-8,-8 0 4,0-2-5,-3 2 1,1-2 0,-2 1-2,2 2 2,-10 0-7,5 1 3,-7-3-1,-1 2 2,-4-3-2,2 3-3,-8-2 3,-1-2-3,3 0 4,-4 5-5,-7-5 0,12 2 3,-7-1-2,-5-1 0,0 0 0,11 4 2,-11-4-3,0 0 4,7 0-6,-7 0 4,0 0-1,0 0-1,0 0-21,8 5-12,-8-5-35,0 0-41,0 0-21,3 5-29,0-1-138,-3-4-319,0 5 142</inkml:trace>
  <inkml:trace contextRef="#ctx0" brushRef="#br1" timeOffset="304876.4437">6732 15929 26,'0'0'28,"0"0"-15,0 0-16,0 0-8,0 0-12,0 0 6</inkml:trace>
  <inkml:trace contextRef="#ctx0" brushRef="#br1" timeOffset="313193.8627">20721 13023 50,'0'0'70,"0"0"-13,0 0 5,0 0-3,0 0-1,0 0-3,-3-6-6,3 6 0,0 0-1,0 0-10,0 0 6,0 0 6,0 0-11,0 0-2,0 0-4,0 0 5,0 0-5,0 0 1,0 0-4,0 0-12,0 0 10,0 0-8,0 0-1,0 0-7,0 0-14,0 0 20,0 0-3,0 0 8,-16 10-11,16-10-8,-5 5 7,5-5-1,0 0-5,-3 2 9,3-2-3,0 0-4,0 0-3,-8 5 3,8-5 1,0 0 8,0 0-2,0 0-3,0 0-3,0 0-4,0 0 2,0 0-1,0 0 9,0 0-3,0 0 12,0 0 3,0 0-4,0 0-5,37-7 3,-18 2-1,0-2-5,1 3-7,4-6 6,4 1 5,-2-1-5,-1 3-2,2 0-2,-2 0 2,4-2-1,-4-1-6,-1 3-1,0-2 5,-4 2-5,1 3 0,-4-2 6,2-1-5,8 0 0,-11 1-15,0-1 19,4 0-5,-2-1-5,4 0-1,2 0 10,-2 6-1,-5-5 3,5-2-8,1 2 4,-4 4-3,0-2 0,0-2-3,1 2 3,-2-1-8,-1 3 6,0 1 2,-1-3-7,2 1 8,-7 1-2,0-2 3,3 4-6,-6-3 1,1 1 3,-1 0 4,0 2-8,-8 1 0,14-4 5,-7 2-3,-7 2 8,9-5-8,-9 5 9,8-4-1,-1 1 3,-7 3-5,9-4 3,-4 1 0,-5 3-3,8-4 0,-2 1-3,-3 0 2,-3 3 5,7-4-5,-7 4 1,9-3-2,-9 3-1,0-6 4,0 6-7,6-4 7,-6 4-2,7-3-1,-7 3 3,0 0-7,0 0-6,4-5 13,-4 5-5,0 0 2,0 0-1,0 0 5,0 0-2,0 0-6,0 0 8,0 0-2,0 0-1,0 0-3,0 0-1,0 0 1,0 0-2,7-3 4,-7 3-1,0 0-4,0 0-1,0 0-2,0 0 5,0 0-12,0 0-19,0 0-10,0 0-9,0 0-29,0 0-2,0 0-10,0 0-24,0 0-97,0 0-228,8-4 101</inkml:trace>
  <inkml:trace contextRef="#ctx0" brushRef="#br1" timeOffset="314146.3173">21767 12639 39,'0'0'90,"0"0"6,0 0-6,0 0-6,0 0-10,-9-5 0,9 5-21,0 0 3,0 0 11,0 0-15,0 0-8,-2-3 4,2 3 0,0 0-8,0 0-4,0 0-4,0 0-3,0 0 1,0 0 2,0 0-3,0 0 4,0 0 9,27 0-8,-17-4 2,4 4-6,5 0 0,3 0-2,8-4-3,-3 4 4,0-3-5,1 2-6,6-4 3,10 4-7,-11-5 5,12 5-5,0 1-3,-3-5 6,-1 4-10,3 1 6,2-3-1,-3 4-6,-1-2-2,-7 1 7,8-3-8,0 2 6,-12 1-8,1 0 6,-2 0-4,2 0 3,-1 0-10,1 1 8,0-1 0,-2 3 0,3-6-1,0 6-1,-1-6-1,0 3 5,4 3-8,-3-3 4,0 0-4,1 0 4,-4 0 0,0 0-3,-2 0 1,1 1 2,-9 1-1,9-1-1,-9-1 1,-1 4-3,-1-4 7,-2 1-6,3 0 12,0 0-10,-3-1 0,3 5-4,-7-5 2,4 0-1,-2 0 5,-1 0-2,-4 0 5,9 0-14,-5 0 11,4-5-3,-3 5 2,2-1-5,-3 1 7,4 0-4,-7-1 0,9 0 0,-5-3 2,-2 3-7,4-1 8,5 1-3,-8-3-3,6 2 2,0-3 1,-4 1-12,4 2 11,-4-3-10,-4 4 2,1 0 4,1-1-7,-5 2 2,5-4 5,-1 3 3,-4-4-10,2 4 2,4-2 7,-1 2-11,-7-3 11,5 4-4,-2-2 0,-1-1-2,7 1 10,-4-1-9,-2 1 10,2-3-8,5 3 9,1-5-8,-1 4 7,3-3-9,-3 5 0,-3-3-3,-1 2-5,4 0 6,-5 1-2,2-1 3,-5-2-3,3 1 11,-6 0-12,4 2 3,-2-2 2,-7 3-3,9-3 8,-4-1-12,-5 4 17,8-3-8,-8 3 6,3-3-6,-3 3 5,6-4 3,-6 4-10,0 0 11,2-6-10,-2 6 3,5-4 2,-5 4 5,0 0 3,0 0 0,0 0 0,0 0 4,3-6 0,-3 6-8,0 0 8,0 0-12,0 0 4,0 0 4,-19 0-8,19 0 2,-22 6 3,14-2-3,-11-1 2,1 4-5,-1-4 7,0 4-12,-9 0 12,4 0-6,-9 3 4,9 1 3,-4-1-12,-4-1 11,2-1-9,-2 3 6,2 1-2,-3-3 5,-5 9-1,8-5-16,-8 0 10,-8 1 1,2 2 3,12-6 0,0 2 0,2-3-1,0 1 1,0 2 1,2-3-7,-1 2 4,2-2-1,3-1 5,-1-1-8,6 2 5,0-4-1,5 0 0,-5 2 7,-2 2-11,7-2 1,-5-2 5,2 0 1,2 2 3,-2 4-5,6-6 0,1 1 0,-2-2-3,5 3-2,0-4-1,-3 3 6,4-4-4,-4 2-16,5-1-4,2 2-6,3-5-16,-11 7-12,11-7-21,-5 5-32,2-3-78,3-2-203,-6 5 91</inkml:trace>
  <inkml:trace contextRef="#ctx0" brushRef="#br1" timeOffset="320911.7798">17070 11252 67,'0'0'105,"6"-5"-12,-6 5-1,0 0-2,0 0-12,0 0-9,0 0 9,0 0-10,0 0 9,0 0-10,0 0 8,0 0-3,0 0-1,0 0-4,0 0 1,0 0 1,0 0 1,0 0-5,0 0-2,11-1-1,-11 1-4,0 0-4,0 0-2,8-1 0,-8 1-7,16-3 1,-8 0-8,6 2 2,-1-1-4,1-3-4,5 3-3,0 0-5,5-5 1,-1 4-2,7-1-1,-11 0-5,10 0-3,-4 0 1,-9 1 0,5-2-5,-2 3 1,0-2-4,-2 1 5,-1-1-5,-4 3 0,0-3-1,-3 2 2,2-4-4,-3 6-2,0 0 4,-8 0 0,13-1-2,-13 1-2,8-5-1,-8 5 4,0 0-9,11 0-12,-11 0-16,0 0-10,0 0-5,9-1-20,-9 1-11,0 0-24,0 0-10,0 0-15,0 0-152,0 0-303,0 0 134</inkml:trace>
  <inkml:trace contextRef="#ctx0" brushRef="#br1" timeOffset="321166.6894">17231 11435 140,'0'0'152,"10"6"-14,-6-5-12,6 3-7,-10-4-13,20 0-15,-1-4-1,4 3-9,8 0-9,-1-5-7,2 0-4,12 1-35,-3-4-46,8 0-54,-22 2-122,10-3-212,-9-2 94</inkml:trace>
  <inkml:trace contextRef="#ctx0" brushRef="#br1" timeOffset="323218.9335">18758 10405 5,'0'0'82,"0"0"-8,0 0 2,0 0-2,0 0 1,0 0-5,0 0 3,0 0 0,0 0 2,0 0 10,0 0-10,0 0 5,0 0-5,0 0 11,0 0-18,0 0-1,0 0 3,0 0-8,0 0 3,0 0-7,0 0-3,0 0-6,0 0-8,0 0-1,0 0-6,0 0-2,0 0 0,0 0-8,-15-12 3,15 12-9,0 0 1,-13-2-2,13 2-1,0 0-2,-10-3-3,10 3-12,-11-2 13,11 2 0,-9 0-4,9 0-1,-10-2-5,10 2 6,0 0-4,-15-3 0,15 3 5,0 0-6,-15 0 2,15 0 1,0 0-9,-6 3 7,6-3-3,-9 3-3,9-3 11,-13 0-9,13 0-1,-10 1 2,-1 2-4,11-3 0,-9 3-5,-1-3 16,4 1-8,6-1 0,-13 3 1,13-3-2,-9 2 9,9-2-5,-13 2-2,13-2 1,-6 3-2,6-3 2,-14 2-2,14-2-3,-12 6 4,9-5-4,3-1 3,-14 4 1,9-2 2,5-2-4,-11 4 2,6-1 1,-6 2 1,11-5-2,-11 7 0,5-6-3,-5 5 2,8-1 5,-8-2-8,4 4 3,-2-2-2,-1-1 3,4 2 0,1-2-3,-1 2 3,0-1 1,4 2-4,-6-2 4,3 2-4,2 4 1,3-4-1,0 0 3,0 1-2,0 6 2,2-2-1,3-2 7,-2 3-5,3-3-2,2 5 2,3-7-3,-1 6 3,4-5-2,-2-2 6,4 6-1,3-5-5,0 0 1,-3 0 8,1 0-5,9-1-1,-12-5 3,5 3 0,-2-3-4,-1 2 0,0 0 0,-2-7 1,-1 6 0,0-3-1,-7 0 0,-6 0 4,19 0 2,-11 0-3,-8 0-1,16-3-4,-12 2 1,-4 1 3,0 0-2,15-4 1,-15 4-3,9-2 4,-9 2-1,7-5-1,-4 3 5,-3 2 9,1-6-3,-1 6-3,0 0 4,3-7-3,-3 7-5,0 0 8,-3-10-9,3 10 6,-4-3-5,4 3 0,-7-5-2,7 5 1,-14-2-9,14 2 3,-14 0 4,-1 0-2,15 0-3,-23 2 1,5 3 5,4 1-7,-2-2 6,-3-3-3,13 2-3,-8 3 5,-4 0-2,9 0 0,-5-1-3,-2 2 1,5-4 0,4 3 1,-4 1-1,3 2-3,0-5 4,2 3-3,-3-1 1,4 3 1,-3-1 1,3 2 2,4 0-4,1-2 4,-2 4-4,2-1 1,2 4 1,-2-8-1,6 8 11,2-2-5,-2 1-3,7-3 3,-1 1 1,4-3-1,-1-1 9,4 1-6,-4 0-2,3-4 2,7 1 1,-6 1 0,0-6-2,5 4 1,-4-3-1,-2 3-3,4-6 1,-1 2 3,-2-1-2,0 0 3,-2-1-1,-1 1-4,0 0 0,-7-4 5,4 3-7,-2 0 0,-3 0 7,9 1-6,-14-5 0,7 3 1,-10 2 0,14-5 1,-8 2-17,-1 0-13,-5 3-15,10-5-12,-2 3-14,-1 0-19,-7 2-29,8-7-20,2 4-37,-4-2-105,2-1-299,2 1 133</inkml:trace>
  <inkml:trace contextRef="#ctx0" brushRef="#br1" timeOffset="323958.633">19162 10761 76,'-3'-4'183,"3"4"-6,-2-6-6,2 6-10,-8-7-15,8 7-16,-3-9-12,3 9-11,0-3-9,0 3-10,-1-7-6,1 7-4,0-9-6,0 9-8,0-9-6,1 4-5,-1 5-11,5-8 4,1 5-9,-1-4-5,0 4-2,4-2-1,-4 3-7,-5 2 0,11-5 0,-5 3-4,2-3-4,-8 5-3,15-1-1,-15 1-3,0 0-2,4 7 2,1-3-6,0 0 4,-2 1 0,-3 5-2,2 0-3,-2-2 3,-2 10 2,-1-1 0,-2-3 4,0 0-6,1 2 3,-1 1-1,-1-1 0,2-1 1,4-1-2,-8-1 1,5 0-2,3-6-1,0 4 2,0 0 1,0-6-2,3 5 2,5-3 0,-8 1 4,4-4 1,7 0 6,3-1-2,-1-3 4,6 2-5,-2-7 0,2 4 1,0-5-4,6-1 1,4-2-3,-6-2 2,3 1-1,-4-6-3,-1 6 2,-6-4-3,0 1 2,-4-3 1,1 3-2,-4-1 1,5-2-2,-5 5-1,-5-5-6,-1 2 5,-2 2 0,0 2 5,0 0 1,-2 2-3,-4 0 0,4-2 1,-1 3 0,-3 0 1,-1 2-1,6 3-3,1 2-3,-11-6-5,11 6 7,-8-3-5,8 3 1,0 0-1,0 0 1,-8 10 1,3-2 0,2 0 0,3 3 0,3 7-2,-1 1 0,1-4 1,3 10 2,0-3 0,-2 8 2,7-7-4,-3 3-2,-2 0 5,2-3-2,-3 1 0,4 2-2,-6-8 2,2 1 1,-3 3 2,-1-5-3,2 0 0,-3 2 0,4-3 0,-8 1-2,4-3 1,0-1 5,-4 1-1,2 0 0,-9-2 3,0-2-3,-3 2 4,-1-2-3,-4-2 3,-8 4-3,2-6 5,5-2-3,-11 0-4,5-4 2,-3 0-4,-1 0-11,5-3-13,-5 1-7,11-1-21,0-3-13,4 1-2,1 3-12,3 0-22,-3-2-26,6 0-44,-5 2-149,10 1-346,3 1 154</inkml:trace>
  <inkml:trace contextRef="#ctx0" brushRef="#br1" timeOffset="324350.2671">18510 11435 242,'0'0'227,"-10"0"-17,10 0-24,0 0-16,0 0-14,0 0-8,0 0-9,0 0-6,37-4-11,-9 0-11,18-2-9,3 1-4,11-2-1,-1-1-8,0 2 3,20-3-4,-19 4-7,2-7-5,-2 7-7,3-1-7,-4-2-12,1 0 3,-5 5 1,-6-5-15,0 4-5,-15 1 0,-1 1-4,-5-2-4,-4 4-3,-3-2-2,-4-1-4,-4 2 0,-4-2 1,1 6-2,-2-6-1,-8 3-1,14-3-3,-14 3-2,12 0 5,-12 0-9,0 0-1,12 0 2,-12 0-1,0 0-3,0 0-9,0 0-15,0 0-19,0 0-16,0 0-21,0 0-24,0 0-39,-16 18-22,6-13-35,2 5-203,-7-6-435,3 3 192</inkml:trace>
  <inkml:trace contextRef="#ctx0" brushRef="#br1" timeOffset="325128.1853">19081 11802 12,'0'0'164,"0"0"-5,4-7-10,-3 5-6,-1 2-9,0 0-13,0 0-4,0-9-7,0 9-7,0 0-4,0 0 0,0 0-4,-1-7-12,1 7-5,-7-5-9,7 5-6,-9-5-4,1 3-4,0-1-3,8 3-10,-27 0 0,11 3-5,-1 0-1,-2-3 2,4 4 1,-7 1-1,2-1-2,2-1-2,4 3-2,0 2-3,-4-1-5,3-2 2,2 4-4,0 0-4,2-3 4,6 5-7,-2-2 0,2 1-2,3 0-1,-1 0-2,6 6-1,0-4 2,4 0 1,1 2 2,3-3 4,3-1 1,2 2 1,9-3-1,-6 1-4,2-4-3,1 1 2,5-6-3,1 6-1,-6-6-3,-3-1 1,4 1-1,-3-1 0,-1 0 1,-3 0-3,-3-1 1,-5 2 2,1-2 0,-9 1-6,14 0 7,-3-1 0,-11 1-3,5-2 0,-5 2-3,0 0-1,5-6 2,-5 6 4,0 0-7,0 0-2,0 0 1,-18-2-3,18 2 4,-19 3-2,4 4 0,-6-2-2,2 4 2,2 1-3,-4 1 4,0 1 0,-2 2-3,4 2 1,-3 1 5,7-6-3,1 11-2,-3-4 2,7-2 2,-2 0-3,2 1-4,2 2 5,2-3-1,1-2 0,5 1 4,5 1-4,-5-2 4,6 0 2,-1-1 1,3 2-3,4 1 8,-1-6 2,7-2 1,-4 0 1,4-2 2,4-2 0,1 0-3,9-4 3,-8 0-2,1 0-1,1-2-3,-7-3 0,3 1-2,-5 0 5,2-3-5,-5 3-4,-3 0 2,-1-1-3,-1 0 2,1-3-15,-5 2-17,-1 1-21,6-2-30,-5 1-28,-2 0-36,3 0-40,-3-1-232,-1 0-447,3 0 198</inkml:trace>
  <inkml:trace contextRef="#ctx0" brushRef="#br1" timeOffset="325770.1523">19599 12234 70,'0'0'200,"5"-3"-9,-5 3-11,0 0-8,0 0-13,0 0-16,0 0-14,0 0-9,0 0-14,1-7-17,-1 7 2,5-10-15,-2 4-2,4 2-7,-4 0-9,5-3-2,-2 2 0,2-1-7,0 3-2,4-4-1,-4 0 2,3 3-7,0-1-3,-4 2-6,4-2-6,-5 5-2,4-1-4,-10 1 1,16 1-4,-13 5-3,3 0 2,-1 1-1,-5 5 14,1 2 7,-4 1 2,-5 10-1,0-4-3,-3 2 0,-3 1-3,0 1 0,0-1-1,-2-3-2,1 3-3,-5 1 0,6-7-4,-1 2 1,6-4 0,-1-6-5,-4 3 2,11-5 1,-5-1-11,3 0 2,1-2-3,-1-1 5,5 2-1,0-6 0,0 0-3,0 0 2,0 0 0,0 0-3,22-1 0,-16-6-1,15-3-2,0-8 3,-3 2-4,11-1 4,-4 0-2,-1-2-4,1-1 4,-2 1-1,0 0-4,-4-2 2,0 2-10,-1 1 4,-7 2-3,3 2 2,-8-1-1,4-1 1,-9 7-1,10-6 5,-11 6-3,2-2 0,1 1 3,-3 0-5,0 2 6,0 0-3,0 1 0,0 2 0,0 5-3,-3-12 2,1 6-3,2 6 1,0-4 2,0 4-3,0 0 3,0 0-4,0 0 3,-22 10 6,16-2-5,-5 1 0,6 0 2,-4 4 0,4 4-2,-1-1 2,-4 7-3,7-5 5,-5 6 2,3-8-5,5 3 2,-1 2 0,1-5 0,-7 2 4,7 0 0,7-2 0,-6-2 2,1 0-3,9-3 1,-8-3 1,2 0 1,6-1-1,3 0 1,5-4-10,-1-3-37,4-3-28,-3-4-50,11 0-55,-11-3-276,6-7-486,-7 2 216</inkml:trace>
  <inkml:trace contextRef="#ctx0" brushRef="#br1" timeOffset="335539.3513">6685 16251 42,'0'0'84,"0"0"3,0 0-10,-2-11-4,2 11-3,0 0-1,0 0 3,0 0-3,0 0-3,0 0-1,-6-3 3,6 3-3,0 0-2,0 0-6,0 0-3,0 0 8,0 0-10,0 0 3,0 0-7,0 0 5,0 0 1,0 0-10,0 0-4,0 0 0,0 0-5,0 0 0,0 0-3,0 0 2,0 0 2,0 0-4,0 0 0,0 0 2,-2-4 1,2 4-2,0 0 3,0 0 0,0 0 6,0 0-2,0 0-2,8-8 0,-3-1-6,-2 2-1,5 0-4,-3-2-1,1-1-9,-3-3 13,4-6-4,2 4-3,-1-10-1,0 4 0,0-5-5,0-4 0,-3 1 0,-2-3-1,3-6-4,-4 9 2,3-10-4,-4 1 0,-1-1 1,0 9-2,-1 4-5,-1-2 3,-1 2-6,1-3 7,-6 4-4,4-1 0,0 3 1,-2 5-1,1 3 1,2-2-6,2 9 3,-1-7-1,-3 8 0,2-2 2,1 6-1,1-5 0,1 8-3,-3-8-1,3 5 1,0 3-2,-2-7 3,2 7-3,0 0 0,0 0-3,0 0 1,0 0 0,0 0-7,-13 17 8,17-6 0,-8 5-2,4 1 2,4 10-5,-3-4 8,4 3-2,-2 0 3,2-1-8,1 5 4,1-4 4,0-2 0,3 1 1,-4 1-3,4 0 2,2-3 0,-4-7 2,3 3-4,-4-5 1,7 1 1,-6 0 0,8-3 0,-11-5 2,4 1-2,4-1 4,-7-1-4,7 0 5,-1-4-2,-2-2 0,4 2 7,0-4-4,4 0 0,-4-3 0,3-2-3,-1 0 3,0-1 1,5-3-3,-6 0 2,1-3-3,0 1 4,-2-1-3,2-5 1,-3-3-3,-1-2 3,-4 3-3,0 0 1,-1 2 2,1-6 0,-2 6-4,0-3 0,-3 3 0,2-1 2,-5 1 1,0 0-2,-5 3 0,2 1 2,3 0 0,-1-5-3,-4 13 3,5-6-4,0 3 4,-6 1-3,4 2-1,2 2 0,0 5 0,-2-10 1,-2 6-2,4-3-1,0 7-2,0 0 0,-7-7 0,7 7-2,0 0 7,0 0-7,0 0 0,-9 19-4,6-8 6,-1 11 1,4-2 1,0 4-1,-4 6 2,4-1-4,4-1 4,3 11-1,-6-11 2,4 1-3,5 8 2,-10-9 5,6 1-3,2-2-7,-2 1 8,4-4-2,-2-3-1,0-2 0,-5-3 5,8 1-2,-3-2 3,0-2-3,0-2 0,-1-1 1,1-1-1,0-4 4,5 0-7,-5-1-8,5 3-20,-4-9-33,1 4-13,-10-2-24,23-2-33,-10-1-41,-4-1-157,2 1-356,2-3 157</inkml:trace>
  <inkml:trace contextRef="#ctx0" brushRef="#br1" timeOffset="336651.9278">8504 15341 121,'0'0'129,"0"0"-7,8-5-14,-8 5-18,0 0-2,0 0-11,0 0-2,0 0-8,0 0 7,7-3 1,-7 3 10,0 0 0,0 0 3,2-4 2,-2 4-13,0 0-6,0-10-4,0 10-16,-2-5 2,2 5-7,-1-11 4,-4 6 1,5 5 0,-1-7-2,-6 5-7,7 2-7,-6-12-3,4 8 3,-4 1-8,-2-1-1,8 4-5,-13-3-1,13 3-1,-14-1-2,8-3-4,-7-1 0,5 4-2,-3 1-4,11 0 4,-24 0-5,10 1 0,1 2-2,-4 3 3,0-5 1,1 2-2,0 0 0,-1 1-3,1 0 2,0 4 2,2-2 2,-1 1-1,-4-4-6,4 4 7,0 0 1,1-3-4,1 3-1,7-2-5,-3-2 6,-2 4-4,3 0 4,1-3-3,-1 2-1,4-2-2,-4 4 4,5 3-2,-4-4-2,6 2 3,-4 0 0,2 7 0,1-2 0,1-6-1,1 2 3,0 2-3,1-4 2,2 5-2,-1-3-1,3 2 2,1-1 1,2 2 2,0-2-6,0 0 4,4 1 1,-1-2-3,2 2 0,-2-5 1,-1 4-1,4-4 1,2 0 3,-2-2-5,3 2 0,-4-2 3,1-3 1,2 3-2,-2-3 0,-4 2-3,3-4 0,-1 1 5,-1 2-5,-1-3 2,-2 0-6,-8 0 7,19-3-2,-10 3 2,-9 0 1,10-1 2,-2-3-6,-8 4 0,6-3-4,-6 3-8,11-5 2,-9 2-5,-2 3 0,0 0 0,4-14 2,-4 14-1,0 0 2,0-10 2,0 10-1,0 0 3,-4-7-6,4 7 6,0 0-5,-13-9 3,13 9 2,-10 0-12,10 0 9,-12 0 5,12 0 1,-16 2-1,16-2 0,-17 1 1,6 3 1,3 0-2,-2-4 3,-1 5 0,0 1-1,1-3-1,-1 2 0,0 2-1,-3-1 6,3 2-1,-3 3 1,1-3-7,2-1 6,-3 5-2,1-6 1,5 1 0,0 0 1,-1 5 1,-1 0 0,5-5 2,-2 5-1,0-5 1,6 2 0,-7 1 2,1-3-6,6 4 4,1 1-6,-3-2 7,0 3 0,1-4-2,4 8 4,-2-5 10,3 4 4,0-8-9,-2 6 0,4 1 0,5-1 0,-10-6 4,14 4 3,-9-3 2,9 0 1,0 0-6,0-2 1,1-1 2,2 0 1,0 1-2,4-4-3,1-1-3,0-4 0,-1 2 1,0-1-5,1 1 5,-7-2-3,6-4 0,-7 5-3,-6 1-1,3-2 4,4 1-5,-15 1 1,14-3 1,-6 0-5,-8 3 0,12-1 3,-12 1 0,10-2 0,-10 2-6,11 0-15,-11 0-7,0 0-17,0 0-24,14 0-24,-14 0-27,0 0-13,14-1-45,-14 1-141,0 0-342,13-5 152</inkml:trace>
  <inkml:trace contextRef="#ctx0" brushRef="#br1" timeOffset="343554.2066">8776 15999 183,'-14'-1'185,"14"1"7,-7-6-15,7 6-16,-9-6-13,6 2-12,1-1-8,2 5-13,-8-7-6,5 2-9,0-4-12,3 0-9,0 1-8,0-3-3,0 1-9,5-5-6,-4 1-2,5 6-3,-1-6-2,2 2-2,0 1-2,1 3 0,-1 1 1,1-1-12,4 1-3,-2 3-1,-4 1-6,7 3 0,-13 0-3,16 0-3,-4 1 0,-5 5 1,2 3-3,-4 4 0,3 2-3,-5 1 1,0 3 0,0 5 0,-6 1 0,0 2 1,1 3-4,-7-5 2,4 3-1,-3 0-2,0-3 1,0-1-2,-3-2 1,2-4 0,1 1-1,2-5-2,1 0-1,-5-2 4,6-3-4,-3-2 2,4 0 1,0 0-1,1-2-2,1 2 1,1-7 2,0 6 1,0-6-1,0 0-1,0 0 1,0 0 0,16-13-1,-1 4-2,-2-2 0,1 0 2,5-8 0,2-1-3,1 1 0,-1-1 0,-1-2-1,2 3-1,-3-3-2,-3 4-6,0-5-4,-2 2 0,4 4 0,-7 0-2,-3 1 5,4 0-1,-2 0 0,-6 2 1,4-2 3,-1 2 2,-3 2-3,-2-3 0,1 1 3,0 2 2,-1 3 0,-2 0-2,5-2 4,-5 5-1,0 1 3,1-1 8,-1 6 5,0-9-8,7 5-2,-7 4 0,0 0-2,0-8 0,0 8-2,0 0 0,0 0 0,0 0-2,0 0-1,0 0 6,-13 27 0,11-19 2,2 6 0,-3-2 3,0 9 4,1-3 13,2 2-1,0 5 2,0-1 4,-6 1 6,3 0 0,3-5-4,3 6-1,-3-1-4,2-6-2,-2 6-2,4-6 2,1-5-3,-2 1 0,-3 3-2,2-6 3,3 0-2,3-2-5,-7 0 3,4-2-3,-3 1-6,5-3 5,-2 2-3,3-3 3,-2 2 0,4-4 2,7-3-4,-9 1 3,14-2-1,-4-2-4,1 0 5,1-4-6,6-3 2,-6 7-6,-1-4 1,-3 1-29,-2 0-23,-3 5-33,2-3-39,-3-1-44,2 3-50,-5-1-72,-3-1-151,4 1-469,-8 3 209</inkml:trace>
  <inkml:trace contextRef="#ctx0" brushRef="#br1" timeOffset="343659.9244">8597 15970 128,'0'0'145,"0"0"1,0 0-11,0 0-5,0 0-10,0 0-8,0 0-7,0 0-3,0 0-4,0 0-7,0 0 0,0 0-11,0 0-9,0 0-5,0 0-6,8-11-6,-7 5-7,6 4-1,-1-4-7,-1-2 3,6 0-10,5 0-7,-5 5 2,-3-3-3,3 0-4,5 0 1,-4 2-8,-4 1 3,5-1-1,-2 1-4,0 1 2,-3 2 0,5-3-4,-13 3-5,16 0 4,-10 0 0,-6 0-5,19 0 0,-19 0 0,9 5 2,-1-3-3,3 1 5,-9 2-6,4-1-2,1-1 4,0 4-3,-5-3 2,3 3-1,-4 0 1,6 2 1,-6-1-2,1 0 1,-2 4 5,3-4-5,-3 1-5,3 4 10,-3-1-5,-3-4 0,3 3-3,0-1 5,0 4-1,-3-2-2,1 3 3,1-4 2,-6 4 1,6-3 1,-4-2 1,-3 4 2,7 1-1,-6-2-1,-1 0 2,4-3 1,2 0-6,-3 0 1,2 0 5,-3-2 1,3 1 0,1 1 3,-1-1-5,-2 1 0,4-6 0,1 3-5,-4 0 2,3-2-3,1-5 2,0 6-2,0-6 7,-7 5-8,7-5 3,0 0-1,8 7 2,-8-7-2,0 0-1,0 0-4,19-12 7,-6 8-3,1-5 1,0 0 0,1-1-1,8-6-2,0-1-1,-4 1 2,-4-4 0,6 0 2,3 0-2,-7-2-1,2 1 1,-1 2-3,-4-4 2,-2 11 5,0-7-8,-5 3 2,1 1-3,-1-3 2,1 6 0,-2-4 2,-4 1-2,4 1 2,-1 0-2,4-2 0,-7 5-1,1-4-3,-2 1 2,1 3 2,3 1 4,-5 1-7,3 0 1,0 0-1,-3 2 3,0 3-4,0 4 5,0-13-4,2 7 1,2 0-1,-4 6 1,0 0-1,0 0-1,0-4 4,0 4-3,0 0 0,-4-7-1,4 7-1,0 0 2,0 0-4,0 0 0,0 0 6,0 0-3,0 0 0,0 0 2,-8 21 0,3-9 0,2-5 3,-2 3 0,-3 5 4,3 1-3,4-2 9,-7 0-4,3 3 0,4-3 4,-7 4 0,1-4-3,4 3 4,3 4 0,-5-6-3,1 1 6,2 2 0,1-3-3,1 2 0,0-2-1,0 0-1,0-5 0,1 6-1,5-6-1,-6-2 0,8 3-1,-6-3 1,4-1-2,2 4-1,-3-6 1,4 2 4,4-4-6,-7 1 2,13-2 2,-3 1-2,6-3-2,-4 1 1,1-1-9,-2-1-26,1 1-32,-3 0-38,4-3-63,-3 1-72,-5 0-144,-3 0-408,-8 2 182</inkml:trace>
  <inkml:trace contextRef="#ctx0" brushRef="#br1" timeOffset="347379.8986">3347 17408 61,'0'0'62,"0"0"-6,0 0 4,0 0-22,0 0 8,0 0-9,0 0-5,0 0-5,0 0-1,0 0 6,0 0-11,0 0 1,1-6-13,-1 6-17,0 0-24,0 0-50,5-3-89,-5 3 41</inkml:trace>
  <inkml:trace contextRef="#ctx0" brushRef="#br1" timeOffset="348383.1087">10055 15173 174,'-10'-1'178,"10"1"-7,0 0-4,0 0-13,0 0-10,0 0-12,0 0-10,0 0 0,0 0-10,0 0-9,0 0-8,0 0-5,0 0-15,-9-2-3,9 2-13,0 0-6,0 0-6,0 0-6,0 0 1,0 0-8,0 0 0,0 0-3,33 2-2,-20-4 5,4-1-10,10 2-4,1-5 6,6 2-8,-3-1-1,15-5 1,-14 5 0,11-2-5,-12 3 1,-1 1-14,-4 1-22,-4 0-28,-2 2-33,-4 2-20,5 0-29,-9 1-34,-5 2-156,-1 1-347,-4 4 154</inkml:trace>
  <inkml:trace contextRef="#ctx0" brushRef="#br1" timeOffset="348567.138">10074 15478 250,'-10'3'233,"10"-3"-24,-9 0-22,9 0-19,-7 4-18,7-4-16,0 0-13,0 0-11,0 0-11,29-11-12,-7 4-7,24-6-8,-3 0-6,1 4-12,7-1-33,-7 2-40,-12 2-49,10-3-47,-10 7-192,-2-5-332,-14-1 147</inkml:trace>
  <inkml:trace contextRef="#ctx0" brushRef="#br1" timeOffset="348861.7903">10620 14982 2199,'-3'-17'56,"-4"1"28,-1 0-28,2 5-15,4 1-11,-1 3-16,0 0-4,3 1-4,0 6-2,6-10 4,-4 9-2,8-1-6,-10 2 5,28 5-3,1 7-2,-1-1 2,-1 4-3,9 10 2,-1 1 2,-2 4-3,1 1 0,-6 2 2,-4 1-2,-5 1-2,-3 2 3,-7 1 0,-2-3-1,-7-6 0,-12 14 0,3-4 4,-13 3-2,-2-1 3,-4 4-3,-6-9 2,-4 6 0,3-2-4,-6-5 3,5-2-2,-2 0 2,5-4-2,-2 0 0,11-8-30,0-3-28,5-1-27,5-3-46,-2-3-36,2-3-183,6-3-378,-1-3 168</inkml:trace>
  <inkml:trace contextRef="#ctx0" brushRef="#br1" timeOffset="349782.3355">12264 14879 114,'0'0'166,"-6"-7"-13,-2 2-12,8 5-10,-6-4-14,-2 1-8,8 3-10,-14-2-12,7-1-8,7 3-8,-19 3-9,2-3-1,-2 1 10,3 0 3,-5 6 2,-10-4-1,5 2 2,3 1 0,-7 4-1,-2-3-1,2 0-1,0 3-3,1 0 0,-13 4-6,15-1-4,5 1-1,-9 1-6,5-4-4,11 4-4,-2-5-7,3 6-3,3-6 1,0 7-9,1-3-3,4 0-2,-1-1-3,7 2 2,2-1-5,4 4-1,-1-3 0,6 1-1,3-2 0,5 0-3,8 0-1,-5 2 0,7-7 0,3 1-2,-2-1 2,3-1-4,-1-4 1,-1 4 1,-6-2 0,-2-6-3,4 2 1,-5 1 0,-3-1-1,-3-2-1,1 0-1,-3 0 1,-6 2 0,-8-2 2,22-2-4,-22 2 2,8 2 0,-8-2 5,11 0-5,-11 0-3,0 0-4,0 0 1,0 0 0,0 0-1,-28 3 0,10 2-1,-2 1 1,-10-1 0,-2 2 0,2 3 0,0 2-1,-14-1 1,15 1-2,-1 1 3,6 0-4,-3 1 2,4 0 0,0 2-4,4 2 6,7-4-2,-2 8 3,6 2 0,3-8-4,5 4 6,-2 4-4,7 2 4,3-9-1,0 0 4,6 6-5,0-5 2,9-2 0,-4-6 0,9 6 2,-7-7 1,7 0-2,5-5 7,-4 2-8,1-6 1,0 0 0,-5 0 0,-4 0-1,1-2 1,0-2 0,-6 4 0,1 0-4,-9-1-12,5-1-21,-3 1-28,-4-3-31,-6 4-31,14-3-54,-9 1-67,-5 2-137,6-7-412,-6 7 183</inkml:trace>
  <inkml:trace contextRef="#ctx0" brushRef="#br1" timeOffset="350397.7099">12510 15581 63,'0'0'203,"0"0"-20,-4-4-12,4 4-15,0 0-13,-1-10-11,1 5-18,0-2-12,1 1-8,3 1-13,5-4-6,-4 3-4,0-2-9,4 5-6,-3-8-1,1 4 2,-4 2-5,3 3-5,2-3 8,-3 3-18,-5 2-5,9-1-6,-9 1 4,0 0 21,8 12 3,-6 4-2,-4 4 3,2 6 0,-3 4-2,-2 7-2,-4 2-5,6-8-3,-7-3-5,4 0-4,6 1-3,-3-2-2,-2 1-1,3-9-7,2-1 5,0-3-6,0-1 0,0-4-6,2-1 3,3-2-1,-2 2-1,3-6 0,7 2-2,-2-5 4,5-5-6,0 0 3,1-4-2,5-4 4,4-4-6,-3-3-3,7-5 4,-1-3-5,-4-3 2,7 1-1,-10 8-2,-6-1 0,-5 5 3,0 4-2,0 0-2,-8 8 2,4-3 0,-3 0-1,-1 2 0,1 3-2,-4-1-2,3 0 1,-3 5-2,0 0 1,0 0-5,0 0 1,0 0 3,0 0-3,-10 26 0,10-8 3,-8 4-2,2 4 2,-2 0-1,8 6 2,0-1 0,-3 6-2,8 3 0,1-3 1,-6 1 2,3-9 8,0 0-4,-3 1 5,0 0 0,0-1-4,0-4 8,0 1 7,-3-7-1,0 0-2,-3 0 3,4 0 2,-6-1-3,-4-3 1,-3-2-1,1 1 0,0 0-4,0-2-1,-7-3 1,5-4-2,0 2-1,-7-4-2,7 1 0,-5-4-5,4 5-18,-4-5-13,2 0-24,-1-1-26,5-3-30,-2 4-40,6-2-45,-2-4-71,7-1-168,-2-3-463,8-5 205</inkml:trace>
  <inkml:trace contextRef="#ctx0" brushRef="#br1" timeOffset="350633.0802">13488 15174 175,'8'-4'245,"1"-4"-22,10 4-24,8-6-17,-2 3-28,4 0-48,-1 2-47,1 1-62,-1 1-69,-10 3-140,-2 0-228,-7 1 101</inkml:trace>
  <inkml:trace contextRef="#ctx0" brushRef="#br1" timeOffset="350836.5371">13475 15467 192,'-8'9'248,"-4"2"-22,5-3-25,2 0-21,-2 0-15,7 1-17,0-3-14,6 1-1,-1 3-26,6-6-8,6 0-9,5 0-51,7-6-63,18-4-88,-4-1-193,1-7-329,-14 7 145</inkml:trace>
  <inkml:trace contextRef="#ctx0" brushRef="#br1" timeOffset="351096.2638">14320 15322 113,'0'0'247,"0"0"-14,-12-3-13,12 3-9,0 0-9,-10 0-12,10 0-18,0 0-13,0 0-17,0 0-16,0 0-10,0 0-12,0 0-8,30-5-11,-9-1-7,3 1-8,2 2-6,3-1-7,3 0-6,-2 3-17,-11-1-34,-3 1-45,1 2-41,-6 1-50,2-2-52,-5 2-199,1 3-417,-6-2 185</inkml:trace>
  <inkml:trace contextRef="#ctx0" brushRef="#br1" timeOffset="351710.5478">14729 15410 114,'-5'4'282,"5"-4"-26,0 0-27,0 0-24,0 0-22,0 0-15,0 0-18,0 0-14,0 0-10,0 0-14,0 0-11,33-15-9,-12 6-7,1-3-9,-1 4-8,1-7-10,-3 1-2,1-5-5,1 0-6,-4 0 12,-4-7-8,1 1-20,-8-3-1,1-3-1,-2 1-4,-4-10-2,-1-2-4,-1 0-1,-7 4 2,4 1-5,-2 8-4,-2 4 1,3 1 8,-1 5 6,3 4 5,0 4-6,0 0-2,3 4-5,-5 0-2,2-2-5,3 9-2,-3-2-4,3 2 2,0 0-2,-4 27 1,4-3-1,4 6 2,-1 8-1,5 4-1,-5-1-1,3 4 0,5-8 1,-3 7 3,-2-3-3,1-3-1,2 1 1,-2-9 1,-1-1-1,2-3 1,0-1 0,4-1 1,-5 0-4,1-8 2,-2 0 1,7-4 7,-5-3-6,1-2 2,4-3 5,1-3-4,2-2 0,3-3-2,8-6 1,-5-3-3,5-6 0,-5-1 0,0-2-18,7-11-1,-7-4-4,1-1-11,1-6-1,0 3 3,-7-2 4,-1 1 0,-3 2 1,-4 2 3,-2 12 5,-1 0 3,-4 7 14,4 3 11,-4 0 5,1 7 10,-3 0 2,0-3-3,3 7 1,-3-2-5,3 2-9,-3 5-4,0 0 4,0 0 2,-17 32 16,10-6 8,-2 12 2,-2 2 3,1 5-2,5-1-4,1-2-5,-3 1-2,7-1-5,4-1-5,-1-2 3,-2 2 1,4-10-4,3-4 4,3 11-4,2-12-7,-4-4 0,4-4-34,9 0-32,-8-8-56,5 0-72,0-4-105,-3-6-227,0-9-552,-16 9 244</inkml:trace>
  <inkml:trace contextRef="#ctx0" brushRef="#br1" timeOffset="352289.0062">8822 16317 77,'0'0'241,"0"0"-22,6-3-22,-6 3-25,0 0-20,0 0-17,0 0-36,8-2-34,-8 2-39,0 0-37,0 0-42,0 0-64,0 0-84,0 0-217,0 0 96</inkml:trace>
  <inkml:trace contextRef="#ctx0" brushRef="#br1" timeOffset="354372.5386">16454 14949 83,'-6'-5'121,"6"5"-16,0 0-14,0 0-10,0 0-5,0 0 1,0 0 7,0 0-5,0 20-9,0-11 4,-2 0 4,-1 5 11,1 4-5,-4-3-12,3 4-2,-4-3-10,4 5 10,-5-3-22,4-1 4,-3 0-9,3-1-2,-1-2-1,-5 0-5,4 0 1,-4-2 2,6-1-2,-9 0 0,5-3-2,-1 0 3,-4-4-4,7 0-4,-7-1 12,2-3 4,-3 0-4,14 0-3,-21-9-6,5 2-3,4-3-5,-3-2 4,1-1-4,8-4-3,-10-4 4,3 5-8,5-3-3,-1 3 4,-2-3-8,6 3-1,-4-6 1,-1-1 3,5 9 11,1-1-10,0-3 1,1 4-3,0 2-1,3 0 3,-3 1 5,3 3-2,0-2-2,0 0-4,6-4-3,1 5 3,0-5-5,6 4 2,1 0-2,7-6 0,1 3-1,8 0 0,8-4-3,6 0 4,1 0 0,4 1-3,0 3-2,0 2 1,-2 3 1,1-2 6,-4 3-7,-4 2-1,-8 5-2,-1-2 2,1 2 0,-2 2-1,0 0 4,-9 3-4,-4-3 1,-3-2 1,-3 2-3,0-2 0,-1 1 2,-10-1 2,14 0-2,-14 0-1,8 0 0,-8 0-5,10 3-6,-10-3-9,0 0-11,4 3-15,-4-3-15,0 0-18,0 0-26,0 12-19,0-12-20,0 0-35,-4 14-137,2-9-340,2-5 151</inkml:trace>
  <inkml:trace contextRef="#ctx0" brushRef="#br1" timeOffset="354945.519">16927 15022 28,'0'0'152,"-9"0"2,9 0-10,0 0-4,0 0-13,0 0-11,-11 0-9,11 0-12,0 0-13,0 0-3,3-11-12,-3 11-7,8-10-6,1 1-4,2 1-1,4 1-8,-4 0-1,4 1 0,-2 1-9,4 2-5,-7 3-4,3-4 3,-4 8-4,4-1-2,-2 8 2,-3 0-11,0 0 6,-2 12-2,-4-4 6,-4 7-9,-6-1 0,0 3-1,-3 0 2,-3-2-3,0 2-1,-7 6-1,4-10 0,1-2 2,-2 1 0,-1-2 4,5-7-4,2-2 8,-1 0 2,3-5 7,2-1 8,2-1 5,0 1-2,6-6-1,0 0-8,0 0 1,9-22-4,6 11-3,5-13-2,2 1-1,10-6-1,0-3-4,4-1 0,-3 0-3,-1 0 0,0 0 1,-4 2-3,-4 6 0,-4 7-3,-5-6 1,-6 10-1,1-4-2,-3 4 3,0 1 3,-4 1-4,-1 4 6,-2-4-6,0 4 3,0 0-1,0-3-3,0 5-2,-5 2 1,3-1-5,-6 2 4,8 3-3,-14 0 3,14 0-2,-17 8-3,10 1 2,-5 0 5,-1 6 5,10 2 0,-8 0 0,3 0-3,5 2-1,-4-1 0,7-1-3,2 3 5,6 0-3,-3-3-3,9 6 3,-6-9 0,14 2 0,-5-5 2,2 4 1,7-1 0,4-3-1,-8-3 1,8 3 1,-2-5-4,-1-1 1,2-3-8,-5-2-29,-1 0-31,-4-2-42,2-2-33,1 0-55,-11-3-163,-3 0-384,-2 4 169</inkml:trace>
  <inkml:trace contextRef="#ctx0" brushRef="#br1" timeOffset="355305.5575">16288 15926 84,'0'0'218,"-3"-5"-24,3 5-7,0 0-6,12-11-4,-1 7-6,7-3-12,5-3-12,6-2-4,1 2-16,10 1-7,1-1-10,6-2-5,-4 3-9,3-7-2,1 9-8,2-5-7,0 1-7,4 4-7,-6-7-5,-1 5-6,-2 1-8,-12-1-5,1 4 0,-4 0-6,-4-2-2,-3 4-5,-6 0-1,2 2-4,-4-4 0,-6 3-6,3 2 4,0-5-2,-5 5 0,-6 0-4,13-2-7,-13 2 3,9-4-9,-9 4-16,0 0-29,0 0-21,0 0-10,7 12-20,-7-6-30,-2 2-44,-3 7-69,-4 0-150,-4-3-419,-4 11 185</inkml:trace>
  <inkml:trace contextRef="#ctx0" brushRef="#br1" timeOffset="355629.2556">16770 16251 2229,'-6'0'71,"6"0"-25,-14-4 1,14 4-12,0 0-10,-13-3-9,13 3-5,0 0-3,0 0-8,0 0 0,0 0 0,-8 3 0,8-3-1,0 9 18,0 1 18,2-1-4,-2 9-2,0 3 0,0 4 0,0 2 11,0 5 2,2 6-3,-2-10 1,0 12-1,0-1-1,3-1 3,-5 2 0,4-2-3,-1-10 0,4 2-4,-5 0-7,5-6-2,-2-5-2,-2-3-1,4 2 2,3-5-6,-2 0 1,4-1 0,3-3-3,-7 0-1,7-5 3,2 2-3,4-5 1,4-1-2,4-3 0,1-1-3,2 0-2,-1-5-14,-1 2-32,-1-2-35,-10 4-36,9-6-47,-3 3-52,-5 2-69,-5-6-146,1 5-458,-6-4 203</inkml:trace>
  <inkml:trace contextRef="#ctx0" brushRef="#br1" timeOffset="355814.9047">16983 16636 118,'-19'-7'277,"1"4"-25,-1 2-11,2-3-6,6 2-4,-2-3-15,2 1-21,11 4-17,-6-4-19,-5 1-22,11 3-11,0 0-14,0 0-8,0 0-7,0 0-13,0 0-14,23-3-29,-2-2-31,4 1-44,8-4-36,-3-1-49,7-3-52,-9 0-72,1-1-132,-9-1-406,-5-1 181</inkml:trace>
  <inkml:trace contextRef="#ctx0" brushRef="#br1" timeOffset="356010.3826">16808 16263 231,'-22'-9'335,"5"6"-37,4-4-25,4 5-27,-2-3-28,4 1-27,-2 1-13,6 0-19,3 3-15,0 0-14,17-9-16,13 5-40,13-3-44,6 0-60,5-5-70,26-3-76,-29-1-211,6 0-417,-5 0 185</inkml:trace>
  <inkml:trace contextRef="#ctx0" brushRef="#br1" timeOffset="359740.2009">14328 15322 59,'0'0'86,"0"0"-6,0 0-10,0 0-25,0 0 23,0 0-4,0 0 10,0 0-2,0 0 0,0 0 2,0 0-2,0 0-6,0 0-8,0 0-2,0 0-3,0 0-10,0 0-6,0 0-3,0 0-1,0 0-5,10-5-4,-10 5 0,12 0-5,-12 0 0,18 0 7,-6-2-3,6 1 0,-2-5-2,4 5 0,2-5-4,-4 3 0,12-3-7,-11 5 5,8-2 3,-3-6-6,-2 5-2,-3 1 3,-5 0-4,3-1-6,-4 2 11,1 2-4,-6-1 3,0-3-3,0-1-1,2 5 4,-10 0 14,12-4-5,-12 4 12,0 0-3,10-2 2,-10 2-4,0 0-2,0 0-5,0 0-2,0 0-2,0 0-1,0 0 0,-35 9-1,21-2-4,-7-5 1,5 2-2,-3 2-2,-5-2-3,6 2 2,-11 0 2,10-4-6,3 3 2,-6 0 0,3 0 0,3 1-3,2-3-1,1-1-1,-1 1 0,6 1 3,-6-4-4,3 5 1,4-3 4,-4-1-2,5 1 7,6-2-8,-13 2 0,13-2 1,-9 4 1,9-4-6,0 0 0,-5 2 4,5-2-3,0 0 1,0 0 1,0 0-1,0 0 3,16-11 3,-2 7 1,4-6-3,-3 8 2,4-7-3,-1 2-1,-1 2-2,-7 1 4,2 3 0,3-1-2,-12-2 2,8-2-2,-11 6 5,8-2 7,-2-2 4,-6 4 1,0 0 3,7-1 0,-7 1-1,0 0-2,0 0-2,0 0-1,0 0-2,0 0-3,-32 3 2,32-3-2,-11 4-20,3 2-23,2-2-26,-4-2-29,10-2-35,-9 5-23,5-3-42,4-2-99,-4 5-308,4-5 136</inkml:trace>
  <inkml:trace contextRef="#ctx0" brushRef="#br1" timeOffset="368468.3049">14358 15427 30,'-8'2'55,"-4"3"-16,2-2-4,4 0 5,1-2-3,5-1-3,0 0-12,-12 3 5,12-3-5,0 0 3,0 0-9,0 0 4,0 0-4,0 0-2,0 0 1,25-8-6,-14 6 5,-11 2-6,11-4 4,0 3-6,-5-3-18,-6 4-69,11 0-88,-11 0 39</inkml:trace>
  <inkml:trace contextRef="#ctx0" brushRef="#br1" timeOffset="372385.7171">3155 17661 36,'2'-3'99,"-2"3"-14,6-8 5,-6 8-4,2-3-9,-2 3-5,5-7 1,-5 0 12,0 7-6,8-5 2,-8 0 2,1-1-7,-1 6 4,0-10 8,0 5 4,0 5 1,0-7-1,0 7-8,-1-8-6,1 8-10,-7-10 0,6 4-5,-4 4 2,-3-3-2,2 3-8,-2-5-6,-2 6-4,-1-2-3,2-2-4,-4 5-6,0-2-4,-3 2 1,2 2-5,-3-2-1,1 4-4,2-4-2,-2 1-3,-1 2-2,5-2 1,-2 6-3,-2-4 0,-1 3-1,6 2 1,-8 4-1,5-1-4,1 3 1,-1-4 1,7 4 0,-7 2-1,5-2-1,-2 0-2,3 4 2,0-4-3,3 5 1,2 0 2,0-1-5,1-5 6,2 0-1,2 1 1,2-1-3,3-2 1,-1-3 2,0 0-2,2 0 0,8-6-4,-2 8 5,1-4-1,2 0 2,-1-2-1,3 0-2,-3-4-3,4 3 6,2-6-3,-7 6 2,1-6-3,-4 3 0,2 3 2,-6-6-1,5 6-2,-13-3-2,16-3 2,-16 3 1,12-1-1,-12 1 4,10 1-4,-10-1 3,6-4-1,-6 4-5,0 0 1,0 0 4,0 0-5,-6 14 4,-4-7-2,-4 0 0,0 2-1,-7 3 0,-5 1 0,0 1 2,-7 10 1,8-7-1,1-1 12,-5 5-10,9-2 3,-9-1-1,4 1 1,8-4 4,-1 1 0,2 3 9,1-2-10,7-2-8,-2-1 4,2 5 4,5-7-2,3 5 5,0-2-7,3-2 3,7 1-2,2-3 0,1-2 4,6 1-4,0-6-2,8 2 1,6-3 2,-4-3-2,4-3 2,-5 2-1,-1-4 1,2 1-4,-2 0 5,0-1-4,-8 2 4,0-2-6,-2 2 2,-3-5-2,4 5 1,-4-3 0,-6 0 2,0 5-2,0-5 4,4 2-3,-7 1 1,-2-1-13,5 1-8,-8 3-15,10-4-15,-10 4-20,4-4-22,-4 4-33,10-3-21,-10 3-11,0 0-26,14 0-156,-14 0-364,0 0 162</inkml:trace>
  <inkml:trace contextRef="#ctx0" brushRef="#br1" timeOffset="373490.048">3447 18188 153,'-4'-5'207,"0"0"-15,-3-1-10,4 2-1,0-3-18,1-2-16,2 0-17,-6 2-13,5-2-13,1-1-6,0 2-6,1 0-9,5-8-9,-4 3-9,3 0-5,3-3-7,-4 4-1,6 2 2,-8 3-11,1 3-7,0-3-1,2 0-5,-5 7-4,8-9-1,-8 9-6,7-4 0,-7 4-3,0 0-3,19 13-1,-17-4 3,-2 7 1,5 1-2,-4 2 2,6 0-2,-6 6-3,-1-2 4,3-1-3,-1-3-2,-2 1-1,-2-4 0,2 3 2,2-1-3,-2-5 0,0 0 0,0-5-3,0 4-3,2-5 4,6 0 0,-8-1 1,0-1 1,0-5-2,4 3 8,-4-3 2,8 0 5,-8 0-7,0 0 0,21-8 1,-12 2-2,-2 3 1,-3-1-3,6-1 1,-5 2-3,2-3-1,1 0-1,-3 3 1,1-4-2,2 6-1,-3-2-1,-5 3 1,8-11 0,-8 9 0,0 2-3,10-5 1,-10 5 3,4-2-5,-4 2 3,0 0-5,5-6 2,-5 6 2,0 0 0,0 0-3,0 0-2,0 0 0,6-4 2,-6 4 8,0 0-8,0 0-3,0 0 4,0 0-1,0 0 9,0 0-11,0 0 0,0 0 4,0 0 0,0 0-4,0 0 8,0 0-7,0 0 1,0 0 3,0 0-2,0 0-1,0 0-4,0 0 1,-30 1 1,22-4 1,0 2-7,-1-5 0,-1 2-3,1 3 2,-4-6-2,9 0 8,-6 3-4,-4-3 1,7 4-3,-7-2 5,10 0-4,-8-1 5,1 5-3,5-5 2,-3 3 1,4-1-5,-5 2 5,10 2 2,-14-3 4,9-1 6,5 4 5,-6-4-4,6 4 0,0 0 0,-13-1-1,13 1 2,-8-2-1,8 2-2,0 0-1,0 0-1,0 0-3,0 0 1,-6-4 1,6 4 3,0 0-4,0 0 2,0 0-1,0 0 5,21-6-2,-13 3-1,1 2 3,1 0 4,4-3-5,0-3-3,0 4-1,4-1 3,-4-1-3,2 2-4,3-4 2,-8 1 1,5 4 0,-7-2 2,1 1-3,2 0 0,-12 3-1,15-4 1,-6 3-2,-9 1 4,13-5-3,-13 5 0,9-4 0,-9 4-1,0 0-4,13-2 0,-13 2 2,0 0 1,0 0-2,0 0 1,0 0-5,0 0 4,5 11 2,-5-11-5,-4 19 5,0-3-2,-1 5 1,3 1 0,-4 4 1,-7-3-2,5 3 1,2-1 0,-2 1 4,0 0-7,-4-3 1,2 0 3,1 1 1,-2-1 0,-1-1 8,5-4-8,-3-3 1,4 0 0,-5-3-4,6-2 2,-1 5-2,-1-8 4,3 1-5,0-2 6,4 2-3,-4-8 0,2 8-1,2-8 4,0 6 0,0-6 0,0 0-3,0 0 0,0 0 3,0 0-1,22-9 0,-1 2 8,-5-2-7,-1-1 1,9-2 0,0-3-4,4 2 3,-2 1 0,1-2-3,-4 5 0,-2 1 0,-7 2 0,0-1 0,1 4-2,-9 2 1,7-2 5,-4 1-5,-4 0-2,-5 2-2,14 4 0,-14-4-12,10 6-15,-10 0-13,4 1-17,-4-5-22,0 7-43,0-3-3,0-6-14,8 10-21,-8-4-26,5-5-159,-5-1-379,0 0 167</inkml:trace>
  <inkml:trace contextRef="#ctx0" brushRef="#br1" timeOffset="373754.3485">4232 18024 228,'0'0'227,"0"-3"-20,0 3-15,0 0-23,0 0-13,11-5-17,0 3-12,-2 1-12,9-2-14,1-2-8,-2 2-6,12-5-11,-2-2-4,-1 2-9,5 0-13,-8 1-34,-4 3-49,2 3-53,7-5-43,-15 2-183,-7 4-338,-6 0 150</inkml:trace>
  <inkml:trace contextRef="#ctx0" brushRef="#br1" timeOffset="373984.7241">4403 18166 208,'-7'3'281,"4"0"-16,3-3-4,-6 6-9,6-6-18,0 0-24,0 0-22,0 0-21,0 0-18,0 0-11,0 0-15,22-10-15,-6 3-34,12-4-47,-1-4-50,2 4-66,10-10-90,-17 7-220,5 4-433,0-3 191</inkml:trace>
  <inkml:trace contextRef="#ctx0" brushRef="#br1" timeOffset="375720.6666">5656 18054 101,'0'0'101,"0"0"-16,0 0 9,0 0-1,0 0 4,0 0-1,0 0 7,0 0 3,0 0-3,0 0-4,0 0-10,0 0 4,0 0-3,0 0-3,0 0-4,0 0 0,0 0-5,0 0-4,0 0-8,0 0-2,0 0-12,0 0 3,0 0-14,0 0-2,0 0-5,0 0 2,0 0-8,0 0-5,0 0-5,0 0-1,0 0-1,0 0 1,0 0-3,0 0-1,0 0-1,0 0-3,0 0 2,35 3-1,-21-3-3,8-1 2,-1-2-1,7 0-2,4 0 3,-2-2-2,0 3-4,2 0 2,-2-1-2,0-2 2,-11 4-1,2-4 0,1 2-1,-3-1-2,-3 4 2,-1 0-3,-3-1 5,-3 1-3,-1-2 3,-8 2 0,17-1 3,-17 1 4,10 0 10,-10 0 2,5-3-1,-5 3 0,0 0-7,0 0 1,0 0-2,-48 4-2,31-4 0,-10 3-4,-2 1-3,1 3 1,2-5 2,-2-1-4,1 3-1,10-4 6,-2 1-1,-2 1-1,13-2-7,-6 2 1,6-2-27,8 0-17,-14-4-28,14 4-21,0 0-5,0 0-15,17-12-10,2 5-17,0 4-10,2 2-159,4-3-332,4-2 148</inkml:trace>
  <inkml:trace contextRef="#ctx0" brushRef="#br1" timeOffset="376498.5871">6739 18073 115,'0'0'160,"0"0"-15,0 0-14,0 0-10,0 0-17,0 0-10,0 0-8,0 0-4,0 0-10,0 0-7,0 0-4,0 0 12,20 10 12,-12-10 2,5-1-3,1-1-5,0-3-9,2 2-2,3-6-8,-3 0-4,5-2-2,-1-2-7,-6-3-6,2 5-2,-1-4-3,4-8 0,-5 4-4,-2-3-4,-4 0-6,0 4 3,-5-8-9,1 0 3,-4-1-2,-4-2-4,1 3 1,-3 0-1,0 5 4,-1 0-2,-2 2-1,1 5 13,0 0-1,3 2-1,-3 2 0,4 1-5,-3 2-7,4 1-3,3 6-2,-3-8 1,3 8-6,-3-5-3,3 5 5,0 0-4,0 0-1,0 0 3,-3 22-2,3-6-1,3 0-1,-2 10 4,4-2-4,3 3 2,-2-3 1,5 5-3,-1 1 2,4-4-1,0 1 0,1-1 3,0-2-4,-2-1-4,3-2 4,-2-2 2,-1-5 4,1 4-2,0-4-1,1-4 1,-1 4 1,-6-6 1,4-2-3,3-5 3,-1-1 4,0-1-4,5-1 0,-5-7-1,7-1 2,-2-6-5,2-1 5,-2-3-1,0-2-1,-2-4 1,-3 3 1,0-3-2,-1-1-5,-3 0 5,-4-3 0,2 5-7,-3-1 5,-5 0 0,4 0 0,-4 9 3,0-3-6,0 1 7,-3 4-3,3 0 1,-1 4-1,-1 1 6,2 3-2,0 1-1,0-3-4,-3 5-1,3 4 0,-3-8-1,3 8-3,0 0 7,0 0-9,0 0 3,0 0-1,-8 19 2,6-10-5,2 10 2,0 5 0,0 2 1,2-1-2,-1 1 2,1 0 3,3 4-2,1-2 2,-3-2 2,3-8-7,1 8 7,1 0-2,-2-10-2,-1 1 1,4-1 1,-4-1 2,-3 0 1,2-7-1,4-2-5,-6 2-12,3 1-6,-5-6-11,1 3-14,6-2-25,-7-4-32,0 0-25,0 0-43,15-3-29,-15 3-116,16-4-342,-16 4 152</inkml:trace>
  <inkml:trace contextRef="#ctx0" brushRef="#br1" timeOffset="377049.653">8266 17469 67,'0'0'203,"0"-8"-26,0 8-19,0 0-7,0 0-8,0 17-12,2-1-10,-2 1-4,0 2-9,0 5-12,0 0-9,0 0-8,1 2-11,3-7-5,-4 1-6,3-3-3,-3 2-7,4-2-5,-4-2-4,0 0-4,0-4 3,0-3-7,0-1 0,0 0 10,0-7 1,-4 4 12,4-4-9,-8 7-1,8-7-8,-16-7-5,8 3-5,-6-7-2,1 0-5,0-3-4,-10-7-3,8-2-4,1 0 0,-3-1 0,3 1-1,-1 0 1,6 0 0,1 5-2,0 0-3,-1-2 2,4 7-1,-2-3 1,1 6 0,3-6 0,0 9-6,-2-7 7,3 7-3,2 0-2,-1-1 0,1 1 2,0 7-1,1-9 2,1 1-4,4 2 2,-4-1-4,7 2 0,1-1 5,4-3-4,2 5-3,5-3 5,5 0 3,8-2-1,5-1 7,9 0-3,-1-5 3,4 3 3,1 0 1,-4-1-1,4 5-1,-3 0 1,-10-3-4,-7 5 1,-2 3-4,-1 1 2,-13 2 2,-2-4-3,2 4-1,-7-3-1,-1 1 0,5 0 1,-13 2-4,9 0 2,-9 0 2,11 0 3,-11 0-9,0 0 0,0 0-9,11 4-21,-11-4-21,0 7-30,0-7-36,-9 12-37,7-5-52,-2 0-143,-3 2-377,4 0 168</inkml:trace>
  <inkml:trace contextRef="#ctx0" brushRef="#br1" timeOffset="377567.388">8823 17504 173,'0'0'208,"0"0"-10,0 0-22,0 0-16,0 0-18,5-17-18,0 11-10,4 1-13,-1 2-7,6-1-10,-7 1-14,7-2-5,-4 1-7,-3 4-4,-7 0-9,23 2-3,-14 1-5,-1 4-4,-5-2-4,0 4 0,1 5 8,0 6 1,-4-5-1,-4 10 0,0-5-4,-2 3 1,-8 3-6,6-1 1,2-8-3,2 2-8,-7-4 1,7-1 4,2-1 6,-6-3-1,5-2 0,0 0 1,3-4 10,0 3-6,0-7-4,0 0 2,0 0-6,0 0 0,14-17-2,-5 3-2,3-1-3,8-5-2,5-10 5,1 7-8,-2-10-4,7-4-6,-1 4-4,3-5-1,-2 5 0,-3-4-1,-3 14-1,-9-3 2,0 5-2,0 1 2,-5 3-5,-3 1 9,-3 1-2,1 7 0,-6-5 1,3 6-2,-3 2-3,0-2 5,-3 3-3,3 4-2,0 0-1,0 0-4,-19 7 5,8-3 1,-2 8 1,8 2 0,-4 4 2,-4-3 6,7 4-6,4-1-6,-4 7 6,6 1 1,-2-9 1,4 2 2,-2 2 5,6-3-7,-4-1 0,4 3 0,2-5 3,2 0-2,1 0-1,1-7 2,3-1 0,-1 0 1,2-1-5,3-3-11,-3-1-24,-1-2-32,0-2-38,2 0-46,-6-2-43,0 1-179,-3 0-405,2-2 179</inkml:trace>
  <inkml:trace contextRef="#ctx0" brushRef="#br1" timeOffset="377911.721">8491 18181 80,'-8'0'263,"8"0"-21,-17 0-25,17 0-20,-10 0-22,10 0-16,0 0-4,0 0-4,0 0-4,38-3-5,-11-3-16,19-1-2,-3-3-24,6-2-3,5-2 0,-2-2-2,25-8-2,-20 7-11,19-13-4,-17 12-4,-10 3-12,-5-4-4,-1 5-1,-13 6-11,-6 1-5,-2 2-3,-9-4-2,2 8-5,-7-1-3,5 0-2,-8 0-3,4 1 1,-9 1-6,7-2 0,-7 2-10,0 0-7,0 0-26,0 0-17,0 0-23,-12 20-34,3-12-26,-5 10-56,-2-7-35,-3 8-227,-3-1-480,1 1 213</inkml:trace>
  <inkml:trace contextRef="#ctx0" brushRef="#br1" timeOffset="378277.7416">8879 18508 78,'0'0'268,"-8"-3"-31,8 3-23,0 0-18,-5-6-23,5 6-19,0 0-15,0 0-19,0 0-11,0 0-11,0 0 0,-9 20-2,9-8-4,0 3 4,-5 4-6,5 7-11,-2-3-3,2-2-1,0-5-11,-6 5-1,6-3 1,0-3 6,6 8-4,-6-2-6,-6-7-4,12 9-4,-6-8-8,2 1-4,3 1-5,-5-5-3,1-1 1,7-2-5,-6 0-3,1-3-4,5 3 4,-2-4-1,4-1-2,1-1-1,3 0-2,8-2-1,-5-2-4,12-3 0,-4 0-1,1-1-2,0 0-1,-7-1-19,5 1-30,-5 2-30,0-2-32,2 2-38,-5-3-37,1 2-26,-4-2-44,-4 0-163,4-1-443,-5 0 197</inkml:trace>
  <inkml:trace contextRef="#ctx0" brushRef="#br1" timeOffset="378498.1556">9084 18637 209,'-12'-5'285,"2"4"-11,1-2-9,-2 0-17,3 2-22,8 1-21,-11-3-25,11 3-20,-10-5-15,10 5-15,-6-3-13,6 3-11,0 0-11,0 0-9,0 0-6,0 0-11,0 0-21,33 3-26,-33-3-24,27 0-25,-10-2-29,2 1-33,-4-3-35,-1 2-25,0-4-39,-1 0-199,-5 2-417,4-4 185</inkml:trace>
  <inkml:trace contextRef="#ctx0" brushRef="#br1" timeOffset="378722.5621">9070 18498 78,'-14'-3'232,"1"2"-11,4-3-8,1 1 1,-2-1-8,1 3-7,9 1-19,-10-3-17,10 3-18,-7-3-16,7 3-15,0 0-9,14-7-12,-2 4-22,6-6-44,6-1-41,4-1-49,13-5-66,-1 2-235,3-9-395,1 3 175</inkml:trace>
  <inkml:trace contextRef="#ctx0" brushRef="#br1" timeOffset="381443.5962">20723 13554 25,'0'0'73,"0"0"0,0 0 5,0 0-1,0 0-10,0 0 1,0 0-6,0 0-4,-10-3-6,10 3-13,0 0-2,0 0 2,0 0-4,0 0-2,0 0-5,-17 3 9,17-3-15,-13 2 10,13-2-1,-13 3-1,9-1-12,4-2 12,-15 3 3,15-3 3,-14 3 0,9-2-9,-4 1 1,1-1-6,8-1 2,-16 3-5,8-3 2,-1 1-2,-1 2-7,-2 0 10,-1-2-11,-1 6 3,0-2-5,-2 1 4,1-3-9,0 6 3,-3-6-3,2 3 5,-3 0-2,5-3 1,-2 5-1,0-5 3,-1 3-1,3-3-6,-2 3 3,0-2-2,0-3-8,2 4 4,0-4 0,0-1 0,-9 4 5,11-2 6,-7-1-8,3-1 6,2 2-6,-2-2-1,-2 0 0,3 0-2,-4 0 1,6 0-1,-3 0-2,0 0 2,-1 0-1,3 0-1,-2 2-5,0 2 7,-1-3 0,2 3-2,-2 3-6,3-2 8,-2 2-8,-2-2-4,4 0-1,0 2 0,3-4-12,3 3-15,-3-4-5,5 3-7,-1-3-15,7-2-19,-4 5-101,4-5-201,0 0 89</inkml:trace>
  <inkml:trace contextRef="#ctx0" brushRef="#br1" timeOffset="382148.7143">20496 13333 56,'0'0'98,"0"0"-5,-12 0-13,12 0-6,-10 1-8,10-1 5,-8 0-11,8 0 0,-17 4 0,6-2 1,-2 3-13,5-4-5,-12 3 6,1 6 4,0-4-6,-11 1 0,4 6-4,-2-4 1,-7 2-4,-1 8 2,-6-3-5,3-5 1,2 8-2,3-1-3,4-5-7,1 1 10,1-2-6,5 2 1,1-5-7,0 1 1,6 0 2,2-4-6,-2 5-3,4-5 0,4-4-5,-3 3 3,3-2-4,1 5 1,6-8 5,1 0-12,-13 7 4,13-7-2,-5 1-2,5-1 3,0 0-1,-8 4-2,8-4-5,0 0 1,0 0 3,0 0-6,0 0-1,0 0 8,-6 4-1,6-4-2,0 0-1,0 0-3,0 0 3,0 0-1,-5 2 1,5-2-1,0 0-5,0 8 2,0-8 0,0 7 4,0-7 0,-4 7-6,4-7 5,-2 9-4,2-2 6,0-1-4,0 2 2,0-1-4,0 3 1,2-1 4,-2-1-3,4 3 2,1 3 2,-2 1 2,0 0-9,5 0 5,-3 3 2,1 0-3,2-3 0,5 1 6,-5 1-5,8 2 1,-5 2-3,3-7-3,0 0 2,5 5 5,-5-6 1,1 2-3,4-4 6,-3 0-1,3 1 1,-5-2-3,6-1 0,-4-1-27,2 0-19,-3-2-15,0 0-31,1-1-49,-7 2-110,0-6-265,4 1 118</inkml:trace>
  <inkml:trace contextRef="#ctx0" brushRef="#br1" timeOffset="383243.8832">24162 13089 11,'0'0'125,"0"0"-7,0 0-20,-9-3-11,9 3 0,0 0-19,0 0 2,-19 6-8,12-5-4,7-1 3,-14 7 0,8-3-3,-7-3 1,5 3 0,0-1-12,-3 1 0,3-2 0,-1-1 5,-2 5-4,4-2-6,-2 1 4,2-2-10,0 2-5,0-3-3,1 3-1,6-5 2,-10 6-11,7-5 1,3-1 0,-8 6-2,8-6 6,0 0-10,0 0-2,0 0 3,0 0-7,15 6 11,-4-6 10,4 0-2,6 0-4,9-5 1,2 4 1,11-1-1,4-5-2,2 5 0,-3 0-5,1-3-1,-2-2-1,1 4-1,-4-2 1,-10 4 1,0-4-10,3 0 4,-4 2 1,-4 3-3,2-3-1,-14 2-1,6 1 3,-2 0 1,-11-2-4,5 2 8,-2 0-11,-11 0 3,11-1 3,-11 1 4,11-3 2,-11 3 0,0 0-1,9-1 0,-9 1-4,0 0 3,2-11-4,-2 11-1,0-4 0,0 4-2,0 0-9,0 0-26,0-10-9,0 10-15,-6-8-19,4 2-29,0 0-19,-2 3-37,2-7-113,-4 3-292,4 0 129</inkml:trace>
  <inkml:trace contextRef="#ctx0" brushRef="#br1" timeOffset="383613.8909">24662 12830 59,'0'0'161,"0"0"-14,-3-4-2,3 4-9,0 0-16,0-7 4,0 7-13,0 0-8,0 0-12,0 0-12,0 0-7,-3-7-4,3 7-8,0 0-3,0 0-10,0 0-1,0 0-6,0 0 1,13-1 5,-13 1-2,23 0-1,-4 0-1,2 0-4,1 0-5,7 0-3,-3 0-1,3-2-3,-2 4-1,1-1-3,2 3-2,-6-4-2,-2 3-4,2 2 0,-2-3 0,-6 0-4,1 0-1,-4 2-2,0-1-2,-4-2 3,1 6-3,-2-7-4,0 3 2,-2-2-1,0 4 3,-6-5-4,2 9 6,-2-2-4,0-7-1,-8 17 2,2-8 1,-10 7 2,-2 2-2,-5-1-1,2 4 6,-9-2-6,-2 10-5,9-11-7,-6 8-14,-1 4-23,5-1-29,4-3-34,8 1-37,-9 9-167,8-14-337,6 2 149</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3:14:45.894"/>
    </inkml:context>
    <inkml:brush xml:id="br0">
      <inkml:brushProperty name="width" value="0.05292" units="cm"/>
      <inkml:brushProperty name="height" value="0.05292" units="cm"/>
      <inkml:brushProperty name="color" value="#FFFF00"/>
    </inkml:brush>
  </inkml:definitions>
  <inkml:trace contextRef="#ctx0" brushRef="#br0">18792 3479 30,'0'0'177,"0"0"-8,-7-8-6,7 8-1,-1-6-5,1 6-10,0 0-9,0 0-6,-5-3-12,5 3-7,0 0-11,0 0 0,-5-5-8,5 5-5,0 0 1,0 0-6,0 0-7,0 0-5,0 0-10,0 0-5,0 0-4,0 0-5,0 0-9,0 0-5,0 0-6,0 0-5,0 0-3,0 0 1,-4 19 3,-3 5 6,-2 16 10,-2 4-3,-2 29-1,-1 5 2,3 3-4,-4 5-4,-2 41-2,12-40-3,-3 1 1,8-2 0,0 0-6,7-5-2,-6-3 3,6-3-4,4-3-2,-7-20 0,6 6-3,-9-7-1,4-4 2,-3-3-2,-1-6-2,4-7 3,-3-4-3,-2-8 3,3 0-3,-3-5-3,1-3 2,-1-3 1,0 4 2,0-5 0,0-1 0,2 0-4,-2-6-8,0 0-34,0 0-23,0 0-23,0 0-35,-14-20-38,12 1-31,1-6-42,-4-3-172,5-14-430,0-2 190</inkml:trace>
  <inkml:trace contextRef="#ctx0" brushRef="#br0" timeOffset="1009.5877">18716 3464 32,'0'0'140,"-8"1"-6,5 3-10,3-4 11,-5 5-20,5-5-9,0 0-8,-3 10-11,3-10-8,0 6-5,0-6-7,0 0 0,3 7 2,5-4 4,3 4 12,6-6 6,17 0 2,13 4-5,10-6-3,28-12-3,1 7-4,14-12-1,47-3-4,5-5 5,3 3-7,5 4-7,1-4-6,2 6-5,-6 5-5,0-2-2,-10 5-11,3-4 1,-48 10-2,45-2-5,-3-3-2,-41 1-4,39-1 1,-47 6-3,-2 1-6,-1-4 0,0-2-1,-8-4 0,-2 3 0,-23 0-2,22-4-1,-2 0-4,-21 1 4,-2 1-4,-6-2 1,6-2-4,-7 2 1,-3-1 2,0 0-5,1-2 3,-3-2 6,-4 8-10,-12-2 0,6 3 1,-6-1-4,1-1 3,-2 4 8,-4-1-9,-2 2 0,-5-3 0,-4 5 0,-1 0-1,-3 2 2,2-1 5,-1 1-8,-9 1 1,10-3-3,-10 3 3,6-3 0,-3-1-1,-3 4 3,0 0-3,10-5-2,-10 5 1,0 0-1,0 0-2,0 0 4,0 0-1,0 0 0,0 0-3,0 0 2,0 0 2,8 12-1,-4-5 0,-4-3 0,0 5 3,0 7-1,0 3 0,2 3 1,4 4 1,1 3-2,4 10 5,3 1-2,0 8 2,1 0-2,2 1 0,3 20 1,-1 4-1,5 2 1,0 6 0,-3 1 11,-1-1-8,1 0-2,-4-3-2,1-6 1,4 1 0,-13-21-1,-2 3-1,0-10 4,0 0-2,-4-1 0,-1-13-1,1-4-1,-8-3 4,5-2-3,-6-6 2,2 0-1,-2 3 0,-2-5 3,2 2 0,-4-4 3,2 0 14,-6 1-11,6-6 1,-3 0 0,-3 5 0,-2-5 1,-3 0-2,-1 0-1,-6-2 2,1 5-4,-7-6 2,-3 3-4,4 1 1,-17 2-3,2-2-1,-4 0-2,-2 1 7,-24 2-4,15 1-4,-22-7-6,-1 10 2,-7-4 1,3 5-2,-4 0 1,-13 1-1,-27 12 2,-9-11-1,3-2-2,-6 5 3,3 1-1,0 0 7,-4-5 7,8-8-6,38 7-1,-6-11 7,-28 8 1,34-5 3,7-2 0,-3 0 3,6 4 0,4-6 7,-1 3-12,9 4-2,13-4 5,6 0-4,-1 1-4,5 3 0,5 0-3,4 0 4,0 0-1,17-3-5,-2 1-1,11-3-2,-2-3-2,4 4-13,-2 2-9,4 0-6,0-1-16,0 7-14,0-7-7,0 4-6,3-2-11,-3-1-9,6 2-5,-1-4-9,4-2-5,-2 2 13,2-2-12,6-5-32,0 0-15,0 0-191,0 0-378,0 0 168</inkml:trace>
  <inkml:trace contextRef="#ctx0" brushRef="#br0" timeOffset="1599.7285">18934 3431 57,'-6'-2'153,"6"2"-11,0 0-5,-19 0-8,19 0-5,-11 3-4,11-3-5,-14 3 5,4-2 0,10-1-6,-14 0-5,6 2 2,8-2-1,-13 0 5,13 0-2,-8 1-1,8-1-1,0 0-26,0 0-7,-6-7-6,6 7-8,14-21-5,7-3-8,10-9-5,7-8-4,19-21-5,8-1-4,2-1-7,7 2-3,2-1-4,2 7-1,-1-1-2,1 5-3,-12 9 1,-20 10 0,-2 4-3,-6 5 0,-6-1-1,-10 10-1,-3 6-3,-9 0-1,2 5 3,-8-1-10,7-2-9,-10 4-15,-1 3-13,2-6-20,-2 6-9,0 0-11,0 0-6,-29 7-17,18-5-4,2 6-4,-5-2-11,-1 3-21,7-1-22,0-4-131,2 6-319,0-2 140</inkml:trace>
  <inkml:trace contextRef="#ctx0" brushRef="#br0" timeOffset="2181.0483">19743 2710 119,'0'0'190,"0"0"-8,-21-12-15,21 12-7,0 0-14,0 0-15,0 0-10,0 0-17,0 0-10,0 0-8,19-7-7,-12 5 0,13-7 8,6 2-3,7-1-7,14-3 2,9-3-4,26-5-4,5 0 2,6-3-3,7 0-5,47-18-4,-4 9-2,7-1-5,1 9-5,2 2-4,1 2-8,-2 3 0,-8-1-5,-11 1-4,-40 5-5,2 1 1,8-4-3,-3-2-1,-7 3-1,0-5 4,-1 0-8,-5 0-2,3 0-4,-6 2 1,2-6 2,-7 4-7,-22 4 5,-5 2-4,-1 1-4,1-2 4,-5 4 0,-2-3 5,-14 1-6,-1 3-4,1-2 1,0 2 1,-1-3-1,-11 7 1,2-3-2,4-3 0,-4 7-1,-7-1-1,-1 3 3,-2-4-2,-2-1-2,-1 5 4,2-1 0,-10 2-2,6-4-1,-6 4 1,6-1-2,-6 1 0,0 0 0,0 0 2,15 0-2,-15 0-1,0 0 2,0 0-6,0 0 5,0 0 1,0 0-1,0 0 0,0 0 2,0 0 0,0 0-2,0 0 1,0 0 1,0 0-3,0 0-2,0 0 2,0 0 0,0 0 0,-4 19 5,-7-11-4,2 6 2,-4 8-2,-4-1 1,-9 10 11,-7 2-10,0 9 2,-13 17-2,-9 6 2,-1-4-4,-9 12 13,-22 27-7,30-36-2,-3 3 2,6-1 1,-1 5 0,4-10-1,5-3-1,15-12-3,-1-5-13,5 7-15,3-12-12,1-2-10,8-10-25,0 2-24,-3-2-21,6-5-38,0-2-42,-2 0-169,6-7-400,-9-4 177</inkml:trace>
  <inkml:trace contextRef="#ctx0" brushRef="#br0" timeOffset="3245.3936">23679 1987 7,'0'-7'170,"0"2"-10,0-1-2,4-1-1,-4 1 1,0 6-3,0-11-3,0 11-13,0 0-2,-4-7-10,4 7-14,0 0-12,-1-6-14,1 6-7,0 0-10,0 0-10,0 0-7,0 0-4,0 26-6,-2-7-1,2 17-2,0 12 8,0 5-2,0 19 18,-6 8-1,7 11-6,-7 39 0,6-40-13,-1 38 10,-3-33-12,1-7-8,3 3-3,3-1-1,-6-8-2,2-1-5,-4-27-2,10-2 1,-5-3-2,-5 2-3,5-1 3,0-6-1,6-4 1,-7-9-3,1-1-3,-5-2-3,5-2 3,0-8-3,0 1 3,-2-1-5,2-10-1,0-1 0,-3 5 3,3-8-4,0 3-2,0 1 5,0-8-2,0 9 0,0-4 1,0-5-6,-5 7 6,1-5-2,4-2-4,-5 5 1,5-5-3,0 0-19,-10 8-28,6-2-19,-3-5-23,-2 5-19,-2-1-4,3-1-18,-6 5-13,-1-3-1,-2 4-4,-2 0 8,5-1 5,1-1 15,0 3 9,-1 0 11,-2 2 15,-7 0 0,8-3 11,-5 7 3,4-6 16,2 4 15,-5-7 13,3 8 15,2-4 33,-4-1-7,2-2 13,-4 4 12,10-3 12,-4-5 10,3 4 10,0-2 5,3 0 1,-2-1-2,4-5 2,-2 4-4,5 1-8,3-6 2,-3 7-5,3-7 0,0 0 0,0 0-1,0 0-2,0 0-4,49-18-3,-21 6-5,15-9-9,5 3-1,-1-8-2,1 7-6,7-4 2,-6 1-25,-1 0-26,-1 0-46,-3 6-60,-4-5-94,-12 6-149,-4-3-396,-8-1 175</inkml:trace>
  <inkml:trace contextRef="#ctx0" brushRef="#br0" timeOffset="4715.1342">21091 2773 18,'0'0'136,"0"0"0,0 0-10,0 0-8,0 0 0,0 0-7,0 0-7,7 3-6,-7-3-2,0 0 0,0 0 5,0 0 4,0 0 9,8 0 7,-8 0 7,0 0 7,0 0-3,0 0 9,0 0 7,0 0 6,0 0 9,0 0-11,0 0-10,4-12-14,-5-1-13,1-2-17,-3-10-11,6-1-8,-2-14-8,3-3-4,-3-12-8,4 2-4,3-20-5,-5 1-8,8-5-2,-9-2-34,2-4-1,6-3-2,-4-6 0,4 6 8,2-5-11,7 5 2,-7 5-4,0 3-1,-1 7 3,0 17-1,-4 3-1,1 2-3,-2 2-2,0 2 5,-3 7-1,-3-3 0,5 4 0,-5 7 1,0 5-1,0-3-2,5 4 3,-10-2 3,5 10-11,-1-2 8,1 1-1,-4 5 2,3 0-3,-7-1 2,8 6-1,0-2 1,-2-1-1,-1 6 0,3-1-3,0 5 2,-1-9-5,-3 3 8,4 6-11,0 0 2,0 0 0,0 0 2,-25 15 0,14-3 5,2 4-4,-10 5 0,1 2 5,-4 13 0,0-3-4,-2 2 1,0 2 1,7 3-1,-4 4 0,1-3 3,1 0 0,-2 4 2,5-2 8,2-3-13,0 1 3,-4-3 2,9-8 4,-1-5-5,-2-1-4,2 0 1,6-9 3,-4 0 2,3 1-3,0-6 0,0-3 1,4 4 1,-6-4-5,6 0 2,1-7 2,0 3 1,0-3 0,0 0-9,0 0-3,14-29-2,0 3-7,9-10 5,2-9-5,-1-3-4,15-21-2,-1 5-4,0-2 2,-6 3-4,-1-4 2,-4 23 2,-3-10-4,1 5 8,-1 0 0,5-14 2,-6 19 4,-4 3 0,2 1 4,0 6-5,-10 5 6,3 8-3,-1-3 3,-4 10 5,-4 3-3,0-1 2,1 2 0,-1 5-3,-4-1 2,7 3-1,-8 3 0,8 2 0,-8-2 5,17 14-2,-9 8 4,3 1-3,-1 7 4,4 5-2,0 4 3,5 0 0,2 1-1,-4 2 3,2-5 0,2-3 3,0 0-2,2 1-1,-7-9 4,5-5-2,-2 3 2,-3 3-2,-1-9-2,4 0 4,-9-6 6,4 0-7,-9-2-11,1-2-20,0-1-9,1-2-15,1 2-3,-8-7-15,3 9-10,-3-9-43,0 0-68,0 0-192,0 0-414,0 0 184</inkml:trace>
  <inkml:trace contextRef="#ctx0" brushRef="#br0" timeOffset="5265.6612">22309 512 43,'0'0'146,"0"0"-9,0 0-17,0 0-14,0 0-13,-7 26-9,4-13-5,2 14-1,-3 3-10,-2-2-5,1 0-8,2 5-2,-3-5-10,6 2 2,-3-4-5,-4 0-10,7-4-1,0-4-3,-3 0 8,-5 1 7,5-3 2,-3-1-8,4-4 5,-1-3 5,0-1 10,-2 0 0,2-1 5,3-6 6,-11 7 1,11-7-7,-14 0-3,14 0-4,-15-11-8,3-1-6,-3 0-2,1-7-8,2 1 1,2-8-4,-4 3-3,4-3-1,-2 2-5,4-3 0,-2 1-6,4 4 2,-2 4 4,2 1-2,2 1 11,0 4 5,1 1 1,1 3-1,0 1-3,2-1-1,-1-2-6,-1 6-1,2-4-4,2 4-2,-2 4-2,9-14 0,6 7 0,5 0-2,2-6-1,10 4-1,-2-4-3,19 0 1,3 2 1,7-8-1,22-2-1,-5-5-3,3 6 2,-29 7-1,9 3 0,-7-1 0,-1 4-1,-12-1-3,-12 0-1,-8 5 2,-1-2 0,-4 3 7,-1-2-5,-4 3-5,-1 1 3,-8 0-2,11 0-1,-11 0-9,0 0-16,11 1-12,-11-1-20,0 0-14,0 0-22,0 0-18,-28 18-17,17-11-27,4 0-35,-1-1-114,0 1-331,2 3 147</inkml:trace>
  <inkml:trace contextRef="#ctx0" brushRef="#br0" timeOffset="5717.4549">22959 519 54,'0'0'179,"2"-3"-15,-2 3-1,0 0-10,8-1-13,-8 1-25,0 0-5,0 0-15,0 0-10,0 0-10,1 10-11,-2 2 0,1 0-6,-5 7-6,-3 5-9,2 2-1,1 1-2,2-1-8,3 2 2,-2-5-6,2 3-2,0-4-6,0 0 1,2-7-1,-2 3 1,3-1-3,2-7-1,1 1 3,2 1-4,-2-3 6,5-4-1,4-2-2,-1-2-6,6-2 0,-1-3 1,10-7-2,3 2 0,-12-4-5,7-5 1,-5 0 0,2-2-1,-5-2-3,1 0 4,-1-4-3,-3-3-2,-9 6 2,2-2 1,-4 7-4,-4 2-2,7-3 0,-4 7 4,-4 0-2,0 5-1,0-2-2,3 2-5,-3 7 6,0 0-1,0 0-2,0 0 0,0 30 1,-2-11 4,4 7 2,-4 11-1,1 3-2,1 0 0,-4 5-4,4-5 0,-8 0 2,8-9 1,0 4 1,-1-8 1,1 3 2,-5-7-1,-4 8-1,-4-10-1,-1 0-2,-7 2 6,2-2 4,-11 5-5,2-10-1,-6-6 1,4 5-1,-12 1-6,4-8-22,-7 1-6,10-3-32,4-2-18,1 1-42,-2 3-41,0-5-121,1-2-307,12 3 137</inkml:trace>
  <inkml:trace contextRef="#ctx0" brushRef="#br0" timeOffset="6856.1544">21091 4343 170,'-3'-8'241,"2"-3"-14,-1 4-20,-1 2-19,3 0-12,-3-1-17,3 6-16,1-7-14,-1 7-12,0 0-16,0 0-9,0 0-4,0 0 5,0 0 3,8 30-1,2-5 12,-7 5 2,8 8-10,-6 10 3,3 0-2,-5 0-3,3 5 2,4 15-6,-6 11 3,4-6-3,-4 4-4,-4-23-2,4 1-8,3 0-8,-7-3 8,0 0-10,1-4 3,-2-7-12,1 2-4,0-12-8,0-5 2,-8-1-5,5-5-6,3-9-4,0 5 4,0-9-9,-2 6 1,2-6 0,0-1-13,2 1 19,-2-1-4,0-6 0,0 4 3,0-4 1,3 7-5,-3-7-9,0 0-12,0 0 16,0 0-12,0 0-16,0 0-15,0 0-23,-7-21-26,1 14-20,6 1-20,-2 0-8,-1-1-10,3 7-9,-1-9-13,-1 7-25,2 2-7,-6-10 11,1 4 14,5 0 13,-3 2 13,3 4 14,-6-10 19,6 4 6,-2 2 23,-1-3 6,1-2 12,1 2 18,-1 0 25,2 0 17,0 7 16,-2-11 14,1 8 10,1 3 2,-3-5 0,3 5 3,0 0-5,0-7-1,0 7-7,0 0-3,0 0-2,0 0 22,0 0 23,0 24 12,0-8 2,0 1-9,0 8 3,0 3 3,3 1-20,-2 1-2,1-2-3,0 3 0,-1-3-3,-1 2-7,5-5-3,0-2 0,-5-7-6,3 2-7,-2 1-7,1-8-5,3 4 1,1-6-5,-6 2-3,2-4-4,-2-1 5,1 0-1,2-1-6,5-3 2,-8-2-1,0 0 2,18-11-1,-6 1-2,7-13-3,-4 1-4,16-12-4,-10-2-2,4 2 3,-3 1-5,-7 12 6,-1-3-7,-1 2 0,-1 0-3,-4 5 5,0 0-22,2 0 0,-1 5-10,-4 1-26,1 2-18,0 0-35,2 1-34,-4 4-30,0 0-24,-4 4-36,13-3-35,-13 3-67,0 0-184,17 7-558,-17-3 247</inkml:trace>
  <inkml:trace contextRef="#ctx0" brushRef="#br0" timeOffset="7373.7687">21281 6405 114,'-9'7'291,"9"-7"-30,-6 5-26,-2 0-20,6 7-20,-3-3-14,-3 9-7,2 4-10,-2-1-15,2 5-13,0-1-15,-2 1-15,1 2-10,-4-4-8,3 3-7,-1-5-9,-1 4-7,2-3-7,-3-4-5,8-5-5,-10-3-3,6 3-5,-3-3 0,-1-1-6,6-5-2,-6 0 3,5-1 6,-7-4-4,13 0-4,-20-9 1,9 1-4,-2-7-4,0 1-6,5-7 6,-3 2-3,3-4-1,0-1-3,2 0-2,3 3-2,0 3 5,-2 2 2,5-1-3,-2 1-2,4-1-3,-2 4 0,3-3 2,5-1-6,0-2-2,6 4-2,4-4 4,2-3-4,4 3 3,9-2-3,7-2 2,-1 3 1,9-5-1,-2 1 0,1 8-1,1-2-2,-6-1 3,3 5-6,-14 7 5,-2-1 0,-1 0-3,-1 2 1,-8 1-4,-5 3 1,1-2 1,-6 3-2,1-4 5,-1 4-2,-2-4-1,-7 5 0,0 0-8,9-3-25,-9 3-13,3-4-17,-3 4-30,0 0-37,0 0-29,0 0-31,0 0-31,-17 13-255,15-7-511,-3 3 226</inkml:trace>
  <inkml:trace contextRef="#ctx0" brushRef="#br0" timeOffset="7841.9456">21755 6331 275,'1'-6'284,"1"-1"-30,-2 1-16,3 1-7,-1-2-14,-2 7-15,4-3-16,1-2-15,-5 5-25,0 0-16,0 0-13,0 0-6,3 13 13,-3 1-1,2 5-4,-4 7-5,1 1-10,-1 12 1,2 1-18,-1 0-10,-3-11-2,1 1-12,3-2-7,0 1 3,-1-9-12,1 1-3,1-6-8,-1 1 4,3 1-6,1-8-7,-4-2 7,1 2-8,2-4 3,0-2 0,8-3-9,4-6-3,1-5 6,4-5-6,5-3-3,7-10 3,-2-8-3,-3 0-3,-5 3-10,5-7-10,-6 1-8,2 0 8,-8-5-12,2 10 7,-7 9 2,2-1 0,-5 3 1,-3 8 5,0 4 2,0 0 5,-1 5 3,-1-7 4,0 7-3,-2 2-5,0 5 0,0 0-5,6-12 1,-6 12 1,0 0-2,-5 31 8,0-10 2,-2 6-8,3 10 3,1 3 4,-5 1 0,10 7-3,-2-5 2,0 2 4,5-1 1,-2-4-3,-2 2-5,-1 1 6,0-3-7,0-12 10,-3 6-6,-5 2-3,10-1 3,-12-6 2,-13 6 1,-3 2 5,-2-9-10,-5 2-23,-2-4-5,-3-8-19,-7 1-33,4-5-38,-6-2-51,-1-5-58,17-9-66,-17-3-232,17-3-565,-3-2 250</inkml:trace>
  <inkml:trace contextRef="#ctx0" brushRef="#br0" timeOffset="10043.4172">1592 1059 101,'0'0'124,"0"0"-14,0 0-4,0 0-6,0 0-6,0 0 6,0 0-19,0 0 9,0 0-5,0 0-1,6-11-2,-6 11-9,0 0-4,0 0 0,0 0-1,0 0-6,0 0-3,-13-10-3,13 10-5,-6-4-3,6 4-9,-10-2-8,10 2 3,-19-2-3,12 2-5,7 0 0,-19 0-5,19 0 1,-16 0 3,3 2-8,7 0-4,-9 0 0,1 0 0,0 4-3,0-2 1,-1 2-1,1-1-8,0 3 5,6-2 0,-5-1 1,-1 4-6,2-1 8,-3 1-6,6 0-1,-4 3-2,0-4 5,4 5-6,1 0 4,0 0 0,2-2 0,1 2 0,2 0 4,-2-4-4,4 4 1,2 0 4,-1-1 2,5 2 0,-2-2-1,2 2-1,3-2-5,4-2 7,-4 6-6,8-3 1,-2-1 5,2-5-7,0 1 6,0-2-2,0 1 0,-1-2-7,0-2 5,2-1 2,-1 2-2,3-2-5,-3-1 7,-4-2-2,0 2-3,0-2-1,-1-2 4,-3 3 1,6-5-3,-14 5 1,16-3 0,-11 3 1,5-7-3,-6 3 2,-1-1-4,-3 5 2,4-8-1,0 6 0,-4 2 1,0-7 3,0 7-3,-4-11 0,4 11-2,-7-5 1,1 3-4,6 2 2,-19-1 0,9-3-1,-4 9 1,-2-3-3,1 2 8,-1 0-9,1 4 3,-4-1-2,5 1 6,-2 3-4,-4 1 0,2 5 0,4-4-1,-6 6-1,7-5 6,-6 7-5,8-6 1,0 2-1,1 2 0,2-5 1,2 5-3,3 5 7,-2-5-6,5-2 11,0 0-13,2 0-2,2 1 10,4 0 3,0-3-3,0 2 3,5-1-1,1-4-1,0 3 2,2-7-1,3 2 7,3-4-1,2 2 3,3-4 0,1 1 1,6-10-4,-3 3-5,1 0 6,3-1-5,-7-3 0,-1-3 2,-8 6-3,3-1 0,-4 0 0,-2-2-1,-8 1-1,7-2-2,-5 3 3,-1 0-2,-2 0 3,5-2-3,-10 3 0,4-2-7,-6 5-5,7-7-17,-6 5-15,-1 2-9,5-6-26,-5 6-31,2-6-35,-2 6-206,0 0-376,0 0 166</inkml:trace>
  <inkml:trace contextRef="#ctx0" brushRef="#br0" timeOffset="11528.4549">1918 1982 13,'0'0'85,"0"0"-2,0 0 4,0 0-11,0 0-11,0 0 1,0 0-9,0 0-2,0 0-1,0 0-6,0 0 0,0 0-3,-8 3-13,8-3 7,0 0-4,0 0-7,0 0 2,0 0-2,0 0-9,0 0 2,0 0-20,0 0 12,0 0-2,-2 6 9,2-6-1,0 0-25,0 0 18,0 0 0,0 0-6,0 0 12,0 0-15,-3 8 3,3-8 4,0 0-4,0 0-4,0 0 5,0 0 1,0 0 3,0 0 1,0 0-3,0 0 8,0 0 1,0 0 0,0 0 3,-2 5 9,2-5-19,0 0 6,0 0 1,0 0 3,0 0-4,0 0 14,0 0-20,0 0 10,0 0-1,0 0 0,0 0 3,0 0 1,0 0-6,0 0 6,0 0 1,0 0 2,0 0 2,0 0-3,0 0 2,0 0-1,0 0-1,0 0 0,0 0-3,0 0 3,0 0-2,0 0 8,0 0-4,0 0-1,0 0-2,0 0 3,0 0-2,0 0 3,0 0-3,0 0-2,0 0-1,0 0 0,0 0 2,0 0 1,0 0 1,0 0-2,0 0-1,0 0 0,0 0-11,0 0 5,7-19-3,-7 19-1,6-7 2,-6 7-4,2-7-2,-1 1-2,6 3 1,-1-3-3,-3 1-1,2-1-2,0-1 3,1 1-5,-3 0 1,3-1 1,2 2-1,-1-2 1,1 3-3,3 0 4,-5 0-8,0 0 4,2-1 4,-1 3-4,-1-1 5,-6 3-4,13-2-8,-13 2 6,0 0 3,17 5-3,-15 0 0,4 1-4,0-2 3,-4 4-1,-1 0-1,4 3 4,3 2-1,-8 4 0,2-2-2,-2 3 3,0 4 1,0-1-2,0-5-1,4 3 1,-5-3-4,1 0 8,0-1-2,0-1 2,3 4 0,3-4 1,-6-4-1,0 1-6,0-4 6,0 0-1,0 1 0,0-4 2,5 1 1,-5-5 1,8 5 1,0-5 2,-8 0 3,22-4-8,-3-2 4,-3-3 2,-2 2 0,-1-3-2,7-2-1,-4-4-1,3-5 0,-1 3 3,-6-4-2,1-1 0,1 1-8,-4-4 2,-1-3 2,-4 8 0,3-7 1,-7 8 2,2 4-5,-1 0 1,-4-2 4,2 7-3,0-5 2,-3 7 5,3 0 1,0 2-2,-3 4 1,3 3-5,-1-12 1,1 12-4,-7-2-2,7 2 1,0 0 1,0 0 2,-8 16-5,8-8 3,-4 7-1,4 1-3,0 2 10,4 0-7,-2-1-4,1 4 6,2 5-2,1 0-3,-1-7 5,6 9-3,-3 0-1,-5-3 3,8 4-2,-1-2 1,-4-1 2,2 0-5,-7 2 8,6-2-4,-1 4 2,-3-5-2,-3 1-2,3-4 9,-3 3-4,0-5 1,0-4 0,0 5-3,0-10 4,-4 0-1,2 2 8,-6-3-1,3 6-8,-2-2-1,-1-3 3,-7 4-2,-4-1 6,4-2-7,-8-8 1,3 5 0,-9-4-1,1 1-2,1 0 3,0-6-7,0 2 5,-3 0 0,8-4-6,1 2-5,-6-5-8,10 3-11,-4 2-10,6-1-15,-1-2-13,0 2-14,16 1-28,-21-2-25,12-3-45,9 5-176,-11-11-383,8 4 169</inkml:trace>
  <inkml:trace contextRef="#ctx0" brushRef="#br0" timeOffset="11903.82">2657 1175 172,'0'0'216,"0"0"-19,0 0-20,0 0-17,-13-8-12,13 8-20,0 0-12,0 0-9,18 0-10,-1 3-9,11-3-8,15-3-8,0 6-7,6-6-8,0 2-7,-3 7-29,-2-1-52,-1-1-52,-16-2-83,-7-1-113,1 6-301,-11-2 133</inkml:trace>
  <inkml:trace contextRef="#ctx0" brushRef="#br0" timeOffset="12039.8007">2783 1503 166,'-6'9'281,"-5"-3"-27,8 1-26,-5 1-25,8-1-18,0-7-16,9 11-18,4-6-17,12-3-15,18-2-49,6-7-65,8 1-95,0-3-223,-1-8-339,1 3 151</inkml:trace>
  <inkml:trace contextRef="#ctx0" brushRef="#br0" timeOffset="16533.9305">4839 856 81,'0'7'134,"0"5"-10,0 2-10,0 4-5,0 1-13,-1 3-6,-5 4-6,12-1-7,-6 1-9,0-7-14,-6-3-1,4 2-5,-3 1 8,4-5-16,-3 1 10,0-1-3,-6 4-1,-1-4 2,0 2-11,-3-5 4,6 0 2,-6-2-11,-5 3-2,3-5 2,-5-1 0,7-1 5,-2-2 6,7 0 0,-7-9-3,3 4-5,-3-5-2,2-2-4,5-3-2,-6-2 5,6 0-13,-2-5 4,8 3-3,-4-8-1,1-1-6,3 3 0,1-3 3,4 1-7,-2 6 1,3-1 0,-3 2-4,0 1 5,2 1-3,2 5-1,-2-2-3,4 2 3,1 1-2,-1 1-1,2-1 0,6 1-1,2-2-3,3 3 8,3-6-6,8 3-1,0-2-4,11 2 2,-6 3 3,6-6 1,15 3-1,-7 0 4,5 0-6,-7 0 1,5-4 0,-6 6 2,2-1-1,-6 2-3,-7 0 3,-11 5 1,-3-1-2,1 1 3,-5-2-1,-7 3-4,1-1 4,-2 2-1,-9 0 0,11-1-3,-11 1-5,0 0-22,0 0-23,0 0-33,0 0-16,0 0-22,0 0-9,-12 19-156,1-11-310,3-1 137</inkml:trace>
  <inkml:trace contextRef="#ctx0" brushRef="#br0" timeOffset="17047.9523">5487 858 58,'-5'-6'181,"5"6"-6,-11-5-2,11 5-12,-3-3-15,3 3-16,0 0-22,0 0-4,-10-2-12,10 2-6,0 0-14,0 0-7,-4 10-2,2 0-11,-6 3-6,3 1 1,4 4-3,1-3-9,0 1 1,-7 1-7,14 2 2,-6-3-3,-1-2-2,13 4-4,-8-6 1,4 2-4,-2-2 3,2-2 0,2-2-2,3-1-2,1-4 4,4-3-3,3 0 0,-2-3-9,9-4 6,-1-4-2,1-1-2,-5 1 1,1-4-3,-3-1 4,-6 2-4,3-7 3,-5 2-10,-6 4 8,3-1-1,-3-4-6,-2 3-1,-4-1 2,-2 0 6,0 5 9,0 0 27,0 7-3,-2-1-2,2 7-11,-6-11-1,6 6-7,0 5-3,0 0-5,0 0 1,-19 18-5,17-7 2,-1 5-2,6 9 1,-1-2-6,3 3 6,1 5-5,2-3-3,0 9 1,0-5 4,6 7-1,-3-12-2,-1 3 0,1 8-1,-5-12 0,-3-1-1,2 1 5,-3 1-4,-9-1 3,4-1 1,-8-1-1,-3 0 0,-2-4 1,-16 13-3,13-14-1,-19 4 2,2-3-1,-5-1-2,-4-8 2,0 4-1,-1-3-1,4-6-3,-5 1-1,3-3-5,12 0-12,2-1-18,1 1-23,3 0-34,11-1-28,7-3-39,-6 4-51,6-1-152,8-3-392,-8 3 174</inkml:trace>
  <inkml:trace contextRef="#ctx0" brushRef="#br0" timeOffset="17344.103">4806 1987 122,'-8'4'278,"8"-4"-27,0 0-25,0 0-20,0 0-22,34 0-19,-8-7-13,17-2-15,9-3-10,24-6-12,2-3-14,6 4-9,1-8-11,1 8-6,-4-4-7,-6 4-4,-19 4-10,-6 5-4,-9 1-7,-8 1-1,-6 1-6,1 1-5,-14 4-5,0 0 1,-4-3-9,-3 3-4,1 3-2,-9-3-3,7 4-15,-7 2-24,0-6-17,-10 12-28,-1 2-39,-3-1-40,-1-2-34,-5 7-178,-2-3-396,3-1 176</inkml:trace>
  <inkml:trace contextRef="#ctx0" brushRef="#br0" timeOffset="17643.3036">5487 2322 198,'-19'2'263,"8"2"-23,6-1-29,-9 2-19,1 8-20,5 0-15,-1 3-16,-2 10-14,1 13-12,4 4-9,1-2-14,3 8-6,2-6-6,2 3-10,0-5-4,-1 4-4,1-4 2,3-1-6,-4-18-7,4 4-3,-2-3-8,2 0 0,0-9-6,-2 0 0,0-2-2,3-1-2,1-8-4,7 3 3,-6-5-7,12 3 0,6-10-4,-3-2 1,9-3-3,8-5-20,-1-1-25,-10 3-43,5-5-42,-2-4-75,-7 11-237,-4-5-461,-12 3 205</inkml:trace>
  <inkml:trace contextRef="#ctx0" brushRef="#br0" timeOffset="17812.8559">5515 2762 160,'-30'5'308,"2"1"-30,9-3-27,3-3-21,2 4-23,6-3-22,-2-1-22,10 0-15,-9 2-11,9-2-17,0 0-16,24-7-42,-1-7-47,7 0-49,18-6-62,1-9-65,-6 9-186,-2-7-375,-3-3 167</inkml:trace>
  <inkml:trace contextRef="#ctx0" brushRef="#br0" timeOffset="17947.4889">5515 2448 191,'-16'0'303,"16"0"-36,-22-2-23,16 0-31,6 2-20,0 0-18,0-7-18,0 7-22,28-9-35,6-1-58,10-4-68,5-5-99,2 0-187,1-4-337,0 2 149</inkml:trace>
  <inkml:trace contextRef="#ctx0" brushRef="#br0" timeOffset="19743.144">2122 3802 49,'0'0'105,"0"0"-8,0 0 1,0 0-3,0 0 3,0 0-6,0 0 2,0 0-3,0 0-4,0 0-8,6-3-7,-6 3-9,0 0-1,0 0-8,0 0-6,0 0-5,0 0-3,0 0-8,0 0-3,-35 3 4,29 1-11,-7-1-1,2-1 0,-1 3-3,-4 3-2,-2 0 4,3-1-3,-4 5 0,-4 2 4,8 0-6,-1-3-1,-3 6-2,3 3 1,-3-5-5,3 8 6,3-1-1,-1-2-2,9 0-11,-4-4 10,4 9-5,4-6 1,1 3-2,0-4 8,0 1 2,6-1-9,2-3 2,-3 1-3,4-2-1,2 0 8,3 0-9,1-5 12,0 1-14,0-3 10,7 2-1,-6-6-3,1 3 2,-1-3 0,0 1-4,0-4 4,-4 2 0,-1-4-5,-1 2 2,3 0-2,-1-1 1,-4-2 3,0 2-1,-8 1 3,14-6 4,-9 4 6,-5 2 5,8-3 3,-2-1 0,-6 4-8,2-5 3,-2 5-5,0 0-3,0 0 2,-5-9-4,5 9 2,0 0-5,-11-7 2,6 6-13,5 1 4,-22 3 0,9 2 3,-2-3-2,-1 6-1,-3-4-2,3 8 2,-5 2 4,2-3-6,4 1 3,-4 6 0,3-4-2,1-2 3,0 7 0,2-1-2,-1 4-2,7-3 4,1 1-8,-2-3 7,7 2 2,-3 2-3,8 2 5,-3-4-4,7-2 7,-2-2-1,7 0 0,0 1-3,1-3 6,5 3 1,5-3 0,-5-3 2,4-1 1,0-1-2,4-4 1,-2-2 1,2-2-4,1 0-1,-7-5 2,7 1-6,-9 3 3,-3-3-2,3 2-1,-8 1 3,2-4-3,0 4-4,-13 1-1,15-7-12,-10 4-15,-5 3-18,11-3-16,-11 3-18,0 0-28,7-10-26,-7 10-58,0 0-117,0 0-330,0 0 147</inkml:trace>
  <inkml:trace contextRef="#ctx0" brushRef="#br0" timeOffset="20460.1658">2650 4746 154,'-7'-4'174,"7"4"-11,-10-8-3,4 7-10,6 1-10,-2-6-16,2 6-7,-6-7-16,6 7-10,-3-13-12,6 5-8,2 0-5,-2-1-8,5-5-4,0 7-5,-1-5-7,5 0-4,3 2-5,-2-1-1,3-1-8,0 3 3,3 4-6,-5-1-6,2 1 3,3 9-9,-5-3-1,-1 5 3,1 1-6,-5 6 6,-4 4-5,1 12 1,-2 11-4,-8 3 2,-2-2 2,-8 4 3,0 1-5,-5-6 1,3 3-3,-2-7-2,1 1 2,-4-12 2,14-1-2,-8-1-1,7-9 1,-1 0 0,1-3-4,2-3 8,4 3-3,0-9 3,-4 4 1,6-6-3,0 0-1,0 0-4,0 0-5,24-24 8,-7 8 1,-1-8 1,3-1-5,8-11-8,0-3 3,-3-2-2,-1-3-8,-2 6-5,6-1 2,-8 2-4,-5 10 8,-1 1-9,-4 0 4,1 2 4,-5-2-2,2 7 3,-5 2 9,-2 1-6,3-1 10,0 4 9,-4 1 13,1 4 10,0 2 2,-2-2 2,2 2 0,0 6-6,0-12-3,-3 10-4,3 2-5,0 0 0,0 0-3,0 0-4,-14 20 5,11-6-2,-4 3-2,7 0-6,-3 9 6,3-1-3,3 1-1,2-2-2,0 1 5,0 1 0,2 4-8,-5-1 6,8-2-4,-3 2 4,3-3-6,-5 0 1,4-3 6,-1 0-8,0-6 7,-5-1-7,5-2 3,0-1 3,-2-6 0,2 3 0,-1-5-5,0 0 6,3 1-8,1-5 3,3-2-22,1-1-20,5-7-21,-6 2-25,10-7-38,0-5-49,-4 4-149,-2-3-347,1-1 153</inkml:trace>
  <inkml:trace contextRef="#ctx0" brushRef="#br0" timeOffset="20726.4516">3447 4209 12,'0'0'278,"-8"-2"-29,8 2-28,0 0-22,-8-2-24,8 2-6,0 0-25,0 0-12,0 0-16,0 0-12,38 6-8,-14-4-12,2-4-8,3 2-3,3 0-22,1-4-28,-3 4-35,2-2-47,-2 1-68,-2-2-207,-12 0-363,3 2 161</inkml:trace>
  <inkml:trace contextRef="#ctx0" brushRef="#br0" timeOffset="20898.9973">3542 4509 3220,'-15'12'195,"3"-1"-130,-1 1-48,4-5-7,-3-1-10,9-2 4,-3 3-5,0-5-2,4 3 3,2-5-2,-5 8 5,5-8-2,13 3 4,8-5-25,1-3-40,6 1-54,16-7-58,10-7-86,-6-3-224,1 5-522,-8-5 231</inkml:trace>
  <inkml:trace contextRef="#ctx0" brushRef="#br0" timeOffset="26711.8416">4695 4247 131,'0'0'173,"0"0"-19,0 0-18,0 0-17,5-7-7,-5 7-13,0 0-11,7-1-11,4-1-1,3 2-13,0-6-5,2 2 1,3-7-8,6 2-7,8-1-7,-6 3 0,2 1 2,1-2-8,-2 1-3,1 2-5,-4 1-5,-9 1 1,3-2 0,0 3-6,-3-2 0,-2 3 1,-4-1 0,-6 1-6,-4 1 7,15 0-6,-6-3-4,-9 3 1,0 0-2,11 0-10,-11 0 1,0 0-9,0 0-17,0 0-16,0 0-32,7 4-28,-7-4-38,0 0-82,0 0-245,0 0 108</inkml:trace>
  <inkml:trace contextRef="#ctx0" brushRef="#br0" timeOffset="27443.4183">5487 4420 68,'0'0'125,"0"0"-5,0 0-2,0 0-18,5 6 2,-5-6-17,0 0 8,0 0-4,0 0-7,0 0 9,22-14-4,-16 7-6,7-5-8,-2-2-3,0-1-8,11-4-5,-8-3-5,1-3-9,-1 1-6,-2-4-1,-2-2-4,-1 2-5,3-9-2,-6 6 0,-1 3-2,-5-2-8,0 1 2,0-3-2,-4 6-1,4 0-6,-1 0 6,-5 10-2,4-3 8,-3 1-14,4 3-7,-3-2 9,0 9-2,1 0 2,-1-1-6,4 0-1,-1 4 3,-1 1-5,2 4 2,-5-8-3,2 2-2,3 6 0,0 0 4,0 0 0,0 0-2,-6 18 2,3-1-9,3 2 8,3 1 5,0 6-7,0 2 0,5 2 6,-1-2-5,4 3-2,0-5 6,0 0-1,5 0 2,3-3-1,0 2-1,-4-6-1,1 0 4,-2-5-2,2-2-1,0-3 3,-2 1 2,2-4-4,5-5 1,-2 1 3,-3-5-1,6-1-4,-3-1 2,6-5-3,-4-5 5,4 0 0,-8-3-4,4-3 6,-4 1-5,-6 0-2,2-6 3,-5 0-1,0-4 1,5 2-1,-12-1-2,-1-1 1,3 0-2,-7 2 3,-3 1-2,6 2 3,-6-1 1,7 8 10,-8 1 16,2 1-1,5 11-1,-3-2-5,0-4-1,0 6-7,3 2 0,1 3-5,0 0 0,0 0-2,-8 22 2,6 0 1,2 5-5,0 1 8,5 13-6,0 2 1,4 0-5,-2 0-2,5-3 3,3 7-1,-1-7 0,-9-2 2,4-8 0,2-2 0,-3-2-1,0 4-5,0-11 1,-2 3 1,2-6 2,-3-2-4,4 0 4,-4-3-16,1-4-19,-2 3-19,-1-3-19,-2-4-14,-1-3-30,0 0-61,0 0-126,13-19-323,-11 7 144</inkml:trace>
  <inkml:trace contextRef="#ctx0" brushRef="#br0" timeOffset="28057.8117">6926 3672 130,'0'0'187,"-5"-6"-18,5 6-22,0 0-17,0 0-9,0 0-16,0 0-11,0 0-13,0 0-1,11 20-10,-8-13-5,-3 5-6,3-5-5,2 5-7,-5-1-3,2 4-9,-2-3-3,3 2-2,-3-3-3,-3 1 3,1 2 0,-3 1 5,2-6-19,0 2 12,-3-2-5,-2-1-2,1 6-3,-4-2-2,-3-1-3,8-1 3,-7-1 1,0-3-4,-2 0 1,5-4 1,-9-2-3,3 0-1,-1-2-2,1-3-1,-1 0 2,1-2-3,-2-2 1,-1-1-2,3-3 5,1 1-7,0 1 0,4 1 6,-1-2 6,1 5-2,6 0-2,-8-4-4,4 3 3,4-1 2,0 2-17,0 2 12,-1-2-2,5 1 2,-1-1-2,-1 4 2,3 3 0,-8-10-2,6 8-1,2 2 0,0-8-2,0 8 4,7-13-3,-7 13 3,9-4-3,2-1-2,-1 2-2,6-5-1,-2 0 3,8 0 2,6 0-4,-1-2 1,5 0 2,0 2-2,17-6-1,-10 2 2,10-2 2,-3 0 2,3 4-3,-6-2-1,-2 3 2,2-2-3,-11 1-3,-2 6 5,-2-2-4,-10 0 3,-3 3 1,0 1-1,0-3-2,-7 4 0,3 0 0,1-1 3,-9 2 6,-3 0-6,14-5 1,-14 5-2,0 0-6,11 0 0,-11 0 6,0 0 0,0 0-2,0 0 0,0 0 0,0 0-5,11 4-6,-11-4-18,0 0-23,0 0-22,0 0-33,0 0-32,0 0-42,-1 4-108,1-4-311,0 0 138</inkml:trace>
  <inkml:trace contextRef="#ctx0" brushRef="#br0" timeOffset="28747.7128">7491 3717 59,'0'-12'135,"0"6"-16,0 0-7,0 6-11,4-13-10,0 8-15,-4-1 4,0-2-9,6 6-4,-6-5-6,0 7-2,8-10-1,-8 10-4,0-4-4,0 4-2,0 0-5,0 0-6,1-5-1,-1 5-8,0 0-7,0 0 3,0 0-7,0 0 6,-1 20 2,1-8 1,0 2 3,0 5-10,0 0 1,-7 7 1,7 0 4,7 0-3,-7 1 7,0 1 3,1-6-5,4-3 1,-3 0-1,6-2-6,-8-2-4,1-3-3,4 6-2,1-10 2,1-4 6,1 3-4,-2 1 6,8-7-5,0-2 2,2 0-1,2-6-4,7-4-1,-3-4 5,5 0-6,-5-5-1,2-1-3,-2-2 3,0-1-3,-4-1-3,-1 1 0,-3-2 5,1 1-4,-6-2-3,0 2 0,-7 8 1,1-1 5,2 2-5,-5 3 5,0 2 5,-5 2 2,5 0 0,-3 2 2,3 0-7,0 0 4,0 7-5,-2-8-2,2 8-1,-3-5-4,3 5-1,0 0-1,0 0 1,0 0 0,5 31 2,3-12-3,-6 0 0,10 6 0,-5 3 1,5-1 1,6 13-1,-1-6 2,-3 2-3,2-1-1,-6-5 2,-4-2-1,5 12 1,-8-12 0,2 0 1,-3 0 2,-4 0 10,-4-4 0,1 0 0,-6-1 2,-3-2-3,-4 4 1,-1-6-1,-1-2-2,-6-1 2,2-7-3,-2 3 0,-1-5 0,0-1-3,-2-5-19,9-2-9,-2-1-3,1 1-17,2-2-28,0 2-23,9-2-30,-1 0-38,-3 1-165,3-1-350,3-4 154</inkml:trace>
  <inkml:trace contextRef="#ctx0" brushRef="#br0" timeOffset="29064.8679">7120 4731 11,'-8'3'285,"0"3"-29,-1-4-28,3 2-23,6-4-19,0 0-23,0 0-16,0 0-14,25 3-9,2-5-14,0-5-11,23-6-8,1 8-10,6-7-7,19-2-9,-2-7-1,6 6-7,-25 2-3,3 0-7,1 2-2,-7 2-6,-7-1-4,0 4-2,-14 3-4,-5-1-5,-5 3-3,-4-3 1,1 4-4,-9-2-2,1 2 3,-10 0-7,13 0-3,-7 2-17,-6-2-23,0 0-23,-10 12-30,4-6-21,-2 1-44,0 1-2,-4 1-20,-3 5-171,1-6-370,1 6 164</inkml:trace>
  <inkml:trace contextRef="#ctx0" brushRef="#br0" timeOffset="29369.3856">7817 4961 16,'0'0'235,"-22"-14"-23,22 14-22,0 0-18,-15 9-20,9-4-14,-2 9-13,-1-2-6,-6 6-12,4 8-11,0 4-8,3 8-11,-6 1-2,8 2-8,2 0-1,-2 0 0,-2 2 4,5-3-4,6 2-4,-3-6 0,2 4-12,1-12 2,0 1-8,3 0-4,-2-3-2,2-3-8,-3-8 3,7 1-9,-4 0-1,3-2 2,-2-4-3,4-7-2,2 1-1,4 1 4,-1-5-5,4-5-1,7 0-3,6-5 3,-2-1-6,11-3 1,-10 2-1,6-2-3,-11-2-10,1 8-37,-2-5-23,-6 5-49,7-5-43,-11 3-41,1 1-181,-10 2-405,1-3 180</inkml:trace>
  <inkml:trace contextRef="#ctx0" brushRef="#br0" timeOffset="29546.8811">7921 5516 277,'-9'3'271,"-2"-3"-28,11 0-21,-16 0-22,16 0-21,-10 0-21,10 0-15,0 0-11,0 0-15,10-18-12,4 14-12,0-4-36,10-8-34,1 3-41,4-4-48,6-6-49,-10 6-61,-6-4-132,2 0-333,-7 2 148</inkml:trace>
  <inkml:trace contextRef="#ctx0" brushRef="#br0" timeOffset="29699.1935">7818 5126 291,'-12'-1'280,"8"-4"-31,-8 4-20,12 1-28,-10-3-24,10 3-13,0 0-18,22-15-15,-6 8-28,10-1-42,15-10-54,1-1-63,14-6-89,-13 2-162,3-6-332,-1 1 148</inkml:trace>
  <inkml:trace contextRef="#ctx0" brushRef="#br0" timeOffset="33000.1249">2609 6737 55,'-4'-6'120,"-3"1"0,6 1-8,-3-1-4,-3 0-7,5-2-5,-3 2-1,4-2-13,-6 0 2,6-1-10,-4 4 1,5 4 2,-9-6-3,2 1-7,1 3-5,-5 1-6,11 1-14,-24 7 0,8-2-5,-3 2-3,-8 12 0,0-9 0,4 12 2,-4-2 3,5 1 2,-7 5 0,7-4-1,-7 7 2,12-6-6,0-1-7,2 1 0,3-3-5,4 0 1,3-1-3,-3-2-5,7 2 0,1-4-5,1 1 5,7-2-3,0-2-1,9 0-1,-4-1 0,3-1-1,11-3-1,0 0 2,-2-3-1,5-4-3,-5 1 0,5-1-3,-4 0 1,2-3 3,-12 1 2,5-2-7,-7 1 0,-1 2 1,-7-2 4,7 3-3,-5-3-1,-8 3 0,9-3 9,-9 3 1,6-4 0,-6 4-5,0 0 0,0 0-5,0 0 3,-28-3-3,12 5-2,-5 5 3,-5 0 1,-3 5-5,2-2 1,-1 4 4,-1 2-7,-4 8 3,9-6 0,2-1 0,1 6 2,1-2-3,6 2-1,-1 3-1,9-4-1,0-7-1,4 9 5,4 2-6,4-6 2,0-1 1,9 1 2,8-4 3,-7-4-3,13 0 3,4-3-1,6-4 6,3-2-3,2-7-3,-11 4 6,7-11-12,-7 4 9,-1 5-1,-5-6 3,-8 0-4,0 7 1,-2-2-1,0-1-2,-7 1 3,-1-2-7,-4 2-20,1-5-15,-6 8-35,7-7-23,-7 1-41,-5-2-27,5 8-176,-8-11-366,3 8 162</inkml:trace>
  <inkml:trace contextRef="#ctx0" brushRef="#br0" timeOffset="33429.9756">2926 7249 24,'-8'0'215,"8"0"-18,0 0-18,-14 0-12,14 0-16,0 0-15,0 0-20,0 0-7,0 0-9,0 0-12,0 0-10,22-16-5,-8 10-8,8-4-9,0 1-7,4 1 2,-1-7-13,-1 11 1,-5-3-3,-2 3-5,4 2-5,-4 0-1,-7 4-7,2 0-1,-4 2-4,-1 6 1,1-2 0,-7 15 0,-2 5-2,-7 10 2,-7-3-8,-4 4 2,4-1 2,-12 7-1,4-10-1,0 3 1,-3-3-3,3-3 2,4-7-5,1-1 5,-1-2-3,7-4-1,2-4 0,1 0 0,4-7-4,2 3 0,3-1-2,0-4 6,4 0 0,6-3-4,3 2 9,6-10-5,8 0-3,-1-4 10,14-3-7,3-1-2,-8 0-2,7-5 6,-7 1-6,-2 8 5,-9 2-4,5 0-3,-12 6-25,0 0-20,-2-1-21,-3 3-17,-12 0-19,19 5-14,-11-3-42,-3-2-123,-5 0-306,0 0 135</inkml:trace>
  <inkml:trace contextRef="#ctx0" brushRef="#br0" timeOffset="33692.2736">3804 6967 199,'-1'5'277,"1"-5"-30,0 0-26,0 0-22,0 0-19,0 0-19,0 0-12,27 7-17,-12-7-14,9 0-11,22-7-16,-5-3-38,10 4-36,-5-1-45,1 2-43,-6-5-60,-12 5-190,-2 2-346,-10 0 153</inkml:trace>
  <inkml:trace contextRef="#ctx0" brushRef="#br0" timeOffset="33844.8661">3839 7372 67,'-14'7'312,"0"0"-36,6 0-32,8-2-25,0 0-21,0-5-16,14 2-16,0-2-17,15-5-14,13-9-20,4 0-34,8-6-35,17-13-60,5 3-65,0 0-87,-28 5-157,-2 7-347,1-2 153</inkml:trace>
  <inkml:trace contextRef="#ctx0" brushRef="#br0" timeOffset="34558.0312">5101 7122 246,'0'0'249,"-15"-2"-21,15 2-21,0 0-20,-15 0-17,15 0-22,0 0-7,0 0-17,0 0-11,0 0-15,23-12-7,-1 5-9,5 2-7,13-7-14,1 0 13,3-4-6,1 2-6,-6 3-11,1-4-1,-8 10-8,1-6-2,-5 9-6,2-4-15,-15 0-19,2 6-9,-6-1-13,-3-2-2,3 3 3,-5-1-2,-6 1-7,0 0-15,0 0-28,0 0-27,0 0-22,0 0-39,0 0-178,-25 12-367,16-10 164</inkml:trace>
  <inkml:trace contextRef="#ctx0" brushRef="#br0" timeOffset="35212.2756">5871 7312 2857,'-4'4'48,"-4"2"-33,1-2-8,-7 0-4,8-1-4,0 1-2,2-1 1,4-3 1,-6 5 5,6-5-4,0 0 2,0 0 2,0 0-2,0 0 1,22-16 0,-8 9 1,5-10-1,4 1-3,4-3 6,-4-1-2,-4 0-3,3-2-1,5-12 3,-9 10-2,4-9-10,-6 7-9,-7-2-4,-2-3-4,-1 3 1,-5-16-11,1 3 0,-8 0 5,3 1 1,-5 2 0,-2 1 2,-1 5 5,0 5 1,1 1 5,-1 0 2,2 4-4,1 5 5,-3 1 1,6 7 9,-1 2-2,1-1 2,3 2-3,-2 2 1,4 4 0,0 0 1,0 0 0,-13 20 3,13 1-2,-2 3 7,4 6 8,1 10 3,7 0 3,-2 0 0,4-1 7,3 1-2,-1 0 2,2-7 1,1 4-2,-3-11 4,2 0-7,0 0 0,5-5-1,1-2 2,-3-3-6,0-6 4,-5-1-4,6-2 0,6 2-1,-6-4 0,7-8-2,0-4 5,6 0-6,-4-9-2,6-3-1,-5-6-1,-5 1-2,0-4-12,2-6-12,-4-7-4,-4 6 0,-5 0 10,-11 5-5,2 3 4,3 1 1,-8 6 1,1-4-1,-2 6 13,1 1 18,-4 10 2,0-5 9,4 1-1,0 4 1,-2 0 0,2 7-10,-3-8-2,3 8 2,-3-5-9,3 5 0,0 0-1,-8 19 1,2-8-3,1 9-2,2 0 5,-2 7 0,5 3-2,-2-2-3,4 2 2,6-1 1,-5-1 1,-1 5 1,5-5-3,3 0 0,-5-2 2,4 1-4,-2-3 1,0 0-1,0-8 1,1-1 1,-2 3-16,4-3-26,-6-4-31,4-3-36,-3-1-35,4 0-58,-4-6-244,-5-1-473,14-14 210</inkml:trace>
  <inkml:trace contextRef="#ctx0" brushRef="#br0" timeOffset="35656.3995">7206 6478 10,'0'0'310,"0"0"-37,0 0-27,4 12-24,0-5-22,0 4-21,-4 3-17,4 1-13,-3 3-18,1-1-9,4 0-16,-6 1-7,0 1-13,5-3-8,-4 2-6,-1-4-9,0 3-4,-1-8-6,-4-2-4,3 5-4,-4-1-3,1-7-7,-4 2-2,4-2-3,-9-4-12,14 0-2,-29-7 1,14 0-7,-1-5 0,-2-6-1,-4 0-1,3 3-1,2-6 3,3 7 4,1 1 3,7-1 3,-7-1-1,11 6-5,-4 0-1,4-3 2,2 1-6,5-2-1,1-1 1,10 0-2,8-4 1,-3-1-1,7 5 0,9-6-3,8-2-1,-2 3 0,1 1 2,1-1-3,2 2 2,-2 5-2,2-2 3,-6-2-2,-6 8 0,-6-2-1,-6 3-1,4-1 2,-13 6-2,-1 0 2,-5-2-1,3 0-2,-3 4 1,0-2-1,-8 2-4,11 0-20,-11 0-21,6-1-23,-6 1-15,0 0-20,3 15-29,-3-8-45,-3 0-72,0 3-133,3-2-413,0 0 183</inkml:trace>
  <inkml:trace contextRef="#ctx0" brushRef="#br0" timeOffset="36156.6729">7745 6443 225,'0'0'208,"4"-7"-4,-1 1-35,-3 6-10,0-8-15,0 8-16,0 0-13,0-7-12,0 7-11,0 0-12,0 0-2,0 0-5,9 19 20,-10-9-3,1 9-2,0 1-3,-7 6-2,6 1-4,-2 2-8,3-4-9,0 1-5,0-7-5,3 6-3,-2-7-1,3-2-2,0-5-10,1 3-1,3-3-6,-2-1 0,9-2-1,-8-5-4,9-2 1,2-2-4,4-5 0,5-5-2,1-4-4,2 0-8,4-11-12,-3-4-16,1-3-14,-5 6-9,-10 1-10,-3 0-7,1-1 6,-1 1-1,-9 3 5,4-1 7,-9 5 1,2 3 13,-4 4 10,2 1 12,0 0 7,-8 3 1,7 3 1,-3 0-1,4 5 0,-9-4-3,9 4 3,0 0-1,-6 13 5,-2-3 0,6 6 9,-1 3 13,3 4-9,5 8 1,3-1-3,-7-1-2,12 7 13,-7 0-10,4-8-3,-6 2 2,6-1 1,-5 1-1,7-1 13,-5 1-1,1-3-1,-8-3-1,3-1-3,-3-4 8,-3 7-2,-5-2-1,-7-2-4,-4 2-1,4-3 2,-4-6-6,-5 1 1,2-2-1,-4 4 3,0-10-9,0-4-16,-1 3-19,5-4-13,2-4-25,-3-1-34,6-2-26,-5 0-31,8-2-25,-1 2-216,4-3-424,10-2 189</inkml:trace>
  <inkml:trace contextRef="#ctx0" brushRef="#br0" timeOffset="36471.8292">8690 6100 306,'0'0'286,"-20"15"-30,15-4-26,-4 13-22,2 12-24,-7 7-17,3 6-17,-8 18 0,3 5-18,-3 3-11,5 0-7,-8 0-13,0 0-6,1-3-11,-4-6-3,9-14-7,-5 0-6,1-4 0,1 4-9,1-4-2,4-10-5,0 2-5,-2 0-7,5-12-4,3-5-5,0-6-2,6-3-25,-2 2-22,-3-6-27,6 2-25,1-5-12,1-3-15,6 2-23,-1-5-33,-6-1-34,21-2-223,-7-4-444,5-3 196</inkml:trace>
  <inkml:trace contextRef="#ctx0" brushRef="#br0" timeOffset="36737.1178">8804 6845 214,'0'0'307,"-11"-4"-37,11 4-31,0 0-22,-12 12-11,5-2-1,-1 5-11,2 4-14,-2 6-8,2 1-21,1 1-10,0 12-13,5-11-16,0 12-6,0-14-6,3 4-9,1 0-7,-1-2-8,3-6-4,2 3-10,-3-1-1,3-10-10,-7 1-11,7 1 0,-1-6 0,-1-3-8,2 1-1,3 1 4,-3-3-2,6-3-8,7-3-7,-7-3-30,8-3-34,2-1-48,1-6-48,-3 1-59,2 0-75,-11-2-218,6-5-535,-8 3 236</inkml:trace>
  <inkml:trace contextRef="#ctx0" brushRef="#br0" timeOffset="36900.6865">8988 7096 251,'-22'2'359,"4"1"-38,1 1-33,6-2-25,-3-1-20,4 2-16,-1-2-23,5 2-21,-2-1-19,8-2-19,-5 3-14,5-3-28,0 0-33,0 0-35,0 0-51,46-15-58,-24 4-72,21-11-77,-11-3-199,2-1-456,-5-3 202</inkml:trace>
  <inkml:trace contextRef="#ctx0" brushRef="#br0" timeOffset="37044.2973">8958 6726 330,'-16'0'342,"-6"0"-35,1 0-32,7-2-29,1 2-21,13 0-23,-15 0-23,8-2-20,7 2-13,0 0-14,0 0-20,0 0-34,0 0-51,29-5-65,-2-5-94,12-3-107,1-9-154,-2-1-424,3 2 189</inkml:trace>
  <inkml:trace contextRef="#ctx0" brushRef="#br0" timeOffset="41933.5955">515 8737 58,'-1'-4'155,"1"4"-17,0-7-15,0 7-9,0 0-12,0 0-7,0 0-12,0 0-5,0 0-5,0-7 0,0 7-7,0 0 0,0 0-10,0 0 2,0 0-6,0 0 9,0 0 7,0 0 11,0 0 5,23 6-1,-10-5-4,-5 5 2,14-3-3,-4-1-5,7 1-4,8-1-7,8 1-5,4 3-7,-3-3 2,12-1-5,-2-4-5,10 0-4,17-1-3,5 1 0,0-1 0,9-1-6,-1-3-4,11-1-2,-5 2-4,42 1 2,-45 1-3,7 6-3,39-8 1,-38 3 0,41 0-2,-8 3-3,8 0 2,2 0-7,0 0 4,10 3 0,-2 0-5,-1 1 4,9-4-4,9-1 5,4-2-3,11 0-1,4-7-1,-2 7 0,3-10-1,25 1-2,0 2 4,14 3-1,1-5-3,5 1 0,1 4-2,13-7 3,-1 10 4,6-1-4,-2 0 1,3-1 0,6-4 1,7 3 0,-2 2-1,-6 5-3,13-2-4,-2-6 7,5 4-6,3 3 0,-6-10 0,10 4-6,4-4 2,4-2-2,0 2-4,-4-10-5,0 6 6,13-1-7,-4 0-8,-6-3 2,2 8-1,3-4 8,2 3-4,-10 5 4,3-11-1,2 10 3,-5-2 1,0 7 3,2 1-3,-9 2-2,-5-10 13,-1 10-5,-1-2 6,-5-7-8,-11 2 9,17 2-1,-4-6-1,-2 4-2,-8-3 0,4-3 5,1-3-3,3 3-1,3-2 6,-13-3-7,4-1 4,3 1 2,5 3 2,-5-4-7,-11 5 1,-2-1 3,3 0 1,-6 4 3,-3-3-6,-13-1-2,-10 1 2,2 0-1,-6-5 2,0 3 1,-11 0 6,-10-1-7,-7 0 1,1 3-6,-16-8 5,-1 5 0,1 0-1,-14 3 3,0-5 1,-20 4-3,-6 1-2,-45 2 7,8 0-5,-8 5-1,6-2 4,-13-3-2,1 5 0,-9 0-10,-17 2-34,-3-2-36,-3 2-43,-2-2-47,-20 1-190,0-2-390,-5 1 172</inkml:trace>
  <inkml:trace contextRef="#ctx0" brushRef="#br0" timeOffset="42681.7653">19012 9310 111,'0'-6'167,"0"6"-6,0 0-11,3-7-2,-3 7-13,0-9-6,0 9-11,0 0-8,0 0-15,0 0-12,0 0-9,0 0-4,0 0 0,0 0 0,1 30 14,-1-4 6,4 19-6,-4 6-1,-4 19 2,4 7-6,-1 5-1,2 0-5,-1-2-4,7 2-2,-4 0-9,2-5-3,-4-20-7,6-9-5,-6 6-2,6-10-3,0-4-5,-3-1-1,4-7-6,-5-7 0,1 1-1,1-9-3,-2-1-6,-3-2 2,2-4-1,1-1-1,-3-2 0,2 0 0,-1-1 2,-1-1-4,0-5-20,0 0-25,0 0-33,0 0-37,-14-16-24,11 2-22,0-4-16,1 1-39,-7-6-169,2-4-401,1 1 177</inkml:trace>
  <inkml:trace contextRef="#ctx0" brushRef="#br0" timeOffset="43151.5073">19089 9536 121,'0'0'229,"0"0"-14,0 0-9,-6-3-12,6 3-12,0 0-9,0 0-13,0 0-16,0 0-17,0 0-7,0 0-20,0 0-11,0 0-10,0 0-5,0 0-5,0 0-7,0 0 2,24 8 3,-2-2 0,6-4 2,13 3 0,13-4-3,22 10-2,3-15-2,15 0-6,-4 0-3,52 2-2,-48 2-8,9 0-4,34 2-4,-40 2 0,4-1-4,39 9-3,-42-10-6,44 4-1,-39-2-2,39 3 0,-45-4-1,-5 6-3,0-2-2,-1 0-2,-7-4 5,-6 1-4,-16-1 0,-7-1-1,-1 2-6,-2-1 5,-6-3-5,-5 0 1,-12-3 2,-1 3-3,-7-4 2,-1 4 1,-4 0-4,1-2 7,-9 1 13,3-1 4,2 2 8,-5-3 1,-2 2 0,-6 1-5,8-1 0,-8 1-5,0 0-7,13-2 1,-13 2-6,0 0-6,0 0-24,0 0-28,0-7-21,0 7-24,0 0-28,-19 10-28,5-6-18,-1 3-32,-2-2-20,1 4-48,-14-4-158,5 6-454,-4-3 200</inkml:trace>
  <inkml:trace contextRef="#ctx0" brushRef="#br0" timeOffset="43592.5608">21666 9730 193,'0'0'198,"5"-12"-10,-5 12-17,5-5-12,-2 2-18,-3 3-16,0 0-12,0 0-11,0 0 0,0 0 3,14 11-5,-12 0-2,-1 4-5,1 14-7,-2-2-7,0 13-2,0 4-3,0 5-1,0 0-2,-2 1-3,2-5-4,2 1-8,-2 0-5,-2-1-3,4-5-7,-4-10-6,4 1 2,-2-3-6,-2-4 0,2-1-7,0-6-1,-1 0-3,1-2 0,0 1-3,0-1-1,-2-5-3,2-2-21,0-1-16,0-2-18,-3 1-21,3-6-52,0 0-56,-8 3-249,8-3-455,-19-7 201</inkml:trace>
  <inkml:trace contextRef="#ctx0" brushRef="#br0" timeOffset="43953.5951">20126 10634 2511,'-52'5'58,"1"-8"-12,4 8-29,-1 0 4,2 0-16,2 6-5,12-4 3,2 0-3,11-4 2,-1-1 4,5 4-6,7-5-1,-1 3 0,3-1 0,-1 2 1,7-5 1,7 9 1,-4-4 3,9-1-4,4-1 4,16 1 4,12-1 3,4-7 7,9 4-3,25-10 10,5-4 2,8-7 3,2 0 1,37-1 2,4-6-2,1-1-1,2-3 0,3 7-3,-6 1-4,-1-2-4,-37 12-1,-2 0-3,2 2 3,-8 1-7,-10 8 1,-6-2-3,-16 2-2,-15 0-10,-12 1-18,-2 4-11,-2-2-20,-8 0-11,-6 0 6,-4 0-4,-3 3 7,-8-3-6,3 4-12,-3-4-22,0 0-33,-36 6-20,8-5-54,-12 2-154,-6 1-383,-5-4 170</inkml:trace>
  <inkml:trace contextRef="#ctx0" brushRef="#br0" timeOffset="44462.8175">19206 9239 185,'0'0'181,"0"0"-5,-14 2-9,14-2-14,0 0-17,0 0-8,0 0-9,0 0-17,0 0-7,0 0-7,0 0 12,0 0 1,46-7 2,-13 0-2,18-5-4,33-11-8,3-7 0,47-11-7,-39 16 11,60-20-3,-7 1-8,4 4-4,-18 2-8,1-3-9,1 8-6,-36 7-4,-4 4-4,-1 1-5,-2 4-2,-9 0-8,-6 2-2,-26 10 0,-3-6-7,0 4 2,-27 3-7,-1 3-1,0-2 1,-6-1 0,-5 2-1,-2 2-1,3-3-1,-11 3-2,17-1 1,-17 1-4,0 0-4,0 0-2,0 0-14,0 0-20,0 0-13,0 0-27,0 0-32,-41 13-24,25-6-22,4-2-34,-3 0-30,-4 5-186,4-2-430,-3-1 190</inkml:trace>
  <inkml:trace contextRef="#ctx0" brushRef="#br0" timeOffset="44984.1313">21117 8789 92,'0'0'203,"-7"-1"-7,7 1-8,-4-6-1,4 6 0,0 0-5,0 0-4,-7-5-11,7 5-11,0 0-8,0 0-16,-3-2-12,3 2-14,0 0-6,14-6-12,1 3-1,4-2-4,11-2-9,16 2 1,-4-2-15,14 1-2,1 2 1,20-7-4,7 4-1,-1-1-8,10 8-1,-1-6-9,1 3 0,2-1-5,0 7-4,8-3 2,-5 0-6,2 1 0,-2-1-5,-3 3 4,-3-1-6,-4-1-3,-7 2-4,-3-3-2,-20 0 1,-6 0 1,-4-3-2,1 3 0,-3-1 1,-2-1 0,0-2-3,-6 0 1,7-2 0,-18 1-3,-2 0 4,2 5-3,-5-3-1,3-5 1,-4 1-3,6 4 2,-8-1-3,-2 1 4,-2 3-2,-1-4 2,-3 4 0,0-4-4,2 4 3,-1 0-3,-5-3 0,-7 3 0,14 0-1,-1 0 0,-7-1-1,-6 1 3,14 0-3,-14 0-1,13 1 2,-13-1 1,0 0-1,0 0-1,12 0-1,-12 0-1,0 0 0,0 0 1,-3 11 4,-6-8-4,-5 11-1,-4-3 4,-6 5-1,-9 4 0,-6 1-4,-1 5 3,-3 0 3,-6 4-8,-19 13-4,-6 5-5,-5 3-3,-37 17-3,0 2 2,-2 1-6,1-1 4,3 0-8,28-19 1,-32 18 1,35-13 1,3-2 3,4-5 4,9-4-1,23-5 5,-2-6 0,5-1-3,9-4 1,4-8-16,7-3-18,5-1-11,0-4-15,2-1-13,9-3-17,-4 0-15,4-2-6,5-3-17,0-4-46,0 0-155,0 0-373,0 0 165</inkml:trace>
  <inkml:trace contextRef="#ctx0" brushRef="#br0" timeOffset="45354.1421">23792 8540 279,'-3'-6'250,"1"1"-28,2 5-26,-3-8-19,3 8-17,0 0-19,0 0-10,-8 26-15,3 0-11,2 14-9,-3 12-10,-1 20-2,-2 10 7,1 3-5,-3 3-7,-3-3-7,4 6-5,1-7-7,-6-8-6,1 5-8,6-3-1,2-4-2,1-22-8,-1-3-3,-2-1-2,6-4-2,-2-14-2,0 1-3,0-6-6,2-7 1,2-1 0,-5-3-3,2-1-4,0-5-14,0 0-18,3-1-39,0-7-71,0 0-82,-14-3-206,14 3-453,-19-9 201</inkml:trace>
  <inkml:trace contextRef="#ctx0" brushRef="#br0" timeOffset="45621.4312">22059 10292 81,'-23'-2'306,"6"4"-28,1-2-27,2 0-25,8-2-21,6 2-26,0 0-14,0 0-15,20-14-15,12 6-10,14-5-10,12-3-12,31-10-9,44-7-9,1-4-10,-35 15-4,48-18-12,-14 3-4,-37 13-6,36-12-5,-31 12-4,30-11-2,-47 11-5,-3-1 0,3 1-12,-7 3-3,-23 7-14,0 4-31,-16-1-45,-10 4-49,-7 2-41,1 1-17,-15 1-44,0 2-153,-7 1-407,0 0 180</inkml:trace>
  <inkml:trace contextRef="#ctx0" brushRef="#br0" timeOffset="46211.5112">20536 10165 84,'0'0'159,"8"-6"-5,-5 5-16,3-3-7,-6 4-5,0 0-11,7-7-5,-7 7-1,0 0-9,1-4-3,-1 4-4,0 0-3,0 0-3,0 0-1,0 0-13,0 0-7,0 0-6,0 0-4,-14 15-6,0-1-2,-5 8-8,-14 12-3,-12 4-3,-17 10-2,-6 3-5,-1 2-2,-9 1-4,-1-2 1,-32 30-2,38-26-2,-4-5 2,-5-3 0,2 1-3,-2-5 1,14 0-3,14-15-3,0-1 5,10-1-6,3-3 3,5-8 0,12-3-5,5-2 0,5-6-3,-1 2 5,4-3-9,8-1 7,-8 0-4,11-3-1,0 0 0,0 0 2,0 0-3,11-17-12,0 10-11,-1-5-20,2 2-16,3 2-16,-1 0-30,5-10-15,-6 3-16,-1-1-21,-4 2-12,0 0-112,-3-2-301,-2 2 134</inkml:trace>
  <inkml:trace contextRef="#ctx0" brushRef="#br0" timeOffset="46458.0453">19336 10830 403,'3'-6'64,"-3"-6"28,-4 4 5,0 0-1,3-1 3,-7 5-2,6-2-7,-4 1-11,0 1-10,1 1 3,-5 2 1,10 1-10,-20 4 7,9 4 3,-3 3-5,1 0-8,-6 10-5,-2 0-3,-4 11-2,1-1-3,-4 2 1,7 4-3,-7-4-3,6 5-2,-1-1-6,4-1 1,5-11 1,0 0-3,0 2-5,3-2-3,3-8-1,8 2 11,-7-6-7,7-3 3,0 1-4,7-4 0,1 2-2,6-5 3,3 0 0,10-2-2,2-5 0,15-3-4,2-1 0,1 0-3,12-6 2,-2-2 0,24-4-5,-4 3 2,2 0-6,-19 4 2,-4 2-29,-2 3-46,-8 2-48,1-1-51,-14 5-63,-1-4-134,-4-1-385,6 2 170</inkml:trace>
  <inkml:trace contextRef="#ctx0" brushRef="#br0" timeOffset="47379.5787">22469 8881 56,'-10'4'205,"1"-2"-13,2 2-8,-4 0-9,-2 0-8,6 1-9,3-3-14,4-2-9,-6 0-11,6 0-12,0 0-12,-11 0-8,11 0-1,0 0 12,0 0 18,0 0 4,43-3-6,3-13-11,1 3-10,29-13-2,2-1-9,10-1-7,-1-3-4,4 1-9,41-16 1,-38 15-9,44-13-7,-50 14-5,12 1-5,31-9-3,-39 9-3,3 3-4,-11-1-1,-5 7-7,-22 7-2,-8-2 2,-5 6 5,-12 0-16,-10 6 5,-4-2 6,-3 2-9,-2-1-1,-2 0 0,-4 0-1,0 1-4,-5-1-2,-2 4-5,0-7 3,0 7-5,-5-8 0,1 3-8,-6 3-18,-3-1-12,-4 3-10,3 0-18,-5 0-13,0 0-3,0 0-7,-3 3 1,4-3-4,-1 2-1,3-2 3,1 2 4,-1-2 4,-5 1 8,5-2 9,-3 4 8,3-3 7,-1 2 1,1-4 8,0 2 9,1 0 4,-1 0 12,0 2 10,8 0 19,-1-4 6,-4 4 12,3-1-1,4 2 0,6-3-4,0 0-3,-16-3-4,16 3 0,0 0-1,0 0 1,0 0 4,0 0 8,0 0 2,32 16 5,-4-11 8,2-1-7,-3 1-3,22 2 0,-9 0 1,1 11-5,-9-13-2,-1 5-5,-4 6-5,-3 0 0,-2-4 2,-4 3-7,-7 1 3,-3-2-4,-5 5-2,-3-1 0,0 5-1,-8 3-2,-5 0 5,1 2-6,-9 7-12,-3-2-11,1-1-19,-6-2-14,2 0-15,7-7-27,-4 2-25,5-7-35,8 1-41,-2-8-208,2 7-430,1-10 190</inkml:trace>
  <inkml:trace contextRef="#ctx0" brushRef="#br0" timeOffset="47893.8129">24585 8706 98,'3'-3'228,"-3"3"-22,0 0-23,11-3-20,-11 3-10,0 0-8,9 6 5,-2-2-16,-6 4 0,1 7-9,3 1-5,1 3-12,-3 5-8,0-1-13,-6 3 3,3-1 0,0 1-1,-1-7-6,-1 6-13,-4-6-8,6-1-1,-5 1-9,3-5-3,-6-1-4,7-2-2,-4 2-8,5-5 1,-3 0-5,-2-1 0,-1 0-3,6-7-2,-6 4-5,6-4 1,0 0-2,-15-12-7,7 3 0,4-10-2,-3 0-2,4-6-2,0-3 1,0-1-2,3-9-1,6 6-1,-6 2 1,8 3-2,-5 0 2,0 4-3,-3 4 2,11 0 0,-7 4-3,4-5 2,3 7-2,3-10 3,2 5-2,7 3-1,-4-5-3,21-1 9,-16 7-9,17-4 3,-2-4 2,3 8-2,-1 2 3,0 3 1,-2-8-5,-8 9 5,2 0 1,-6-1-5,-4 0 2,0 5-2,-6-3 2,-3 3 0,-1 2-2,-5 1 4,0-2-15,0 0-11,-8 3-21,9-2-21,-9 2-38,0 0-41,0 0-42,0 0-44,0 0-187,-3 15-447,-8-8 198</inkml:trace>
  <inkml:trace contextRef="#ctx0" brushRef="#br0" timeOffset="48241.8813">25015 8718 90,'0'0'251,"0"0"-27,0 0-23,0 0-16,16-12-20,-11 8-17,6-5-13,2 5-13,2-4-14,1 3-11,0-1-7,0 1-7,0 3-7,-7 2-10,4 0-9,-2 2-6,0-2-8,-8 5 5,3 1-2,2 10-3,-8-2 1,0 3-4,-3 7-4,-8-1 0,-3 6-1,-4 5-1,3-8 7,-11 7-4,11-11 5,-3 0 0,4 0-2,3-7-4,1 0-5,1-3-3,4-2-2,-3-2-1,5-1-2,-2 0 1,5-2-4,-3 0 4,3-5 0,0 0 5,16 2 5,-16-2-4,32-11-3,-6 3 0,11-10-7,9 1 3,-8-2-5,4-4-3,1 6-3,-5-1 1,2 4-4,-12 0 0,1 6-30,-6-3-37,4 3-59,-11 0-76,3 3-290,-8-7-523,-3 5 233</inkml:trace>
  <inkml:trace contextRef="#ctx0" brushRef="#br0" timeOffset="50801.7875">1922 9669 157,'0'0'178,"-6"-7"-12,6 7-9,0 0 0,0 0-17,-11-4-11,11 4-1,-2-4-9,2 4-2,-8-6 0,8 6 1,0 0-14,-6-2-6,6 2-7,-9-3-10,2-3-6,7 6-5,-12-3-9,12 3-5,-19 0-2,9 0-5,-9 3-4,3 3-4,-6-3 0,2-1 4,-9 8 1,1 3 5,2-4-3,-2 4-2,-1 0 0,2-1-2,4 5-5,-6 2-5,7-3-3,-2 5-5,8-2-1,-6 2-3,3 3-1,11-1-5,-6-2-1,6 2 3,3-2-21,4 1-5,1 1 5,0-2-2,5 2 1,4-1 2,5 1 1,1-3-1,4 0 3,1 0 2,4-5-3,-3-2 2,5 2 2,3-6 1,-5-2 0,3-1-2,-1-5 2,1 2 9,-6-1-10,0-2-1,-4 0-1,4-2 0,-6-1 4,-4 3-4,-1-1-1,3 1 2,-5-3 1,3 2 0,-11 1-1,11-2 1,-11 2 0,9-2-1,-9 2 3,0 0 0,0 0-4,8-2 1,-8 2-1,0 0 0,0 0 0,0 0-2,0 0-3,-28-1 0,9 2 11,4 3-14,-7 2 1,2 0 1,-7 3 0,3 2 1,-1 2 0,2-5 8,-3 5-10,8-1 0,-2 2 4,2-1-7,1 6 3,4-2-1,5-1 3,-6 0-5,9 3 5,2-2-1,-3-1 2,7 2 2,7-3 0,3 3-1,0-4 2,7 5 3,9-3-1,0-6 2,4-2-1,7 2 0,7-3 3,-14-6 7,10 3-9,-6-4 0,-6 0-1,4-4-1,-5 2 0,1 1-1,-12-3 0,2 3 4,-6 1-1,0-2-5,-2 2-5,-11 0-6,12 0-18,-5-4-22,-7 4-25,3-4-14,-3 4-11,3-4-28,-3 4-10,0 0-16,-3-11-20,3 11-35,-3-8-131,3 8-368,-8-6 163</inkml:trace>
  <inkml:trace contextRef="#ctx0" brushRef="#br0" timeOffset="51211.691">2169 10388 159,'0'0'226,"0"0"-8,0 0-10,0 0-18,-14-7-16,14 7-15,0 0-21,0 0-8,10-11-17,-6 8-12,6 1-7,1-3-12,3-2-8,2 0-8,6 2-6,-3 1-8,2-1-3,-2 1-8,0 3-6,-2 1 1,-1-2-7,-5 4 1,0-2-8,0 4-3,-1 0-2,-4 2-2,2 4 1,-7 1-3,-1 4 1,4 2 0,-9 10-4,-5 2 3,-1-6-3,-5 13 2,-1 2 0,0-12 6,2-1-1,-4 1 5,4-2 3,-1-4 4,2 3-2,-1-5-1,6 0-3,1-5-1,-2 0-2,4-5-6,6 3-2,-8-6 2,8 2-5,-3-3 1,0 4 3,3-8 0,6 8 3,2-3 4,0-2 2,13-3 3,-4 0-4,7-7 4,12-2-1,2-3-4,6 0-2,1-2-4,-1 6 0,-4-3-2,-12 4-3,1 0-19,-10 3-29,-4 1-33,1 1-33,-3 2-38,-13 0-24,22 0-37,-22 0-208,6-2-444,-6 2 197</inkml:trace>
  <inkml:trace contextRef="#ctx0" brushRef="#br0" timeOffset="51464.0186">3054 10053 147,'-5'-3'292,"5"3"-38,0 0-23,-1-6-23,1 6-23,0 0-16,17 0-19,4 0-13,6 2-13,17-2-12,3 0-22,4 4-50,-3-3-51,1 1-59,0-2-77,-18 1-172,-2-1-345,-10 3 153</inkml:trace>
  <inkml:trace contextRef="#ctx0" brushRef="#br0" timeOffset="51609.0503">3155 10367 118,'-14'3'366,"6"3"-36,-3-5-38,5 0-30,6-1-28,-10 6-23,10-6-18,0 0-18,0 0-21,45-8-15,1-1-54,11-3-57,-1 3-85,32-10-100,-8-2-239,-2 2-428,-21 1 189</inkml:trace>
  <inkml:trace contextRef="#ctx0" brushRef="#br0" timeOffset="52933.5113">5534 9687 168,'-4'-1'184,"4"1"-10,-8-8-7,8 8-7,0 0-12,0 0-9,-2-4-8,2 4-14,0-5-12,0 5-13,0 0-13,0 0-3,0 0-12,0 0-7,0 0-4,-5 12-5,5-2-4,-8 5-3,8 2-1,-1-1-2,1 1-4,-7 7 0,7-6 6,0 1 1,-7 6-6,7-8-1,-7 2-1,7 2-4,-8-7-3,2 5 0,1-3-2,-4 1 3,4-1-4,-8-2-2,-1 2 0,5-3-2,-2-2-4,-1-2 4,0 0-4,-1-5 2,-3-1-4,0 0 2,-3-8-5,2 1 3,0-3-4,-10-5 3,3-3 2,2 1 2,3-5 1,-5 0 2,0-1-1,9 0-3,-12 0 5,8-1 9,-2 6 3,12-2 11,-6 2 6,1 4 0,0-1-3,4 2 3,4 2 1,-2 4 0,2-2-1,3-1-5,-2 2-1,0 1-2,5 4-8,-3-4-1,3 4-6,0-8-6,0 8-2,0 0-1,8-15-2,6 6 2,3 0-3,12-6-3,15 1 3,2-4-5,3 2-4,11-1 1,20-10 1,3 1 0,6 11 0,-2-3-6,-1 5 4,-3-1-2,-5 5 2,-23 0-2,4 5-1,-12 0 2,-2 4-1,-15 0-3,-2 0 3,-9 0 0,0 0-7,-3 1 4,-2 2 2,-4-1-5,-10-2 5,17 0-2,-17 0-2,7 2 2,-7-2 0,9 0-1,-9 0 4,0 0-5,0 0 5,0 0-8,0 0-6,0 0-12,0 0-16,0 0-21,0 0-27,-14 11-29,14-11-23,-8 8-24,2-2-27,6 1-24,-2-1-230,-4 1-481,4 4 212</inkml:trace>
  <inkml:trace contextRef="#ctx0" brushRef="#br0" timeOffset="53573.3264">6114 9866 161,'0'0'224,"0"0"-10,0 0-7,-8-7-10,8 7-12,0 0-19,0 0-14,-7-3-16,7 3-17,0 0-11,0 0-13,0 0-7,0 0-9,0 0-9,8-7-5,-8 7-8,11-6-5,-1 3-6,-5-1-1,4-1-6,2 3-5,-3-3 4,6 3-9,-7-3-4,8 3-3,1-4 0,2 0-6,4 2 1,-5-4-3,4 4 0,7-1-1,-5 0 2,-4 0-6,0-1-1,1 5 2,-6-5-4,2 5 1,-3-1-1,-4 0-2,-2-1-1,-7 3-4,19 3 3,-13-6 0,-6 3-1,0 0-1,9 3 0,-9-3 0,0 0 2,-1 11-1,-7-4-1,2 1 5,-2 1-4,-3 1 1,-4 5 1,1-6-3,3 3 0,-3 2 3,0-5-3,-2 6 1,2-6-1,-1 4 1,3-5 3,2 6-4,1-2-1,-2 2 0,-2-2-2,3 1 5,-1 4-1,0-1-1,2 4 1,-6 3-1,3-2 3,-1 2-3,0-1-1,6 1 0,-1-6 2,1-2 1,-7 4 3,6-4-5,2 3 0,-2-6 0,3 1 0,4-5-2,-4 3 4,5-3-3,-8-1-1,6 0 3,-1 0 1,2-2 1,1-5-2,0 7 1,0-7 2,4 4 0,-4-4 2,15 0-3,-1 0 2,0-7-2,16 2 2,-5-2 2,9-4-5,4 0 3,4-5-2,4 3 0,-3-3 0,3 2 2,-3-1-2,6 0 0,-8 2-2,-11 4 2,-1-2-4,-3 5 1,-5 1 0,-5 2-11,-5-3-11,0 6-6,0-2-6,-3 2-2,-8 0-4,8-7-10,-8 7-18,0 0-25,0 0-29,0 0-29,0 0-41,-18 18-155,9-14-375,-5-1 166</inkml:trace>
  <inkml:trace contextRef="#ctx0" brushRef="#br0" timeOffset="53940.3439">5386 10708 2693,'-19'-1'118,"3"-4"-31,-2 3-28,9-3-33,-1 2-8,-1 2 0,5-3-2,-4 1-2,10 3 1,-4-3 1,4 3-7,0 0 2,19-12-1,1 4 1,9-3-1,15-3 3,7 2-4,25-6 5,8 3-2,-5-5 1,3 3 5,8-2 1,-3 0 1,3 1-2,-2-3-2,6 2 1,-6 3-6,-6-5 3,-3 10 0,-24-1-2,26 0-2,-22 3-1,-9 2 0,-7 2-3,-7 2 3,-10 1-8,-10 2 1,6-5 0,-16 5 3,7 0-2,-13 0-3,8 7-7,-8-7-15,-7 7-23,1 1-17,-8 2-29,-2-2-26,-11 11-24,-1 0-28,1-2-25,0-1-56,-11 4-136,9-3-416,-7 8 185</inkml:trace>
  <inkml:trace contextRef="#ctx0" brushRef="#br0" timeOffset="54217.5865">6091 10975 116,'0'0'241,"0"0"-24,-15 5-23,15-5-22,-8 1-17,3 1-16,-1 4-13,1 2-11,0 1-10,-1 6-7,1 2-16,3 6-7,-2 2-7,2-1 0,2 0-8,0-4-1,0-1-6,2-1-4,2 1-4,-2-2-4,0-1-2,2-3-3,6 0 0,-5 0-3,4-5 4,-3 1-5,6-3-1,-5 2-4,9-5-1,11-1-3,0-2-3,3-5-3,16-5 4,-2 2-22,-12 0-30,6-8-43,2 7-34,-9 3-4,12-5-24,-16 2-230,-11 0-396,4-1 175</inkml:trace>
  <inkml:trace contextRef="#ctx0" brushRef="#br0" timeOffset="54382.1459">6285 11231 248,'-18'-2'314,"1"0"-29,6-1-29,0 2-25,6-2-22,-5 0-21,7-1-21,3 4-16,3-10-24,12 0-34,2-3-40,23-6-45,2-2-59,6-1-50,-1-5-59,-2 6-177,-6-5-364,-2 4 162</inkml:trace>
  <inkml:trace contextRef="#ctx0" brushRef="#br0" timeOffset="54530.8892">6405 10910 281,'-19'-4'289,"-2"-3"-19,5 2-18,4 0-14,-1 3-15,5 0-20,8 2-19,-16-5-18,15 4-20,1 1-14,0 0-14,16-9-7,1 0-20,16 1-36,12-5-43,10-1-51,0 0-68,31-5-89,-31 3-210,2-1-438,0 7 194</inkml:trace>
  <inkml:trace contextRef="#ctx0" brushRef="#br0" timeOffset="56193.6078">1785 12149 124,'0'0'151,"4"-8"-4,-4 8-11,0-6-7,0 6-12,0-7-6,0 7-12,0 0 3,-4-7-13,4 7 0,-2-5-12,2 5-5,0 0-11,-14-2-3,14 2-7,0 0-5,-21 7-5,9 2-4,-4 2-3,-5 4-7,1 3-1,-1 5-3,5-1-5,-6 2 0,8 2 0,-7 10 1,2 0 15,3-2-10,9-4 0,0-1-2,1-2-5,4 0 1,2-1-1,0-2-3,8-1 0,0 6 2,5-18-22,9 11 5,-5-5 5,6-4 3,2-2 4,5-4-1,2 0 2,1-6 4,-2-1 3,3-1-1,-6-6 1,5 2-5,-3-2-2,-7 1-1,-1-1 1,-5 2 2,-1-2-3,-6 4 3,1-1 6,-5 3 5,0-1 5,-6 2-7,7-5-2,-7 5-1,0 0-6,0 0-1,0 0 2,-40 4-5,18 0 1,-3 3-6,-6 5 2,3 1-1,-12-1 0,2 7-3,-1 0 3,1 1-4,0-3 0,11-1 0,-8 8 1,8-5-3,7 4 0,-6-2-3,9 2-1,0-4 2,5 5-2,8-5 5,-4 6-5,8-1 4,8-6 3,-2-3-4,7-4-1,3 5 4,10-2 1,3-6 5,3-2 3,7-5-10,7-1 2,-3-5 6,3 2-3,1-5 0,-4-7-1,0 1 0,-16 3-2,-1 3-11,-8 1-24,-1 0-17,-6 5-20,2-5-29,-7 4-22,4-3-43,-7 3-182,-3 3-374,0 0 166</inkml:trace>
  <inkml:trace contextRef="#ctx0" brushRef="#br0" timeOffset="56791.8417">2318 12826 129,'0'0'171,"-8"-3"-4,8 3-13,0 0-7,0 0-20,-6-4-14,6 4-9,0 0-12,9-15-10,1 9-9,-5-4-9,1 1-5,7-1-2,-4 1-8,7 1-2,-7 1-4,6 1-2,-7 2-6,3 1-1,1 0-8,-4 3-1,2 3 0,-4 1-7,2 3 0,0 6-1,-2 2 6,1 5-5,-6 5 0,-1 4 7,0 1-1,-1 7 6,-6 5 1,-5-6-6,10-9-5,-6-3 2,3-5-5,4 0 1,1-6-2,-5 3-3,5-9 2,-3 1-3,3 3-3,0-8 4,0-3-2,3 7 1,2-5-2,-5-2-1,0 0 3,22-9 1,-9 0-4,9-4 1,-3-10 0,1 2 2,9-11-4,-6 1 4,3-2-4,-2-1-2,2 1-2,-3-1 0,0-3 1,-5 11-4,-4 1 1,2 4 1,-11 5 4,6 2 6,-7-1 6,3 6 3,-4 1 4,0 0-2,-1 3-5,-2 5-5,0 0-2,0 0-3,-8-4 2,8 4-6,-13 16 1,0-5-2,2 5-3,-1 6 1,4 2-2,0 3 1,2 2-2,-1 1 1,6-2 3,1 3-3,0-1 4,1-4-4,6 4 5,0-3-3,1-1-1,7 1 2,-1 2-3,0-7 2,-1 1 3,7-5 0,-4 1 0,3-8-3,2 0-18,1 0-20,-3-4-32,5-2-43,-1-5-50,3 0-217,-10-8-409,10-7 181</inkml:trace>
  <inkml:trace contextRef="#ctx0" brushRef="#br0" timeOffset="56980.3367">3466 12711 226,'0'0'255,"6"-3"-35,-6 3-21,8-5-20,0 4-16,6-2-20,5-4-15,9 1-52,6-2-52,10 1-60,4-1-68,-17 2-142,2 2-266,-2-3 118</inkml:trace>
  <inkml:trace contextRef="#ctx0" brushRef="#br0" timeOffset="57146.4944">3610 12933 4,'-4'5'278,"0"-3"-31,1 3-25,3-5-24,0 0-14,-2 5-19,2-5-23,22 0-10,-3-1-13,13-1-43,-1-4-50,15-1-45,0-6-55,5-3-87,-2-2-96,-3 5-278,1-1 123</inkml:trace>
  <inkml:trace contextRef="#ctx0" brushRef="#br0" timeOffset="57642.117">5091 12694 82,'-20'-4'258,"5"1"-10,-1 1-5,2 2-2,2-2-8,0 1-5,8-2-21,4 3-22,-13 0-22,13 0-17,0 0-16,-11-3-10,11 3-11,0 0-12,0 0-7,0 0-15,0 0 0,0 0-6,27-9-8,-5 6-4,7-4-7,-4 3 17,5-3-8,10-8-2,-6 8-3,9-9-10,-13 13-5,-1-2-5,-10 3 0,-2-2-8,0 1-21,-7 2-8,4-3-12,-7 0-12,0 4-10,-7 0-18,12-2-24,-12 2-18,0 0-23,0 0-24,7 6-46,-7-6-34,2 7-209,-2-7-469,0 0 209</inkml:trace>
  <inkml:trace contextRef="#ctx0" brushRef="#br0" timeOffset="60186.4227">6375 12442 35,'0'0'163,"0"0"-7,0 0-10,0 0-7,-8-4-5,8 4-21,0 0-6,0 0-11,0 0-8,0 0-8,0 0-20,0 0-11,0 0 7,0 0 10,0 17 8,0-1 5,-2 3 4,2 8-5,0 1-7,0 1-6,-1 2-6,2-5-2,1 3-9,-1-2 0,4 2-8,-5-6-4,5 2-2,3-7-2,-3 0-2,1-2-4,5-2 0,0 1-2,-1-4-4,4-3-3,0 3 6,0-4-9,7 0-26,1-2-34,2-3-42,6-7-41,0 1-69,-3-4-136,1-3-360,-4-1 159</inkml:trace>
  <inkml:trace contextRef="#ctx0" brushRef="#br0" timeOffset="60720.421">7244 12140 221,'0'0'206,"1"-6"-22,-1 6-30,0 0-10,0 0-11,0 0 1,0 0-8,-4 30-7,0-13-17,3 2-6,-4 5-10,-3 2-9,8 0 10,-5-1 0,-3 0-6,7-8-5,-4 4-10,5-6-7,-8 3-5,7-3-4,-4 1-3,-3-2-3,2 0-2,-1 0-8,-1-3-1,4-2-2,-7 2-1,-2-4-6,-1-1-2,1-3 1,2-1-4,-5-4-2,-1-1-1,4-4-1,-6-2 2,5-1-3,4-4 0,-6-6-2,2-4-2,3 7-1,8 1-3,-7-12 1,7 2 0,2 8-3,-2-1 0,6 3 1,-2 2-2,2-3-1,7 3-3,-2 0 3,11-7-1,5 5 0,3 2-1,12-2 0,1-6 1,2 10 2,7-9 0,5 2 1,0 1-1,3 3-3,-2 1-2,28-6 2,-21 9-3,-4 1 2,-1-5 0,-6 8 1,-4 2-1,-17-1 0,-3 0 0,-5 2 8,-4-2-8,-6 5 1,-2 1-3,-1-3 0,-9 3 5,15-4-2,-15 4-8,0 0-8,14 0-17,-14 0-11,0 0-23,13 5-27,-13-5-15,0 0-14,1 5-20,-1-5-38,0 13-160,-1-5-370,1-8 165</inkml:trace>
  <inkml:trace contextRef="#ctx0" brushRef="#br0" timeOffset="61104.3965">7899 12297 153,'0'0'230,"-14"-3"0,14 3-10,-5-4-9,5 4-16,0-5-10,0 5-22,-8-5-11,8 5-20,0 0-15,3-11-12,4 6-10,2 0-7,-1-2-9,0 4-11,6-6-5,5 3-5,-1 0-6,-1 2-7,-3-1-5,4-2-4,-4 5-5,0 0 2,-6 1-12,0 1-2,-8 0 0,16 5-4,-11 2 0,-2 1 0,-6 5-1,-1 6-3,-7 5 1,-3 5 0,-8 2-2,-5 8-3,-5-9 0,7 4 1,-5-5-1,8-6 1,-2 0-2,7-2-2,-4-3 0,4-3-2,7 3 1,2-6-2,-4-3-1,7 1 0,0-3 2,5 2 1,-5-3 1,4 1-2,7-1 2,-1-1 1,4-2 3,6 1-2,0-4-3,11 0 2,5-2 1,3-3 3,13-6-1,-1 3-3,1-3 0,1 0-2,-4-5-19,-1 6-33,0-5-39,-4 1-56,-1-2-66,-16 6-219,4-6-465,-7 0 206</inkml:trace>
  <inkml:trace contextRef="#ctx0" brushRef="#br0" timeOffset="61390.6315">8819 12043 118,'0'0'251,"3"-8"-29,-3 8-22,0 0-16,0 0-28,0 0-11,0 0-16,0 0-3,0 0-10,-13 44 1,7-16-2,-15 7-11,12 10-7,-9 1-9,-1 4-4,2 3-6,-1-4-1,-2 19-4,4-16-2,0-3-9,-4 3-4,1-1-8,4-4-1,1 0-7,3-7-5,2-8-1,-4-6-4,7 0 0,1-1-8,2-8 1,1-4-33,2-3-25,-5-1-19,5-1-26,0-8-47,10 7-54,-1-10-242,-9 3-456,24-20 203</inkml:trace>
  <inkml:trace contextRef="#ctx0" brushRef="#br0" timeOffset="61643.9781">8958 12397 113,'0'0'257,"0"0"-28,5-7-24,-5 7-18,0 0-16,0 0 3,0 0-9,-4 39-11,4-14-8,-1 0-16,-1 4-13,2 1-6,-4 0-11,8 7-2,-4-8-12,-4 0-4,4-5-6,0 2-8,4-7-4,-4 1-10,3-3-2,4 0-1,-2-1-7,-1-6 1,-1 1-6,5-4-3,0 0-3,2 3 0,6-8-5,3 3-2,4-5-1,1-5-14,8 3-26,-9-8-27,3 1-44,-10 4-26,9-9-47,-6 0-37,0 1-47,-8 2-151,-3-2-425,0 4 189</inkml:trace>
  <inkml:trace contextRef="#ctx0" brushRef="#br0" timeOffset="61783.6044">9159 12702 233,'-18'0'220,"4"1"-10,0 0-15,4 3-3,1-3-6,-2-1-10,11 0-7,-16 0-10,16 0-21,-11 2-11,11-2-12,0 0-8,0 0-12,-6 0-16,6 0-26,0 0-38,0 0-47,47-9-40,-17-3-61,-3 1-65,-2-2-141,-1 0-368,-5-6 163</inkml:trace>
  <inkml:trace contextRef="#ctx0" brushRef="#br0" timeOffset="61928.2272">9246 12420 132,'-8'-7'265,"6"3"-27,-2 0-25,4 4-11,-5-8-8,0 6-9,5 2-14,0 0-16,-5-9-18,5 9-12,0 0-22,10-10-33,-1 6-39,6-1-44,5-3-61,9-5-74,1 1-183,6-5-360,1-3 160</inkml:trace>
  <inkml:trace contextRef="#ctx0" brushRef="#br0" timeOffset="63207.3145">2402 14331 24,'-2'-4'175,"2"4"-14,-4-7-15,-4 4-18,8 3-5,-16 0-16,6 0-9,-5 0-10,0 5-9,-5 9-6,-4-3-11,0 6-3,1 2-5,-6 2-2,1 5 0,9-3 6,-5 2 0,3-6-3,4 6-3,3-2-8,-2 0-1,6 0-5,-1 1-2,10 2-5,-1-6-2,2 1-2,2 0-5,6-6 2,-1 1-2,6 2 9,1-8 2,13 6 0,3-9-5,-1-2-1,18-5-2,-6-4 1,10-2-4,-5-5-1,1-3-2,-2-1-2,-6 4 3,-5 0-6,-7 1 1,-12 5-2,4-1-2,-4-1 1,-8 2-2,0 2-6,-6-1 10,-1 4-9,0 0-1,0 0-2,-53 7-2,21 2 3,-9 5 0,-2 3-4,-6 4 5,3 0-5,2 2 4,-1 1 11,6 1 2,1 3-18,3-3-6,11-5 3,1 5 3,4-6-4,3 6 2,6 1-3,6-9 6,4 2 2,1 0 0,10 6 1,5-5 0,5-4 2,5-3 3,6-1-4,14-5 5,3-4-3,2-5 2,1-3 0,-1-2-3,7-3 4,-9-1-6,-4 2 2,0-1-10,-13 3-19,-3 0-23,-9 2-22,-1 1-29,-3-3-15,3 0-25,-9 1-42,-3 4-122,-3-5-327,-4 0 144</inkml:trace>
  <inkml:trace contextRef="#ctx0" brushRef="#br0" timeOffset="63833.6081">3095 14916 113,'0'0'167,"0"0"-17,-3-9-12,3 2-16,0 7-10,8-14-14,-2 5-22,4-1 5,1 1-11,3-1-1,2-3-7,5 4-10,-6-4-5,3 4 1,-1-2-9,1 5-6,-3 0-5,-3 5-5,-1 1 1,-3 7 5,-1-1 2,-2 12-1,-3 1 0,1 9 6,-6 0-5,0 12 1,-4-1 0,-1-1-5,7-7 3,-6-4-9,1 0 3,5-1-4,-3-8-4,4 1 0,0-3 0,0-2-4,0-2 2,4-2-2,-3-1 7,5-3 0,2-3 0,3-3-6,-1 0 0,6-2-1,0-5-1,1 0-3,5-9 5,-1 1-3,2-4 0,-4-2-2,-1-3 2,9-9-7,-13 8 5,-1-7-2,-7 4-3,0 1 5,-2 1-3,-4 2 1,3 7-1,-3-2 2,0 5 10,-3 2 0,3 3-3,0 0 0,-4 6-7,-2-2 3,6 5-2,0 0-3,0 0-1,-13 22-2,12-4 4,2 7-6,6 2 3,-3 17 0,-2-4-1,0 2 7,6 3-5,3 1 1,-4-1 8,0 3-7,7-4 3,-4 2-3,-7-3 6,-2-2 0,2-3-3,-3 2 12,-3-8 4,-1-6 5,-3 1-2,-2-2 1,1 2 1,-10-5-2,1 0 3,3-2-5,-5-4-4,-10 1 0,2-7 1,4-1 0,0-2-2,1-4-2,-5 3 3,0-12-11,5 5-2,-3-2-7,4-6-11,2 0-15,0 1-21,7-7-18,2 5-33,6-7-41,4 0-39,0-2-207,6-7-415,7-3 184</inkml:trace>
  <inkml:trace contextRef="#ctx0" brushRef="#br0" timeOffset="64034.0506">4148 14610 2365,'6'-12'149,"-4"5"-98,6-2-30,-4 4-22,6-2-12,4 0-15,5-1-13,13-2-3,12-6-20,-4 5-22,6 0-39,-4 3-49,-13 1-161,-2 3-364,-5 2 162</inkml:trace>
  <inkml:trace contextRef="#ctx0" brushRef="#br0" timeOffset="64179.675">4289 14875 275,'-8'7'293,"1"3"-30,1-4-26,1 1-23,2-1-24,3-1-18,0-5-15,18 7-20,4-5-36,5-1-62,15-2-85,12-8-108,-6-7-159,2-2-340,-1-4 151</inkml:trace>
  <inkml:trace contextRef="#ctx0" brushRef="#br0" timeOffset="64826.929">5886 14537 180,'-5'-4'295,"-5"1"-33,10 3-26,-4-4-22,4 4-22,-8-3-19,8 3-20,0 0-13,8-10-13,6 8-16,5-9-10,11-1-10,14-4-7,5 0-11,8 1-5,24-13-8,-7 4-2,-20 9-8,2 4-5,-12 3-15,-4 0-37,-12 5-32,-1 3-27,-6 3-22,-7 2-21,-5 0-13,-4 2-31,-3 0-51,-4 2-123,-3-2-352,-3 2 156</inkml:trace>
  <inkml:trace contextRef="#ctx0" brushRef="#br0" timeOffset="65454.0171">6892 14634 247,'4'4'225,"-4"-4"-23,3 4-19,-3-4-16,0 0-19,0 0-14,8 2-12,-8-2-13,0 0-11,0 0-7,0 0-8,25-7-8,-9 1-3,-2-6-10,5 0-9,0-9-1,3 2-9,-3-6-2,2 1-4,-2-13-7,-5 0-1,-1-1-10,-2 0-13,-3-3-1,-7 1 0,-2-2 0,1 4-6,-8-2 1,-3 5 0,3 6 1,-2-3-3,1 8 5,-2 3 3,3 6 11,-2 1-5,2 2 2,4 2-1,-1 3-6,-3 2-2,3 1-2,5 4-1,0 0 2,-16 15-4,10 0 0,1 9 3,4 1-2,-1 8 0,5 5 0,5 2 1,-2 4-1,6 0 10,2-7-5,-5-8-4,9 6 0,2 1 0,-4-9-1,0-1 0,0-4-1,0-1 2,4-3 6,-4-6-2,-2-5 0,0 4-3,5-4 0,-3-3 2,6-3 0,-6-2 5,5-5-8,-2-5 2,1-4 1,-2-1-3,2-6 1,4-10-8,-8 6-9,0-11-5,-2 0-4,0-1-5,-3-3 2,-7 2 2,0 0 2,-2 8 4,-2 5 0,0 0 4,-2 6 18,-1 6 13,3-2 7,-1 5 1,-3 0-1,4 3-5,-4 2-8,2 1 1,2 5-5,0 0-2,0 0-1,-14 17 0,9-1-1,-1 1 2,3 15 0,-2 3-4,5 3 4,0 4-2,0 0 3,0 1-2,1-1-1,12 1 4,-8 0-6,4-15 1,-2 10 0,1-6 1,-4-6 1,4 0 1,5-1-2,-5-3-2,-2-3 1,4-4 2,-6-2-1,7 0-15,1-2-18,-6-3-24,7-5-36,2-4-42,1-1-65,-2-9-142,7-8-365,1 1 162</inkml:trace>
  <inkml:trace contextRef="#ctx0" brushRef="#br0" timeOffset="65900.8226">8367 14119 166,'0'0'211,"13"13"-23,-11-8-19,-2 4-19,0 1-12,4 6-13,-8 3-8,4 5-2,-2 1-7,-4 1-13,4 1-5,-4-3-12,0-3-4,1 1-8,-3-8-3,5 1-6,-8 0 0,6-6-10,-1 0-3,-4 2-3,1-5-3,1-1-3,-5-5 2,0-3-8,2-1-4,-3-6 4,0-4-10,1-2 0,0-7 3,-2-4-8,0-9 1,1-1-4,0 0 0,3-2 0,8 1 0,-1 10 1,3-1 2,-7 4 4,8 0 6,0 5-5,2 2-2,4 3-2,-1 0-2,4 1-1,-3 2-3,13-3-1,-3 6 0,19-2 0,0-2-1,14 4-2,-3 1 1,8-2 0,-4 4-2,4 3 0,2-3-1,-7 0-1,0 4 4,1 1-2,-20 1-2,1 0 0,-12 0 1,1 1 1,-1 1-3,3 3 0,-6-5-1,-3 1-19,-4-1-15,-9 0-20,0 0-22,26 1-27,-26-1-36,14 0-38,-8 4-183,-6-4-390,0 0 172</inkml:trace>
  <inkml:trace contextRef="#ctx0" brushRef="#br0" timeOffset="66251.8824">8842 14100 41,'0'0'233,"0"0"-22,8-13-20,-8 13-19,16-7-17,-10 5-15,7-3-15,4 3-13,7 2-11,-6 0-12,4 0-7,0 0-10,-3 7-10,-3-5-8,1 7-4,-4 1-4,-8-2-5,1 10-2,-3-4-4,-3 3-1,-3 6-5,-8 5-2,-2-2 1,-7 5 0,-3-6 2,4-2 1,-7 9 0,8-9 4,1-3-3,2-6 3,6 0-5,-4-2-5,4-2-2,2-1-1,0 0-2,0-4-3,7 1-2,-6 0-1,6-6-1,0 9 1,0-9-1,20 7 2,-4-5-2,3-2 2,10-5-5,2-1 3,14-6-4,-6 4 2,2-7-9,7-2-27,-5 3-37,4-3-36,-1 1-62,-3-1-230,0-2-423,-9 1 187</inkml:trace>
  <inkml:trace contextRef="#ctx0" brushRef="#br0" timeOffset="66564.0579">9987 13930 86,'0'0'193,"0"0"-15,0 0-22,-16 12-4,3 2-12,-1 10-4,3 0-5,-10 12-12,2 5-8,-9 5-10,6 1-5,-13 24-4,2 1-8,3 0-3,-4 2-9,1-4-4,-3 4 5,9-6-5,-10 0-7,14-18-7,-6 1-3,7-3-4,-2-7-5,8-1-7,2-12-2,-2-1 0,5-3-13,5-9-32,-2-4-29,5-1-29,3-4-28,3-3-60,-3-3-198,0 0-386,25-21 172</inkml:trace>
  <inkml:trace contextRef="#ctx0" brushRef="#br0" timeOffset="66827.5251">10126 14518 7,'0'0'299,"0"0"-28,0 14-26,-10 2-27,4-1-23,-5 8-21,3 1-12,-1 4-13,-2 8-12,3-7-13,-2 8-11,5-4-11,2-3-14,0-1-6,3 2-8,0-3-8,3-4-6,-3-6-6,3-2-5,-1 0-1,3 0-7,3-5 1,-4 4-1,3-7-5,2-1-2,2-1-3,7-5 3,1 3-8,9-9-1,2-1-3,4-1-8,-3-1-34,9-10-44,-12 4-45,7-9-70,-11 8-270,-4-7-486,-1 0 215</inkml:trace>
  <inkml:trace contextRef="#ctx0" brushRef="#br0" timeOffset="66991.0887">10279 14722 314,'-15'0'301,"2"0"-32,7-2-17,6 2-12,-15 0-18,15 0-21,-14 0-20,6-5-17,8 5-17,0 0-25,18-11-42,1 4-53,4-6-72,19-5-74,3-3-101,-5-6-136,0-5-386,-4-2 170</inkml:trace>
  <inkml:trace contextRef="#ctx0" brushRef="#br0" timeOffset="67126.7337">10352 14301 180,'-11'-1'304,"2"-3"-32,9 4-37,-10 0-30,10 0-22,0 0-20,0 0-29,0 0-55,0 0-82,57-9-122,-9-4-147,2-5-294,-2-1 131</inkml:trace>
  <inkml:trace contextRef="#ctx0" brushRef="#br0" timeOffset="75521.9019">18977 14248 177,'0'-6'174,"0"6"-14,0-7-22,0 7-16,0 0-10,-3-5-13,3 5-8,0 0-11,0 0-11,3 34 7,-3 5-6,0 6 2,6 27 5,1 7 5,-4 11-1,5 36 6,3 3-5,-3-36-5,4 34-6,-4-35-6,6 40-7,5-5 1,-6-38-8,9 38-4,-7-43-5,-1 4-5,8-5-2,-5-7-4,-1-4-3,-10-21-2,6-4-3,-6 1 0,0-8-3,-3-9-3,7-7-1,-10-6 0,5-4 0,-5-2 1,3-2 5,-2-1-8,-1-4 0,0-5-6,0 0-37,0 0-31,-9-21-36,4 1-33,0-7-28,2-15-47,-3-7-131,0-3-362,-6-14 160</inkml:trace>
  <inkml:trace contextRef="#ctx0" brushRef="#br0" timeOffset="76066.4494">19089 14321 1906,'-8'-10'-3,"-1"-5"17,3 8 19,-6 3-19,11-4-13,-5 1-4,6 0 6,6 0-2,0-1-1,10-3-1,13-7 4,13-3-3,33-10 1,10-1 4,54-16 12,7-1 2,8 1-1,15-4 6,7 0 0,15-4 1,-4-3-3,17-3 0,7 3 3,5 5-4,-10 3-3,-6 8-5,-9 6 1,-6 7-2,-19 3 1,-10 4 4,-12 9-6,-48 2-6,2 1 3,-15 4-1,1-4 0,-31 7 0,-4-2-3,-3 0 3,-14 5-3,0-8 0,-2 2-1,-7-3 2,4-2-2,-9 5 8,1 2 7,-3-4 8,3 2-2,-4-3 8,4-1 3,-3 4-3,3-2-3,-1 1-2,2 3-4,-2 2-4,2-3-2,10 4 0,-14 2-4,5 3 2,-6 5-3,8 0-2,2 8-1,-1 0-3,-1 4 1,1 1 1,3 9-2,-2 7 1,-1 3 4,-5 2-7,-3 3 2,9 27-1,-7-2 13,-2 1 11,4 3 2,-2-1-4,2 0 12,-2 0-2,2 2-4,-1-1 0,5 4-1,-2-6-2,0-1-3,-4-18-2,-1-1-2,2-5-1,5-2 2,-7-1-8,1-4-2,-1-1 1,-6-10 14,2-1-1,-5-5-9,1-4-33,-4-1-34,1 1-35,-3-4-26,-3-4-42,0-4-50,-1 2-254,-9-4-492,-9-1 218</inkml:trace>
  <inkml:trace contextRef="#ctx0" brushRef="#br0" timeOffset="76482.3367">19585 16577 230,'-35'4'215,"8"-1"-21,11 2-21,2-3-16,-2 0-14,11-2-19,5 0-9,0 0-12,0 0-3,35-19-7,11 2-9,32-12-4,12-4-5,54-17 11,-3-8-10,6-7-4,11-4 3,13-11-3,14-9-6,13-10-5,19-2-6,8-5-1,4 1-6,10 4-4,5-2 1,1 9-4,-1 10-7,-11 5-4,-15 4-1,-15 8 0,-2 8-4,-16 4-2,-11 6-2,-19 7-2,-23 3-2,-47 13-4,-4 4 3,-26-1-4,-1 8 1,-11-3 5,3 6 6,-19 1 15,-2 2 18,-6 3 14,-11 0 3,4 2 1,-4 0-6,0-2-12,-3 3-8,3-3-5,-8 2-6,0 4-6,-6-9-6,6 9-28,-8-7-22,0 6-28,-2-2-36,-6 3-29,-4 3-42,-5-2-47,-2 2-59,-15 1-189,-5-1-491,-2-3 216</inkml:trace>
  <inkml:trace contextRef="#ctx0" brushRef="#br0" timeOffset="77180.1298">19537 14437 76,'0'0'147,"0"0"-10,0 0-17,-16-3-23,16 3 1,0 0-8,0 0-6,-20 3 3,12-1-17,8-2-4,-19 0-7,6 2 2,5-2-4,-4 3-5,1-1-4,-5 1-4,6-3-4,-9 4-4,7-1 1,-7 0-10,1 1 0,2-2-3,-1 0-4,3 1 6,-2-1-9,2 0 2,-2 2-12,-2-3 2,-1-1 3,5 2-3,-8-4-3,3 1-4,11-3 5,-12 0 6,4 0-5,1-2-2,1 2 1,2-3-2,-1 2-4,3-2 6,-1 0 0,3 4-3,4-2-3,-6-4 3,5 2 0,1-3-3,0 3-2,4-2 3,0-4 3,8-2 4,-3-1-11,8-8-1,4 1 1,10-10 1,3 2 3,5-3-1,9-6 0,20-11 6,2-8-5,9 0 11,42-34-2,-5 1 0,-1 1 0,6 5 2,-11-3 2,2 9 3,-34 21-4,-1 0-6,3-1 0,-8 2 1,-5 5 6,-23 16-6,1 2-1,0 2-4,-8 6-1,0-2-3,-12 10-3,-4 5 11,-5 3-3,0-3 0,-1 5 2,-6-1-1,3 6-3,-3-4-1,-2 3 1,3 2-8,-6 3 5,5-8-7,-5 8-13,0 0-13,0 0 9,0 0-23,0 0-11,-5 19-36,-4-7-17,2 2-159,-4-1-291,0 1 130</inkml:trace>
  <inkml:trace contextRef="#ctx0" brushRef="#br0" timeOffset="77700.0085">20522 13034 163,'0'-7'216,"3"3"-26,0-3-13,5-1-19,6-3-21,8-4-12,2-1-10,20-9-14,13 1-4,27-11-12,44-12-5,1 3-7,13-2-6,8-4-2,1 1-4,10-7-5,2-1-4,21 2-2,7-1-6,6 1-2,7 1-8,-8 7 1,0-3-7,-10 13-2,-11-2-3,-9 4-1,-20-1-1,-46 22-2,-7 1-3,-6 0-4,-30 4 0,-5 0-7,-9 2 9,-13 5-6,-4-6 3,-7 1-3,-2 5 2,-7-3 1,1 3 4,-4-1 5,1-1 7,-6 1-2,6-1 3,-8 4 3,8-1-7,-8 1-5,6-6-2,-6 6-6,0 0 5,8-4-7,-8 4 0,0 0-3,0 0 2,0 0-3,0 0 3,0 0-5,10 11 1,-10-4 0,1 1 0,-1 0-4,-1 2 5,-3 2-2,4 2 0,0 1-2,-3 2-2,0 9 3,0-5 2,-7 7-2,2 3 1,-3 6-3,-6 3 3,-2 5 0,-5 3 0,-11 18-2,-12 1-3,-7 0 3,0 2 4,-4 2-5,-31 25 1,26-33-2,-5 3-6,-27 25 3,30-28-1,0-4 2,3-7-3,4-3-5,18-12 0,-4-2 0,3-2-7,6-2-12,3-4-16,7-3-25,4-3-19,5-4-27,2-1-20,9-8-19,2 0-50,2-3-106,1-5-337,11 3 149</inkml:trace>
  <inkml:trace contextRef="#ctx0" brushRef="#br0" timeOffset="78050.0659">24713 11884 19,'0'0'215,"0"0"-23,0 0-21,-13 17-20,8 2-15,1 18-11,-9 10-9,5 25 7,-3 8-10,2 44 1,-4 4-5,11-2-9,2 3-5,0-1-6,-3 11-7,3 5-3,-1 6-8,5-3-5,-2-6-8,4-8-4,1-11-8,-6-38-5,17-7-2,-7-4-3,0-19-3,-3 0-3,1-4-2,-6-4-6,4-6 0,-4-1 1,0-13-5,-1-9-3,-2 0-4,3-1-10,-5-6-25,-1-6-51,-3 0-60,-2-4-64,-7-8-170,-2-2-399,3-3 177</inkml:trace>
  <inkml:trace contextRef="#ctx0" brushRef="#br0" timeOffset="78256.5151">23931 14505 64,'-22'14'186,"0"-3"-17,7-1-11,3-1-17,-1-6-7,4 3-11,4-1-1,5-5-7,0 0 6,0 0-13,39-8-15,1-5-6,7-4-7,10-4-7,21-9-8,-5-3-7,4 0-12,1-4 4,-5 2-16,0 0-24,-18 11-22,15-9-31,-20 11-60,-9-2-64,-4 0-119,-15 8-309,-1-3 137</inkml:trace>
  <inkml:trace contextRef="#ctx0" brushRef="#br0" timeOffset="78559.7037">24252 13264 151,'-8'-1'214,"8"1"-20,-14-2-19,9 0-19,5 2-14,0 0-12,-4-5-9,4 5-13,0 0-9,17-12-5,2 5-10,8-4-9,14 1-5,3-7-8,9-3-2,2-2-12,23-10-1,4 1-6,-5-2 0,6 1-6,-6-1-7,-4 5-2,3-1-23,-22 4-38,-3 0-17,-7-1-30,-1 2-28,-5-1-16,-13 6-12,-4-2-140,1 1-299,-8 0 133</inkml:trace>
  <inkml:trace contextRef="#ctx0" brushRef="#br0" timeOffset="78770.1486">25367 12669 689,'3'-10'49,"-2"3"12,1-4 12,0 4-2,-1 0-4,4 4 4,-5 3-13,0 0-13,-5-10-2,5 10-3,0 0-4,0 0-8,0 0 4,0 0 2,-5 26-5,5-14 3,2 2-4,1 3-6,3-1 7,5 5-5,-3-2 3,7 2-7,-1 1-2,5-2 1,-2 2 2,5 1 2,-3-6 2,0 5 3,-1-7-8,-4-1 4,-3 1-3,2 0 7,-5 0-6,-2 0 2,-6 2-2,-3-3-2,-8 10-3,-3-4 1,-16 12-3,-8-2-3,0 2-4,-8-1-9,1-4-25,-2 1-26,1-2-21,2-4-33,-1 0-47,-1-2-111,4-2-286,-1-9 127</inkml:trace>
  <inkml:trace contextRef="#ctx0" brushRef="#br0" timeOffset="79227.9204">19596 14975 18,'3'-5'145,"3"-2"17,-1 0 2,-2 2-7,0-1-9,-3 6-12,0 0-18,0 0-6,-17-5-14,17 5-13,-44 16-4,17-6-11,-14 9-2,-9 4-11,5 3-2,-11 2-4,-12 10-13,3 3-2,-8-1 0,2 0 4,3 2-4,-3-2-5,-3 5 3,-1-3-4,5-3-6,21-13-3,2 0 0,1 4 0,6-6-6,15-8 2,-2 0-7,7-6-23,4-1-19,5-2-21,0-1-17,4-5-31,7-1-22,0 0-49,0 0-91,0-18-282,4 3 124</inkml:trace>
  <inkml:trace contextRef="#ctx0" brushRef="#br0" timeOffset="79470.2731">18377 15252 142,'-6'-5'189,"-1"2"-23,-1 3-16,8 0-14,-22 1-13,8 3-13,-5 9-11,-6-2-4,3 8-19,-12 6-4,0 2-9,3 3-6,-2 2-8,3-2 0,5 1-9,1-5-3,5-6-4,-3 0-2,4 0-3,4-3-2,6-1-4,-3-4 0,6 0-7,2-1 2,0-3-4,6-1-3,5-3 0,3 1 2,7-3 1,9-2-1,12-7-4,13 0 4,1 3-4,0-3 2,1 4 0,-6 3-2,-5-1-34,-13 2-32,0 2-32,-11 7-28,-7 3-43,-4 4-93,-9-2-274,-6 4 121</inkml:trace>
  <inkml:trace contextRef="#ctx0" brushRef="#br0" timeOffset="79843.2904">17551 16270 112,'0'0'167,"0"-7"-11,0 7-6,6-10-6,2 8-6,-8 2-20,13 0-9,-13 0-10,14 5-11,-6 2-7,0 0-6,-2 9-3,2-2-5,-5 7 2,-3 3 1,0 2-1,-3-1-8,-5 1-7,2 3-2,-10-4-7,2 3-6,-4-2 1,-4-2-4,0-1-3,0-2-1,-4-2-1,-2-4-4,4-1-6,-1-7 1,1-2 0,-1-5-6,3-4 2,4-3-1,-5-5-2,2-4-3,4-5-2,4-3 1,10-2-2,3-1-3,1-2 3,7-9-3,6-1 1,9 3-4,5 0 4,-4 0-2,15-2-1,-2 5 0,4-1-1,-1 5 0,2 6-2,-7 2 0,-6 3-12,-1 6-18,-3 3-18,4 0-15,-12 1-20,1 1-11,1 0-20,0 5-27,-3-5-47,-4 2-97,-2 3-308,2 0 137</inkml:trace>
  <inkml:trace contextRef="#ctx0" brushRef="#br0" timeOffset="80289.4295">18021 16462 37,'-6'2'213,"6"-2"-24,0 0-15,0 0-22,0 0-13,3-26-15,3 17-9,-4 1-15,6-1-10,1 2-10,-4 0-10,1 1-7,0 1-4,4 3-14,-10 2-1,13 6-7,-9 1-1,-2 1-6,6 10 0,-5 6 0,0 1-9,0 12 4,-11 1-6,8-2 3,-1 5-5,-4-15 1,0-4-1,7 1-7,-4-4 4,2-3-5,-1-6 1,1 1-1,1-8 1,1 4 1,1-3-2,-3-4-3,0 0 1,24-19-2,-5-6-1,-3 2 2,12-10-10,-3-1-6,4-5-1,-1-4 4,-2 3 0,1 3 0,-5 3 0,-5 10 4,1 5-1,-7 3 3,0 5-5,-5 4-3,2 0 3,-3 3 5,3 0-8,-8 4 3,0 0 0,11 16 9,-6-2 8,-5 1-6,0 11 7,-4 4-1,3 2-6,1 6 1,-3-8-2,1 10 3,0-3-1,-1-9 2,2-1-3,-9-1 2,2 0-5,2 0 4,-5-4 0,5 2-4,-2-7 4,0-2-3,6-7 5,-6 2-4,4-2 1,-4-1-11,1-2-27,4-3-34,3-2-34,0 0-44,0 0-152,-16-19-322,16 6 142</inkml:trace>
  <inkml:trace contextRef="#ctx0" brushRef="#br0" timeOffset="81239.4146">21747 13346 34,'0'0'250,"-7"2"-26,7-2-23,0 0-19,0 0-20,0 0-16,-11-18-12,15 2-12,-3-9-19,7-5-11,-3-12-28,4-5-9,-1-7-20,3-16-7,-4 0-6,-3-6-7,-2-8-4,-2 4 3,-2-4-8,-6-7 3,1 5-1,-6 0-2,-1-2 1,-1 10-10,6-4 7,-2 27 5,0 5 13,-2 4 6,7 8 14,-7 12-1,10 1 0,-8 8-4,9 6-10,-1-1-3,0 8-3,3 4-6,0 0 4,0 0-7,-3 27-3,3 5 7,0 15-4,0 25-2,-5 7 2,2 0-2,3-3-3,0 4 2,-2-7 3,-3-20-4,1-2-1,-1-3-3,-3-2 2,3-9-3,-1-8 2,-4-6 0,7-7-2,-5 1 2,4-6 5,-6 0-4,5-8 1,-4 1-4,1-6 0,-3-5-20,1-10 6,-5-10-8,5-13 1,1-11 4,-6-19 0,7-6 0,2 4-1,1-3 0,4-5 3,2 5 0,4 3 7,-3 20-4,6 6 12,-8 6-4,4 14 13,3 2-3,-4 5 2,6 3-2,1 4-4,-5 1-2,10 4 3,0 4-1,-1 2-1,5 2-2,1 2 1,4 9-2,5 6-1,2 14 5,1-5-3,0 1 1,-1 4 0,6 0-3,-9-2 5,-1 0-6,-5-6 3,-4-2 0,7-3-1,-6-4-2,-5 1 8,-1-6-16,-2 3-23,0-1-13,0-4-25,-3 0-24,9-5-55,-7-5-180,7-3-354,-1-5 157</inkml:trace>
  <inkml:trace contextRef="#ctx0" brushRef="#br0" timeOffset="81757.6486">22719 11545 216,'1'-8'226,"-2"2"-17,1 6-24,-4-11-25,8 8-10,-4 3-15,0-7-17,0 7-9,0 0-14,0 0-7,0 0-13,0 0-6,0 0-6,0 0-4,0 0-8,0 0-4,-7 16-2,7-16-6,0 0-2,-12 2-8,12-2 1,0 0-4,-21-8-2,13 0-3,2-1-2,-7-1-5,7-6 1,-2 0-1,3-3-2,2-7-5,-3 1 3,6-1 0,8 2 0,-5-2-4,0 7-2,2 2 2,1 2-5,-3 6 0,2-1-2,3 3 1,-2 0 0,4 5-2,-10 2 0,14 9 0,-5 3 1,6 9-1,-6 4-2,1 3 4,1 12 5,-3 1-4,-2-4-1,-5 4 4,-1-12 3,0 2-4,-3-4-2,-1 1 1,-4-2 0,1-11 0,-4 6 2,0-5 1,-1-2-4,-3-2 0,-5 0 4,4-5 1,-3-6-2,0 0-1,-5-2 2,4-6-3,4-3 0,-8-7 4,7-3 0,-1-6-5,4-13 3,8-3-3,-2 0-1,5-5-4,7 2 6,4-6-1,8 6-1,-2 1-1,7 2 0,6 3 1,3 0-1,3 7 1,3 2-5,10-3 4,5 5-2,17-8 1,-19 11 2,-3 10-1,0-3 2,-7 10-2,-5 2-18,-1 2-16,-11 4-23,-4 4-21,2-1-8,-1 4-21,2 0-21,-12-3-27,5 4-148,-4 0-327,3 0 145</inkml:trace>
  <inkml:trace contextRef="#ctx0" brushRef="#br0" timeOffset="82105.9144">23326 11031 138,'0'0'166,"5"-4"-17,-5 4-12,0 0-12,0 0-18,0 0-1,16 11-10,-16-1 4,0 4-13,2 5-4,2 10 5,-4 0-9,3 7-2,-1-5-11,3-2-6,1-2 4,-4-2-12,2 1-7,1 0-5,2-7 0,2-3-6,-1 1 0,0-3-4,-2-5 5,7 0-10,-5-4 0,3-2-5,2-2-3,2-5 0,6-3 1,3-6-5,-5-4-4,12-12 2,-10 6 1,1-11-2,-3-2 0,-3 3-2,-2-2-2,-1 6 1,-7 1-4,4 5-3,-7 11 4,0-3-7,0 5 6,2 0 1,-4 4-3,1 5-4,-2 1 5,0 0-4,6 19 3,-1-5 1,-2 12-2,5 5 5,-2 5-5,4 6 0,1-6-1,3 5-1,-3-5 2,-4-8 0,2 1 1,-4-3-1,0-1 4,1-6-4,-6 0-3,0-1 2,-6-4-14,1 2-21,-3-4-29,-6 4-38,0-7-45,-17 6-168,5-8-342,-16 5 152</inkml:trace>
  <inkml:trace contextRef="#ctx0" brushRef="#br0" timeOffset="82760.0507">21783 15392 39,'-1'-14'251,"2"6"-31,-1-3-18,-1 2-21,1 7-19,0 2-11,0 0-2,0 0 8,9 23-14,-4-4 3,4 23-5,-4 12-1,11 16-4,6 6-11,-5 2-10,-1 4-11,2 0-8,1-2-12,3 0-10,-5-4-6,-1-26-7,3 20-6,-8-14-5,2-2-2,-1-3 4,0-4-20,0-2 5,-2-5-14,-7-15-31,-3-6-25,1 2-18,3-7-15,-8-2-19,3-5-25,-9 1-27,6-2-22,-7-2-18,4-4-1,-4 1-16,11-1 6,-25-5 19,17 3 33,-5 1 45,4-3 29,-2 1 19,-2-1 11,4 2 15,-6-4 17,7 3 2,-4 2 16,12 1-3,-15 0 17,15 0-1,-11 1 4,11-1 13,-8 7-4,-1-3 13,9 7 0,-3-4 4,3 8 10,-2 1-5,2 6 0,2-1-11,1 6-1,0-12-6,3 4 3,-1-3-4,3 0-3,-2-4-6,6 1-4,-9 0-2,3-3-2,0-2-3,2-5 3,2-3-3,4-1-1,0-6-1,5-12-5,11-9-4,2-6 2,4-6-3,1-4-2,9-15 2,-13 15-4,13-15-2,-14 21 2,-1 1 11,-2 6-1,4 3-4,-9 11-5,-1 7 1,-5 3-22,4 3-29,-8 1-44,-3 6-52,10 1-44,-13 0-198,1 1-405,1 1 180</inkml:trace>
  <inkml:trace contextRef="#ctx0" brushRef="#br0" timeOffset="83370.4284">21381 14413 159,'-6'-17'213,"3"1"-9,-2 4-14,2 4-22,0-4-16,-2 11-16,5 1-14,-24 8-16,-1 5-10,-12 19-6,-7 5-9,-11 22-13,-10 4 2,-24 35-10,29-26-5,-32 29-4,23-32-6,-25 28 0,32-31-7,-4 2-1,-1-3-5,-2 2-2,5-10 1,1 6-2,3-11-6,-2-8-11,21-9 4,0-4 5,6-9-5,11-6-1,5-5-1,5-4 0,5-2-4,-1-5-26,10 0-19,-3-24 0,14 2-4,7-16-6,2-7 8,10-1 1,13-14 3,0-2 5,3 0-3,-13 19 11,2-2-2,-1 5 9,-2 0-2,-3 7 1,-7 12 0,-13 7 3,2 0 4,0 3 0,-6 4-1,3 2 12,-6 3 10,-2 2 9,0 0-3,-15 14 8,4 2 9,-8 11-3,-8 4 0,-7 2-1,4 7-5,-2 0-1,-5-1-3,6-5 1,7 5-1,-3-9-8,8-6 0,2-3-1,1 2-1,5-6 0,0-2-2,4-2-2,7-4 4,0-1-4,5-1 1,5-3-1,4 1 1,11-10-1,4 5-1,18-8-1,2-5 2,0-6-3,10 3 0,-2-5-6,27-2 2,-7 2 1,-4 5 2,-22 6-23,-1 2-36,-7 4-51,1-1-51,-12 5-217,-10 1-402,-4-1 179</inkml:trace>
  <inkml:trace contextRef="#ctx0" brushRef="#br0" timeOffset="83872.0892">20943 15547 13,'-7'0'243,"7"0"-24,-14 6-21,8 0-23,-1 7-18,0 1-14,-1 5-11,-3 2-16,-2 4-11,2 2-9,-10 12-11,-2-6-9,-1 5-4,-2 1-8,3-4-5,-9-2-5,4-3-8,-9-3-4,2-2-2,2-1-7,3-10-1,-2 2-2,1-9-1,2-4-5,4-1-2,-2-5-2,-2-3-3,14-6 0,-3-3-3,4-12 0,1 0-3,10-1-2,3-11-1,3 1 3,12-3-4,2 5 1,5-1-1,5 2-2,8 2-2,3 3-3,1-3 4,12 5-4,0-1 2,-1 6 2,4 3-2,-3 5 1,-4 1-2,-4 6 2,-10 4-1,-1 1-12,-5-1-12,-2-3-6,5 6-10,-9-3-13,-4-2-14,4 1-21,-1-2-33,-2-1-45,-4-3-152,2-3-342,0-3 152</inkml:trace>
  <inkml:trace contextRef="#ctx0" brushRef="#br0" timeOffset="84363.5249">21411 15162 76,'0'0'224,"0"0"-18,0 0-21,0 0-23,0 0-18,7-6-15,-7 6-10,0 0-16,0 0-12,0 0-6,0 0-10,0 0-9,14 10-1,-14-10-10,5 1-7,-5-1-2,3 6-5,-3-6-1,0 0-6,0 0-5,0 0-1,0 0-3,9 0-4,-9 0-1,0 0-3,10 4-2,-10-4 1,8 0-3,-8 0-3,0 0 2,19-3-4,-8 6 3,-3-3-4,0 2-1,-8-2 1,17 2 0,-6-2-6,-3 7 1,1-3 0,-4-1 2,0 5 5,1 0-10,1-1 2,-3 4 1,-1-3 0,-3 7-1,0 2 3,-3-1 1,-8-3-3,5 6 1,-2-5 0,-2-1-2,6 1-2,-1-6 4,-1 3-3,-1-4 0,6-1 6,-6 0 4,7-3-4,-6 1 3,6-4 0,0 7-1,0-7-1,0 0-2,0 0-1,0 0-4,0 0 3,22-2-2,-22 2 1,13-2-2,-13 2 0,14 0-1,-4 4-1,-2 0 4,-1-1-3,-3 2-2,2 0 6,-1-2-7,-4 3 6,2-1-1,-1-2-2,-2-3 3,8 6 0,-8-6 1,0 0-3,9 4 3,-9-4-1,18-10-1,-4 3 1,11-3-2,2-6-17,11-5-29,3-5-33,5-2-53,3 2-218,-4-5-378,1 1 167</inkml:trace>
  <inkml:trace contextRef="#ctx0" brushRef="#br0" timeOffset="86602.5474">1194 16991 40,'-3'-8'161,"3"8"4,0 0-21,0 0-11,0 0-1,0 0-16,0 0-5,0 0-10,-6-3-8,6 3-5,-7-4-1,7 4-6,-14 0-13,6-1 3,8 1-6,-20 0-3,6 0-1,-9 0-2,4 5-2,2-3 1,-2-1-6,2 5-4,-6 0-1,1 5-7,-3-3 2,-2 4-6,5-2-2,-3 1-4,2 3 4,1 3-1,-3-3-3,4 4-2,1-8-3,4 6-5,2-1-1,6-1-3,-5 1 0,4 2-1,-1-3-4,1 0 1,7 5-1,-6-2-4,5-2 2,1 4-4,7-4 4,-3-1 1,4 5-6,2-3 1,0-2-1,6-1 4,0 0-3,2-3 2,0 1-1,3-3 0,-2 0-2,7 1 2,-6-2-1,1-2 0,-2-1-2,5 4 1,-5-8 0,7 4-1,-2-3 1,-6 1-2,0-4 2,-3 1-1,-4 1 0,2 0-1,-1-2-4,-2 0 1,1 2-1,-9 0-1,0 0-5,8-8-5,-6 4 1,-2 4 2,-2-9-1,2 9-2,-13-5 4,9 1-3,-9 1-1,2 3 3,-6 3-1,-1-1 0,1 2 6,-2-1-7,1 3 3,-1-1 1,-4 5 2,-4-3 1,6 2 2,2 4-5,-5 3 3,4-5 0,1 3-2,-2 1 1,4 2 4,3-4-3,1 1 6,5 2-2,-5-2 1,7 0-1,0 2-1,4 2-2,2-3 2,2 0 5,4 3-5,-1-6 3,3 6-1,1-6 3,5 5 2,1-13-5,4 7 1,3-4 5,-3-1-1,1 0 1,3-4-1,5-1-5,-7-1 3,-2-1 2,-4 0 0,3 0-24,-1-4-13,2 2-17,-1-5-26,-10 5-25,7-10-39,-4 3-12,4-3-37,-7 5-103,-2-7-316,-1 4 140</inkml:trace>
  <inkml:trace contextRef="#ctx0" brushRef="#br0" timeOffset="87245.8259">1402 17702 8,'0'0'163,"-15"-3"-15,15 3-9,0 0-19,0 0-11,0 0-22,4-10-4,-4 10-9,14-7-5,-3 2-1,0-2-10,2 0-4,2 2-8,-2 1 2,6-3-13,-13 2-1,9 5-1,-1-2-10,-8 2-2,-6 0-4,15 6-2,-8-2 7,0 5-1,-7 2 3,0 3-3,0 5 3,-7 7-6,1-6 8,-2 7-4,-6 2-1,6-2 0,-11 9 12,11-16-10,-11 5 3,6 1 5,-1-4-3,2-3-1,0-8-6,5 3 3,-1-5-3,3 1 1,-3-4-4,3 0-2,4 0-2,1-6 0,0 0 3,0 0-4,0 0-3,19-25-2,-8 13 3,1-5-5,4-6-3,2 5-2,-3-5 1,6 1-1,1-1-6,5-5 6,-5 6-4,-3 4 5,-4-6-4,-1 10 0,-3-2 1,-3 1 1,1 2 2,-4 0-1,-2 4 2,3 1-1,-4-2-2,-2 1-4,0 2 5,3 1 3,-6-2 2,3 0 3,0 4-2,0 4 11,-8-7 3,8 7 1,-6-3-3,-1-1-2,7 4-1,-9 0 1,9 0 0,-16 4-1,10 1 1,0 3-3,2 0 1,0 7-4,-3-5 2,6 6-4,-1 0 0,4 2-1,-1 6-2,-1 2-1,7 0 5,-1 1-5,-4-5 1,4 5-2,3-3 1,4-1 1,-5-5-2,3 4 2,-6-4-1,6 1 1,0-7 1,2-2-4,-4 2 1,1 1 1,4-1-2,-8-7-13,4 1-24,-2-5-4,3 2-26,-11-3-20,20-1-32,-20 1-22,22-9-36,-20 4-122,4-2-321,1-1 143</inkml:trace>
  <inkml:trace contextRef="#ctx0" brushRef="#br0" timeOffset="87589.8038">2109 17167 118,'-1'-5'262,"1"5"-30,0 0-23,0 0-21,0-8-21,0 8-12,0 0-20,0 0-10,20 3-15,-7-3-7,3 1-13,6-1-8,-3 0-9,11 3-14,0-3-35,-6 0-29,4 1-47,-4 1-43,-7-2-48,-1 5-164,-2-3-331,-7 3 147</inkml:trace>
  <inkml:trace contextRef="#ctx0" brushRef="#br0" timeOffset="87746.5637">2169 17428 2520,'-14'4'123,"0"0"13,1 1-69,5-3-36,-3 2-14,5-3-3,-2 1-3,8-2-4,0 0 0,0 0-2,0 0 1,0 0 3,0 0-5,33-3-15,-6 1-46,2-8-59,2 1-64,15 0-253,-2-9-467,-1 4 207</inkml:trace>
  <inkml:trace contextRef="#ctx0" brushRef="#br0" timeOffset="90492.255">708 15703 1,'0'0'125,"0"0"-6,0 0-17,0 0-7,0 0 2,0 0-3,26 7-4,-23-3-17,10-3 9,-6 2 1,8 1 2,-1-2 3,7-1-1,1-1-6,8 4 7,1-6 3,3 2-4,8-2-8,4 2-6,2-3-5,-1 3-6,2 0-3,0 2-6,2 1 4,-2 3-15,0-3 2,-1 1-6,2 0 6,3 2-6,2-5 2,0 3-4,2-2-4,0 1 3,3-1 2,2 0-8,-3-6 0,25 3-1,-7-3-3,2 1 4,-1 2-3,3 0-1,-2-5 6,-2-2-10,-13 8 0,-6-2-5,24-3 2,-23 3-3,19-1-1,-18 0 2,-3-1 1,4 1-5,-4 3-3,2-3-1,-4 3 1,1-1-2,2-3 2,-4 2-2,3 1 0,3-3 1,19-4-1,1 2 1,-1 1 2,0-3-4,-3 6 8,8-3-9,-2 2 6,-1-1 0,3 8 3,1-7 1,-3 6-2,-4-3 2,-16 1 3,-2 1-8,2-1-1,-2 5 0,0 0-1,3 0 0,-9-2 0,3-1 1,6 2-3,-4-3 2,23 3-1,-26-4-3,4 0 0,20-7 6,1 6-7,3-3 2,-2 3-2,4-5 0,-2 2 2,4-1-3,1 0 0,-8 1-2,-2-3 3,-19 5 1,22-3-3,-3 3 1,-18 2-1,-1-1 0,22-3 0,-28 5 0,3-4 1,1-2-1,20 1 0,-21 2 0,3-3 0,0-3-1,21 2 2,-2-2-3,-22 0 3,27 0-2,-24-1 1,21-2 2,1 6-5,4-10 1,-6 9 3,1-5 1,1 5-1,-3-4 1,-1 5-2,3-1 1,-20 4-5,25-7 3,-9-1 0,-15 9 0,16-6 3,-20 4-2,23-5 1,-22 5-3,-2 0 1,22-5 0,0 4 2,-3-6-2,5 6 3,2-9 6,0 6-9,-1-2 1,5 3 0,3-2-2,-3 1 0,0-1-1,5-2 3,-2 6-1,2 3 0,0-7 1,0 2 0,1-1 0,4-1 0,-1 0-1,4 2 0,0-2 0,3 7 2,33-12-2,-46 8 2,8-3-1,-6 0 3,3 0-1,1-3-4,-4-2 1,11 7-1,-9-9 0,4 3 5,-3-3-3,0 2 3,-2-4-5,-1 6 6,0-6-1,-4 7-1,-10-7-5,-18 6 1,-3-2 1,-3 1 0,1 1 2,-9-2-3,0 1 4,-5 1-3,-12 0 2,2 1 1,-5 0-4,-7 5 7,-1-1 2,-2 0 1,-5 3 2,2-4-3,-3 4 2,-6-2-3,3 2-1,-7 2-1,8-1-3,-8 1-16,4-2-22,-4 2-46,0 0-14,0 0-46,0 0-57,0 0-22,-28-7-194,15 3-447,-3 1 198</inkml:trace>
  <inkml:trace contextRef="#ctx0" brushRef="#br0" timeOffset="92531.1858">737 18614 47,'0'0'152,"0"0"-14,0 0-23,0 0-7,0 0-11,-3 4-11,3-4-10,0 0-13,0 0 3,0 0-10,0 0-5,0 0-2,0 0-22,3 9-20,-3-9-28,0 0-35,6 1-25,-6-1-83,0 0-176,0 0 78</inkml:trace>
  <inkml:trace contextRef="#ctx0" brushRef="#br0" timeOffset="92910.2428">3507 17932 56,'0'0'73,"0"0"-17,-5 15-28,5-6-43,0-9-18,0 0-36,0 5 16</inkml:trace>
  <inkml:trace contextRef="#ctx0" brushRef="#br0" timeOffset="94076.1712">25109 13357 110,'0'0'124,"0"0"-26,-10 7-23,10-7-28,0 0-28,0 9-38,0-9-57,0 0-82,0 0 37</inkml:trace>
  <inkml:trace contextRef="#ctx0" brushRef="#br0" timeOffset="95448.4567">3743 16576 28,'4'-6'87,"-4"6"-2,0 0-10,0 0-7,0 0-5,0 0-12,0 0 3,0 0-10,0 0 0,0 0 4,0 0 20,-8 19-7,7-12-8,-2 3 0,1 3-13,-7 0 0,4 7-4,-5-2-1,1 7-5,-4-3 3,2 2-10,-2 1 3,2-3-5,0 0 0,-6-1 5,4 2-1,1-8-8,0-1 0,3-2 3,-5 3 0,3-2 1,0-1-3,4-4-4,-5-2 0,4 1 5,-5-3-4,-1-1 6,4 0 0,10-3 3,-23-7-2,8-1-4,1-3-3,0-3 2,3-2-3,-2-6-4,5-4 0,-5 1 1,9-2-2,-1-3-1,0 4-2,4 0-1,1 1 4,0-1-3,3 7 0,3 0 11,-3 1-11,0 0 0,4 4 5,1-1 4,4-2-8,-2 7 0,3-3-1,1 2 4,2-2-6,9 2-2,-9 4-1,4-2 2,7 2-4,2-2-1,1 4 5,1-2 2,14-3 1,-4 4-2,2-1-2,-9 4 0,-3-1 0,14 1 1,-14-4 4,3 4-5,-2 2 0,-7-4 0,-1 4-1,0-1-1,-5-2 0,0 3-7,-3-1 1,-2 2 0,0 0 2,-1 0 7,-2-4-7,-3 3-4,-2-3 4,-6 4-1,14 0-14,-14 0-16,0 0-11,15 0-16,-15 0-13,0 0-9,9 5-11,-6-1-7,-3 3-102,0-7-220,-4 8 98</inkml:trace>
  <inkml:trace contextRef="#ctx0" brushRef="#br0" timeOffset="96169.6688">4246 16732 9,'-6'-6'141,"6"6"-16,-4-4-12,4 4-12,-4-5-3,-3 1-10,7 4-12,0 0 1,0 0-9,0 0-8,0-12-9,4 7-2,-1-2-3,5 4-6,-2-4-1,3-3-11,7 0 4,-2 2-7,7-8 2,-4 7 11,7-4 0,-2 0-8,-1 4-5,-2-1 4,-3 5-9,3 1-1,-8 1-8,-2 3 3,6 1-3,-7 5 3,-2 2-2,2 3 2,-8 13-4,0 8 0,-7-4 6,0 14-10,-9 3 3,-2-1 0,-5 3 6,2 2-11,4-8 1,-6-5 1,9-9-1,-2 2 3,4-9-4,2-1 2,2-6 7,2-2-9,3-2 1,-2-2 0,2-3 2,1 3-7,2-7 3,0 0-1,0 0 2,27-26 1,-8 7 0,-1-4 3,10-16-4,1-3 1,1-5-2,8-17-2,4 1-1,-7-2 0,-8 17 2,2 6 2,-3-3 0,-2 4 2,-3 1 5,-12 15 5,-1 8 0,-3 0 8,0 5 3,-1-4 1,-2 7-7,-2 2 4,0 0-3,0 7-4,0 0-1,-14 0-9,14 0 6,-16 21-10,2-7 1,3 9-5,-2 3 5,3 0-2,-2 16-1,4-6 2,2 4-1,2-10 1,3 0-2,2-1-3,3-6 6,2 2-2,2 1 0,4-2-2,-2-3-1,6-1 3,-2-4 3,0-1-4,7-7-3,-2 0 5,-3 0-1,-1-1 4,4-5-3,2 5-18,0-6-25,-6 0-12,4 2-20,-4-1-16,-1-2-31,-6 0-23,-2 2-121,1 6-283,-7-8 126</inkml:trace>
  <inkml:trace contextRef="#ctx0" brushRef="#br0" timeOffset="96504.7695">3458 17829 94,'-15'5'200,"4"-5"-7,5 0-22,6 0-16,0 0-12,0 0-16,-11-5-14,11 5-10,14-10-12,10 2-5,1-5-8,18-2-5,9-11-4,27-2-3,2-5-8,11 0 1,0-2-4,34-10-3,-39 16-5,0-1-2,-4 5-4,-7 4-9,-22 12 2,-5-3-6,-7 5-2,-7 2 2,-6-1-4,-7 6-4,0-4-5,-5 2 3,-2 1-5,-6-2 1,4 2-3,-7 1-3,4-2 1,-10 2-4,0 0-3,6 3-7,-6-3-17,0 10-20,0-10-18,-14 15-11,6-3-22,-3-2-14,-4 6-17,4-2-24,-9 5-141,1 2-314,-3 2 139</inkml:trace>
  <inkml:trace contextRef="#ctx0" brushRef="#br0" timeOffset="96793.0141">4268 17970 177,'-8'-5'177,"8"5"-11,-1-4-21,1 4-13,0 0-7,0 0-21,0 0-9,0 0-10,-5 30-10,5-4-11,-8 4-1,8 8-7,0 2-5,0 1 4,0 6-16,-3-2-4,3-5-3,3 2-5,-3-2-3,0-11 0,3 2-3,3-3-3,-6-2-1,5-1-3,-2-9 3,5 1-3,-5-4-3,4-2 0,1-1 0,-2-2 4,5-4-1,2-2-8,6-2 6,3-2-1,-3-5-6,8-1 1,0-6 2,4 2-17,6-10-26,-4 3-24,-5 2-35,3-2-41,-12 0-137,1 0-295,-2-1 131</inkml:trace>
  <inkml:trace contextRef="#ctx0" brushRef="#br0" timeOffset="96945.6056">4396 18328 9,'-11'-1'183,"3"1"-14,-1-3-15,9 3-18,-7-3-24,7 3-1,0 0-15,16-16-34,0 6-49,8-2-46,3-7-42,0 1-82,-4-3-168,12-5 74</inkml:trace>
  <inkml:trace contextRef="#ctx0" brushRef="#br0" timeOffset="97094.7815">4319 18003 204,'-10'-6'191,"1"3"-19,-1-3-26,7 1-15,3 5-7,5-13-17,12 1-28,7 1-41,20-6-54,4-2-43,-2 0-128,0-1-201,7-1 89</inkml:trace>
  <inkml:trace contextRef="#ctx0" brushRef="#br0" timeOffset="101019.8063">8670 2984 105,'-19'2'130,"-5"-1"-2,-4-1-6,-1 9-7,1-6 11,-2 1-18,-4-4-8,-1 3 2,-6-3-7,-3 3-10,-2-3-1,2 1-8,-1 2 3,-2-4-3,3-1 1,-9 1-11,0 4-9,-4-2-3,-5-1-9,-12 4 0,15-4 0,-3-7-3,4 7-2,-2-1-3,-1-2-4,4 3-1,-4-1-2,-1 1-16,-19-3-5,4 4 2,15-1-6,-19 2 6,-1-1-4,4-1-2,-4 0 2,4 3-3,-4-3 2,-8 1-2,1-1 0,7-4 2,-3 4-3,1 0 0,0 0 2,6 0-5,-3 0 5,2 4 0,-3-4-1,3 3-3,17 3 6,-15-6 0,15 6-6,-16 0 2,17-2 3,0 2-6,1 0 3,-20 1-2,0-4 3,4 2-1,16-1-4,-19 1 3,2 0 0,1 2 6,14 0-4,-24 0-6,6 2 3,-7-4-3,1 5-1,2-3 5,0-3-4,5 7 3,-8-4 0,3 5 0,-1-2 0,-2-1-1,6 1 0,2 1 0,1-4 3,2 4-7,13-3 3,-14-1-2,15 0 4,-16-3-4,-4 3 1,23-2-1,-23 2 2,22-2 2,-18 8-1,1-5-1,17 1-7,-18 3 9,20-2 0,-20 7-1,0-1 1,23-2 2,-5-3-9,0 7 5,-18 2-1,21-2 2,3 3-1,-1-2 0,4 0-3,-1 2 3,-2 4 3,-1-1-2,6 1 1,0 1 0,1 1-2,-4 3 0,3 2 6,0-2-9,0 4 3,5-4 4,4 8-7,-6 1 2,-11 8 2,16-5 1,0 0-1,-3 15-1,-2-1 2,16-5 1,-10 9-2,2 6 2,3 1-2,19-14 1,-9 15-1,4-15 0,6 18-1,4 2 2,3 2-6,8 2 8,0-6 1,14 8-4,-9-6 2,6 3-1,6-3 2,4-2-1,7-6 0,-3-13 5,12 17-7,4-7 3,-5-20 3,10 15-3,11-4 2,0-2 0,-17-11-2,7-5-2,12 14-3,-15-15-2,4 5 4,13-1-2,-11-8-4,-1-4 5,23 7-7,-19-8 8,-1-8-5,5-3 4,22-2-1,2-5 2,-4-5 0,10-9-5,8-2 5,41-11 0,-37 2 1,40 1-3,-3-6 3,-33 5 0,41-2 2,-10-3-3,4 2 3,-38 2-5,-2-2 6,49-4-3,-46 11 2,37-11-8,-40 10 4,46-7 0,-47 4 1,44-8 1,-48 7-6,7-3 5,39-7-3,0 1 0,-44 3 5,45-2 0,-1-6-6,-39 12 3,47-8-1,-3-2 0,-48 13-1,42-22 5,-38 17-2,33-10 0,-38 14-1,42-8 1,-42 9 4,2 0-4,0-6-2,1-2 4,-3 3-4,1 0-1,-4-3 1,-5 0 1,3 4-1,-1-4-4,-2-4 6,5-3-3,-4 1 4,-2-3 1,6-5-2,-5 2 2,1-2 2,4-1-4,36-16 4,-44 14-6,0 0-1,-2-6 2,-2 4 3,-3-3 0,-6-5-1,-3 0 3,-9-4-4,-15-1 3,5-1-3,-15 12 9,-11-4 2,6-15 2,-20 12-5,1-14 5,-12-7-4,-12-1 4,-8 1-1,-11 1 10,-4 2-7,-10 4 1,-9-3-5,-4-3 6,-9 6-3,-1 7-4,-9-2 5,0 9-3,1 3 0,4 11 1,-2 2-15,22 13-25,-21 4-44,0 5-56,-3 5-256,19 4-414,1-4 183</inkml:trace>
  <inkml:trace contextRef="#ctx0" brushRef="#br0" timeOffset="102040.1741">5196 17195 219,'-10'2'211,"1"0"-5,1-1-12,8-1-12,-15 2-12,15-2-16,-7 2-12,7-2-16,0 0-8,0 0-20,-13 0-6,13 0-10,0 0-7,0 0-6,20 7-6,-4-7-5,11-2-10,8-3 0,6-2-4,8 0-5,0-2-3,-3 2-3,5 0-6,-5 4-25,-16 1-26,3 1-20,2-3-33,-7 4-37,1 0-35,-1 1-206,-10-1-384,-2 0 169</inkml:trace>
  <inkml:trace contextRef="#ctx0" brushRef="#br0" timeOffset="102671.4864">6391 17218 239,'-11'0'242,"11"0"-31,0 0-18,-13 0-20,13 0-14,0 0-17,-13-2-14,13 2-12,0-9-13,0 9-9,11-10-8,0 1-7,2-3-9,1-2-12,2-9-7,-5 1-5,5-4-2,-3-3-8,1-7-1,0-3-8,-3-1-4,-3 2-5,0-1-2,-8 0-3,0-2 0,0 3 2,0-4-1,-8 12-3,2 3-1,-1 2 0,6 0-2,-5 10 2,4-3 0,-1 4 2,0 5-3,-2 2 1,3-3-2,1 3-3,-1 2-1,2 5 0,0 0 0,0 0-7,0 0 0,0 0 3,0 29 1,2-13 1,-1 12 1,6 9-4,-4 1 2,3 2 0,5 4-7,-3-4 6,5 0 0,-2-1 0,2-13 1,-7 4 2,7-4-6,-1-1 1,-2 1 7,6-6-2,3-2 0,-7 0 0,-1-10-3,4 4 6,2-6-2,-1-3 0,4-3 2,-1-3-2,0-5 1,8-6-2,2-1-1,4-11 3,-12 7-4,5-14 3,1 1-2,-9-3 0,4-5-5,-3 0-11,-2-2 1,-4-6 3,-4 11 1,-2 8-1,-1 2 5,-1 2-1,-4 7 10,6 3 16,-7 4 7,1-2-3,-1 6 5,0-2-10,0 2-6,0 1-5,0 6 0,0 0-3,0 0 2,0 0-9,4 23 6,-4 0 5,0-1-5,1 7 2,1 7 1,4-1 0,-1 5-3,-2-10 3,5 8 0,-3-10-4,1-2 8,2 3-8,3-6 0,-2 2-2,1-6-22,3-4-19,-5-1-36,6-1-39,3-2-36,-1-8-56,-2-4-156,8-2-392,-9-8 174</inkml:trace>
  <inkml:trace contextRef="#ctx0" brushRef="#br0" timeOffset="103051.4136">7535 16484 132,'0'0'224,"0"0"-24,6-3-19,-6 3-12,0 0-14,7 11-9,-4-4-13,2 2-10,1 6-8,-6-4-4,6 6-12,2 2-5,-8-5-11,6 5-6,-6-1-11,8-3-3,-8 3-7,0-2-5,-3 1-3,-2-1-9,-2-2 3,0-6-8,1 0-1,0 2-1,-7-3-4,-1-7-1,-2-2-4,-5-5-6,5-1 9,-3-10-12,-1 2 0,6-6 0,-2-2 0,3 0-3,4 1-1,-1-2-3,2 7-1,2 2 2,4-6-1,2 8 0,0-2-5,7 2 6,1-5-3,7-2 0,1 5 3,6-3-2,2 4-3,11-4-2,8 1 1,-7 4-2,5-4 2,-4 6-2,4-5 0,1 3-3,-11 4 1,0 1 2,2 0 1,-2-2-2,-1 4 3,-5 0-1,2-1-13,-8 1-19,1 5-23,-2-1-36,-6-1-33,3 2-29,-4 2-37,0 0-166,0 2-384,-11-2 169</inkml:trace>
  <inkml:trace contextRef="#ctx0" brushRef="#br0" timeOffset="103493.311">8250 16293 222,'0'0'199,"0"0"-24,0 0-21,2 7-14,-2-7 4,0 14 13,-2-6-9,1 8-10,-4 1-12,2 5-13,0-3-9,3 6-9,3-2-12,-3 0-7,3 2-5,2 1-9,-2-7-1,0-2-1,5 1-14,-3-2-2,0-2-10,4-6 1,-1 3 0,3-6-4,3 2-1,4-7-2,-1 0-7,5-4 2,-3-4-1,7-6-1,-1-2-9,-1-5-14,-4-1-3,6-9-9,-11 6-2,1-1 2,-3-1 1,-7 3-1,2 7 0,-3-2 3,-2 3 0,0 5 4,-3-1 7,2 4 1,-2-2 1,0 7 0,4-2-8,-4 5 6,0-7-6,0 7 5,0 0 11,-4 17 3,2 2 1,2-3-3,0 9-2,2 4 4,2 9 4,-2 3 2,1-5 4,0 5-5,-1-1 2,0-9-3,-2 9 8,0-10-1,0 8 4,-10-8 0,4-2 3,-4-2-1,-2 0-1,-7-1-6,-4-2 1,1-3 2,3 3-7,-14-5-4,-2 4-2,5-8-7,-3-7-22,1 2-20,-1-6-19,3 3-31,-2-5-39,4-1-53,-2 2-50,0 0-166,11-2-426,-5 2 188</inkml:trace>
  <inkml:trace contextRef="#ctx0" brushRef="#br0" timeOffset="103787.5046">7367 17640 122,'-3'-3'270,"3"3"-27,-5-7-25,4 3-22,1 4-19,0 0-21,14-6-16,-6 6-7,14-4-6,5-2-3,16-2-6,14 1 0,4-1-12,20-9-7,-5 1-8,6-6 1,1 1-19,-6 2-6,1 0-5,-4-4-6,-18 12-6,-1-6-5,-4 4-4,-4 3-3,-6-3-16,-14 7-21,-8 1-19,0 2-19,-9-1-29,2 4-17,-12 0-21,0 7-27,-8 3-21,-4-2-47,-10 11-168,-13 1-395,-8 2 175</inkml:trace>
  <inkml:trace contextRef="#ctx0" brushRef="#br0" timeOffset="104078.0659">7782 17897 150,'0'0'265,"0"0"1,-11-6-6,11 6-16,0 0-10,0 0-22,0 0-19,0 0-24,-11 4-20,11-4-14,-3 11-13,-2-3 8,0 10-17,0 6-10,-3-8-10,5 9-11,0 7 2,-5 7-12,5 1-5,1-2-9,2-9-3,0-2-8,4 6-4,-3-8-2,4-1-8,0-3 1,-1 4 0,3-11-6,-3 3-6,3-5 1,2 2 0,4-3-3,1-2 10,-6-1-15,13-3-6,-2-3 4,-3-4-4,14-1-16,0-1-12,-2-6-21,4 3-25,-2-2-33,2-5-31,-6 2-34,12-7-46,-9 5-37,-10-4-205,-3-1-488,-4 0 215</inkml:trace>
  <inkml:trace contextRef="#ctx0" brushRef="#br0" timeOffset="104218.6834">8029 18129 46,'-22'-3'249,"-2"3"-23,-6-1-18,4 2-17,11 0-4,-6 1-6,10 1-9,-2-3-5,4 1-20,9-1-17,-14 0-13,14 0-22,0 0-15,0 0-22,0 0-29,0 0-45,26-13-44,-2 1-65,3-5-222,0 1-377,11-10 167</inkml:trace>
  <inkml:trace contextRef="#ctx0" brushRef="#br0" timeOffset="104349.9827">7988 17904 83,'-16'-7'289,"2"-2"-30,-1 2-23,-1 4-25,10 1-21,-2-3-14,2 2-22,4-4-16,-2 1-29,4 1-38,12-11-42,1 0-54,9-3-75,7 0-204,5-7-328,3-2 145</inkml:trace>
  <inkml:trace contextRef="#ctx0" brushRef="#br0" timeOffset="107251.0971">7108 14321 95,'0'0'93,"0"0"-14,0 0-17,0 0-18,-2 17-7,2-17-39,2 6-66,-2-6-74,-2 8 32</inkml:trace>
  <inkml:trace contextRef="#ctx0" brushRef="#br0" timeOffset="107476.4986">8527 12482 1509,'0'-4'-12,"0"0"-120,0 4-140,0 0 89,0 0-197,-22 7 88</inkml:trace>
  <inkml:trace contextRef="#ctx0" brushRef="#br0" timeOffset="108445.7474">9217 17314 66,'0'0'235,"0"0"-7,-9-4-6,9 4-16,-8-1-19,8 1-21,0 0-17,0 0-18,0 0-12,-5-7-10,5 7-10,0 0-7,29 0-9,-10-2-7,6-2 2,7-1-15,10-3-5,4-6-7,0 2-6,0-1-5,-6 6-4,-5 0-1,-9 0-5,0 0-3,-6 2-2,1 3-7,-7-1 0,-6 1-7,3 0-9,-3 2 0,-8 0-7,14 0-8,-14 0-13,0 0-24,7 5-30,-7-5-24,-5 11-37,5-11-44,-6 14-166,2-7-379,1-3 167</inkml:trace>
  <inkml:trace contextRef="#ctx0" brushRef="#br0" timeOffset="109157.8442">10202 17200 126,'0'0'206,"0"-9"-6,0 9-9,0 0-7,0 0-12,0 0-10,3-4-14,-3 4-14,0 0-19,0 0-7,5-7-10,1 1-9,4 1-6,9-3-10,-10-8-8,13 2-3,-1-4-6,4 3-8,-7-5-6,-1-3 2,4 1-10,-7-1-3,-1-1 1,-2-2-10,-7 1-11,3-1-6,-3-3-11,1-12 2,-6 12-3,-3-8-1,0 7-2,-1 0 1,0 2 1,-4 1-1,1 1 9,-5 3 1,4 5 7,-1 1-5,-3 0 2,2 8 1,5 1-4,-3-2-4,4 4-3,-5 3 6,4 0 0,6 3-4,-14 5-1,6 2 5,3 7-4,0 4 1,1 1 2,4 9-1,7-1-2,0 3 4,7 5 2,2 2-2,3-1 6,0 0-2,6 0 0,1-2 5,0-5-4,-7-5 9,8-3-5,-6 1-2,6-3 0,-2-5-2,4 3 0,-2-7 0,-1-3-1,5 0 2,-3-5-3,-3-2 2,-1-5 0,-3-2 2,-2 6-3,3-9 0,-6-2 0,-4 2-2,3-4 4,-4-3-4,0-3 1,0-1-1,-11-5-3,6-2 2,-6-14-2,0 7 2,-6 7-4,-2 0-1,2-5 3,-2 10-3,1-3 10,-1 3-3,2 9 2,0-1 0,-2 3 0,5 3 1,1 0-3,-4 6-2,6-4 1,-3 2-6,3 5-1,0 0 4,0 0 1,0 0-3,11 14-1,-7-1 0,9 10 0,0 4 5,3 11-3,1 0 0,-3 4 3,0 0 3,2 0 3,-1-3 3,-3-1-3,1-2-2,-2-8 3,-2 0-1,-1-2 0,3-1-3,-1 1 3,-5-2-5,1-6-14,2-2-28,-5-1-25,2-4-29,1-1-32,0-6-39,2 1-213,-8-5-409,0 0 180</inkml:trace>
  <inkml:trace contextRef="#ctx0" brushRef="#br0" timeOffset="109653.3008">11563 16530 84,'6'7'262,"-6"0"-26,0 0-25,0 11-20,2-6-20,-2 3-15,-2 2-16,1 2-17,1-4-8,-5 4-13,2 0-7,0-3-12,3-4-11,3 3-3,-6-3-8,3 0-4,-2-5-5,1 0-3,-7 3-5,1-6 1,1-4-8,6 0-7,0 0-5,-25-9 2,10-8-8,0-1-2,-1-3-1,-5-5-4,5-2 1,-4-4 0,1-4 2,6 8-2,2 0-5,0 1-1,2 0 2,-3 2 8,6 6 3,5 4 0,-6-3 0,7 4-3,-3 2-1,6 3-2,-1-4 6,7 0-11,4 0 0,4 2 0,2 2-3,7-3 0,5 5-2,18-7 2,0 4 0,5 1-1,6 2-2,-3 1-1,2-4 0,0 6 1,-2-3 2,1 1-1,-9 0-1,-3 2 1,-14 1-3,-2-2-2,-2 3 8,-9 1 0,0 1-6,-8-4 0,-1 3 4,-1 1-3,2-1-1,-11 1 2,10 0-1,-10 0 0,0 0-1,16 0-6,-16 0-14,0 0-18,6 2-28,-6-2-37,0 0-32,0 0-43,-2 11-48,2-11-139,-7 8-392,7-8 174</inkml:trace>
  <inkml:trace contextRef="#ctx0" brushRef="#br0" timeOffset="110006.8818">12244 16369 184,'0'0'236,"0"0"-20,0 0-22,0 0-16,0 0-19,-8-18-17,8 18-13,17-8-11,-6 4-14,7-2-7,-1 2-10,5-1-5,2 0-8,1 1-3,-2 3-4,-1-3-7,-5 4-6,5 2-5,-8 0-6,1 1-4,-3 1-5,-1 3-4,-6 3 0,3-1-4,-6 7 7,-4 1-4,-7 9-5,-6 9-3,-4 0-2,-3-1 2,0-1 0,3-7-9,-9 3 3,9-8-2,-5-1 7,6-1 5,1 0-4,3-7 0,3 0-4,4-3 0,3 0-3,-3-2 0,1-2-4,1 0-1,2-1 1,3-4 5,8 8 7,-5-4-5,7-2 2,4-2 1,5 0-4,8-4-1,4-3-1,9-3-3,3-4 3,3 1-2,-5-4-4,5 1-20,-2 1-26,-4-1-33,-9 7-52,-1-3-67,0-2-250,-11 0-477,0 2 212</inkml:trace>
  <inkml:trace contextRef="#ctx0" brushRef="#br0" timeOffset="110267.1827">13230 16216 213,'1'-5'253,"-1"5"-28,4-2-25,-4 2-19,0 0-19,-4 27 3,-5-10-3,1 12-9,-11 10-14,-2 9-3,4 1-8,-8 21-1,-2 5-3,-2-2-9,-2 6-1,-3-9-13,0 7-6,-1-6-8,5 2-9,-2 0-10,2-4-2,9-17-7,1-2-6,2-2-8,1-6 2,3-6-7,6-9-6,-5-1-9,5 0-19,0-10-29,4-2-33,-1-2-20,2-7-16,6-1-44,-3-4-56,16-4-279,-8-1-511,7-11 226</inkml:trace>
  <inkml:trace contextRef="#ctx0" brushRef="#br0" timeOffset="110569.4249">13336 17118 167,'1'-5'307,"-1"5"-33,0-3-24,0 3-28,0 0-20,0 0-1,-6 15-8,-2 3-11,0 6-13,-4 11-10,-3 4-13,0 3-8,2-2-14,2 5 4,1-1-6,1-2-9,-1 1-12,4-2-5,0-3-8,-1-10-13,6 0 7,-2-2-16,3-8-12,0 0-5,3-3-3,-3 2-1,0-8-12,4 3 4,0-4-5,2-1 2,7 0-4,-1-1-3,7-5 0,11-4-1,12-6-9,0 2 7,14-3-19,-3-6-17,-3 1-27,2-1-45,-6 3-48,0-1-40,-5-1-43,0-1-38,-13 4-43,-5-1-186,-3 1-521,-12 4 230</inkml:trace>
  <inkml:trace contextRef="#ctx0" brushRef="#br0" timeOffset="110715.985">13752 17525 264,'-27'-5'260,"-1"-1"-11,-1 1-7,2 2-37,-1 1-6,-4 0-5,4 2-3,6-3 3,1 3 0,2-1-12,9 1-17,1 0-19,-1-1-16,10 1-13,0 0-15,-7-3-28,7 3-26,14-11-34,2 2-42,17-4-44,5-7-50,1 1-45,4-2-52,-5-4-208,-5-4-464,-4-4 206</inkml:trace>
  <inkml:trace contextRef="#ctx0" brushRef="#br0" timeOffset="110849.6333">13651 17021 234,'-24'-7'248,"2"2"-18,5-1-16,2 2-20,-2-2-11,6 4-11,3-3-12,-3 1-13,11 4-20,-7-2-10,7 2-17,0 0-8,18-10-34,1 6-54,13-6-63,24-9-80,-6 3-208,7-3-377,-2-3 167</inkml:trace>
  <inkml:trace contextRef="#ctx0" brushRef="#br0" timeOffset="114822.1576">1205 15543 51,'0'0'70,"0"0"8,5-4-6,-5 4 2,0 0 0,0 0-10,0 0 13,0 0-3,0 0 0,0 0-17,0 0 3,-25 7-7,15-4-4,-1 1 6,-1-1-3,-4 7 2,2-4-15,-4-1-5,1 4-3,-4-2-4,1 0 6,1 0-10,0 0 4,-4-2 0,4 2-2,-8-1-4,8 0 3,-3 0-3,-1-3-5,-6 9-1,9-5 1,-7 4-4,0-3-11,5 3 15,-7-4-3,5 4-12,1-3-5,-6-1 4,5 5-3,2-3 4,6-4-2,-1 2-9,-5 2 9,6-2-3,-3-1 3,3 2 0,-3 0 4,-1-4 3,4 2-9,-5 1 4,5 1-6,-1-1 6,3-3 0,-4 8-1,2-4 0,2-1-1,2 3-2,-6 1-2,4-4 5,-2 2 1,5 1-4,1-1 1,-2 1 0,2 0 0,4-4-2,-8 1 3,7 2 1,1-1-4,3 0 4,-3 0-1,-1 3-1,3 0 5,0-1-9,-2 6 9,1-4-11,-4 7 11,4-1-9,-3 6 5,0 0 4,-3 0-2,8 3 0,-10-1-6,7 3 8,-4-3-2,6 1 1,-6-1-11,4-1 8,-2 0 3,3-3-2,4 2-3,-6 1 4,3-6-6,2-1-2,0 6 15,2-4-11,0 6 6,0-2-8,2 2-2,0 0 2,2-2 6,-2 2 4,4 4-3,-1 9-4,3 1 5,-5-1-8,10-2 2,-7 0 1,5 4 1,2 0 5,-1 0-3,3-1-1,-3 0 3,1 2 0,1-5-7,0-1 7,1 2 1,-1-1-9,-8-8 3,4 0 6,2 1-3,-7-1 3,3-2-9,0 0 5,6-1-2,-7-1 2,5 0-2,-1-2 1,-3 0 4,3-5-2,0 3 8,2 0-24,-3-4 13,-1-3 6,5 7 7,1 0-14,-4 2 5,3 1 3,-5 2-9,6 0 2,-4-1 5,0 2-4,1 0-8,3 1 6,-6 0 0,2 11 14,2-12-14,-4 1 6,6-3 4,-9 3-7,4-4-1,2 0 1,-5-1-5,4 3 5,-2-1 0,1 1 3,1-1-8,-5-3 1,4-3 7,-6-1-2,6-1-5,-6 0 5,6 1-1,-4-2 2,1 0-6,-1-3 8,2 0-10,-2 1-2,1 0 10,0-2 0,-3-2 2,2 6-2,2-2-5,-3 0 9,3 2-3,-2 1-2,2 1-2,-2-2-9,0 1 9,1 0-1,1-1-2,0-2 8,-2 3-6,2-2-1,6-2 5,-8 0 0,7-1-4,0 2 2,-5-2 8,6-3-7,-1 3 1,-2-1 3,1-3-1,-2 3-5,7-4-2,2-2 2,-1 3 0,-1-1-2,0-5 3,12 5-3,-1-5 12,3 3-7,2-3-1,-3 1-1,14-6 2,-1 8-2,0-5 1,1 2-2,0 0 0,12-2-1,-7 1 3,-2-2 0,2 2 8,-1-1-6,-2 5 2,0-4-11,-2-1 6,-1 0 0,-9 2 14,9-2-13,-8-2 3,-2 2-2,12 0 1,-4-1 3,-6 1-9,7-3 1,-12 3 3,18-3 0,-1 1 0,2-2 5,-1 0-13,6-2 10,-5 5-1,8-5 4,-2 2-4,0-3-3,4-1 7,-4 4-5,2-3 2,0-1-2,-3 2-6,0 0 5,-6 2 1,-3 2-1,1-2 0,0 4 0,-14-1 6,1-3-11,10 4 13,-11 0-8,1-1 4,-2 2 0,-1-2-1,5 0 0,6 1 6,-6-5-3,-6 2-3,17-1 8,-2 4 3,0-3 7,1-2-7,-4 1-1,8-3-1,-6 0 7,6 4-6,-8-1 3,6 1-3,-4-6 1,1 2-4,1 5 5,2-3-9,1 8 10,-6-10-10,1 3 0,-10 1-1,2 0 4,6-1-1,0 4-2,-6-1 10,-1 1-15,-4 0 2,1 0 9,1 1-9,12-2 4,-14-1 0,15 0 3,-4-1 2,-5 3 7,4-2-3,10-4 5,1 0-4,-5-1 5,5-2-11,2 2 3,0-3 0,4 1-3,-10-2 1,5 1 0,2 3-2,-8-3 2,2 6-1,-1-5-6,-3 4 1,-4 2 2,3-1 1,1 3-4,-11 0-2,10 1 1,0-1-2,4 1 3,-3-4-5,2 4 6,0-3-3,2 6-4,1-6 5,9 3 2,-4-1-6,3 1 0,22-1 2,-19-2 3,1 0 2,21 3-6,-27-3-1,5 2 4,-3 2-3,-1 5 1,1-6-1,-3 3 5,-4-2-7,-2 0 2,1 6 0,-5-6-1,2 0 1,-14-1 1,14 0-2,-2-1 4,-12 0 1,15-7-5,-1 4 1,3-7 7,0 3-8,3 1 2,-4-3 1,7 6 0,1-2 1,-1-4-3,-4 7 2,7-3 0,-9 2-9,8 4 10,-6-1 1,1 1 1,2 0-4,-7 1-4,2-1 4,-1 0-5,-5 4 6,1 2-3,0-2 3,-12 3-3,-2-2-3,2-1 5,-1 2-2,1 1-3,-2 0 4,3 1-3,-4-3 1,1 4 9,0-4-4,-2 2-4,6 0 0,-4-2-1,13-1 4,-10 3 9,8-4 4,3 2 6,-1-3-4,4 0-1,-2-2 0,4 0 0,5-2-1,-7 2-4,-3-1-3,4 1 5,1-1-3,-3 0-4,0-4 4,-2 3-4,-1 0 2,-2-4-4,-6 3 0,6-2 0,-3 5 2,2 0-6,-9-3 5,12-3 0,-11 1 0,4 1-2,5 3-4,-4-2 3,2-3-1,5 5 3,-9-3-6,13 2 7,-6-3 1,8 1-6,-8 4 0,4-1 0,2-1 2,-1 1-2,4-5 1,-5 5 3,4 2-4,-5-2-2,5-3 0,-1 2 2,2 1-3,-3-5 4,-4 4 1,2-1 0,-4-1-2,3 1 0,-2-1-2,1 1 3,-11 1-3,13 0 2,-3-1 1,-10-2 4,16 0-8,-6-1 4,1 2 0,0 0-2,1 1-2,-3-3 1,3 0 4,2 2-3,-1 1 1,-3-2 1,4 0-2,-2 2 1,1 2 1,3-4 1,-5 2-2,3-1 2,4 1 2,-8 1 3,3 0-5,0-2 0,-4 1 4,4 0-5,-5 3 8,4-2-5,-18-1 5,17-1-5,-1-3 1,-10 3 0,3 3-1,5-2 4,10-4 0,-10 5-4,8 0 5,-7 2-7,3-3 2,4 1 2,-1-2-1,3 4 1,-4 0-3,-4 2 0,6 0-2,-8-2 2,2 2 0,-7-2-3,-1 1 2,-2-2-1,-3 1 0,4-2 1,-1-2 5,11 2-9,-1-5 6,-12 1-1,3 2 0,15-5-2,0 2-1,0 0 0,-2-1-2,4 1 1,3-8 1,0 12 4,1-5-3,-6 4-2,8 2 2,-8 2-2,0-2 0,2 2-1,-4 0 2,-4 0 0,1 0 3,-12-4-2,-2 5-2,-4-2 1,4 0-1,-13-1 0,4-6 4,1 5-2,-2-3-1,10 1 1,-1-6-1,3 3 0,-4 1-2,4 0 5,-1-4-5,-1 4 2,-1-2-1,-2 4 1,0-7-3,1 5 5,-9 5-1,2-5 1,-9 4-3,3-1 5,-7-1-4,0 0 2,-1 3-2,0-5 6,1-2-4,-8 3-3,4-1 7,-8-6-8,4 3 1,0-4 2,-2-7 1,2 3-3,-8-8 2,0 3-4,2 0 7,1-3-5,0-1 1,1 1-1,-3-1 0,4 1-3,-5-4 4,2 4 0,-4-1-1,4 0-2,-7-4-1,2 4 3,-3-9 3,-3-2 2,-1-1-7,4 4 2,1-5-2,-2-2 1,7-2-2,-5-6 1,3-2 5,6 1-4,-1-2-5,-1 0 4,-2-3-1,-2-18 1,6 22-5,-6 5 7,4-5-4,-4 4 1,-4 5 1,0 3-2,-4 0 3,4 1 1,-5 2-5,5-2 2,-4 7 0,3 2 1,5 0 3,-1 3-1,-3 0-3,1-11 4,0 0 0,-1 2 1,0-3-3,8 2 0,-5-5-2,4 0 3,-1-2-3,2-3 0,1 1-5,0 2-3,2 0 7,2 0-1,-4 4-3,-1 2-1,-1 1 2,-1 6 3,4 2-3,-6 3 4,4 0-2,-2 2 4,-6 0-1,6-3 2,-5 5-1,-1-3 3,7 7-8,0-1 8,0 4-4,-1-4 2,-4-2-3,5 3 6,3 2-3,-4 2 0,6-5-2,0 4 1,-2-6-1,-3 5 2,7 2-1,-3-3 2,0 8 1,2-7-1,-1 7 1,-3 0 0,5 9-1,-1-22 0,-1 15-2,2 7 1,-5-14-3,-1 9-3,6 5 6,-8-11-1,8 11 0,-8-12 0,2 5 0,-2 2 0,-2-1 1,10 6-2,-17-11 4,4 5-5,5-1 0,0 4 1,8 3 0,-23-10 3,15 7 0,-8-3 1,0 2-2,2 1-1,0 2 2,-4-4-2,-1 2 0,2-1-3,1 1 4,0 2 1,-6 1-2,3-1-3,-3 1 6,3 0-4,0-2 1,-10 1 1,-1-3 0,2 2-3,-2 2 1,-13-6 1,10 0 3,-12 2 0,6 0-3,-4-2 0,-4 5 0,1-8 0,-2 3-1,-6 2 4,2 0-7,-3 1 5,-4 4 0,-18-2 0,13 4 0,-18 2-2,5 2-2,-6 11 3,1 2-18,-8 5-28,-7 4-32,-39 19-65,-2 5-74,4 2-135,-10 2-381,0 4 169</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1-05-31T03:24:16.198"/>
    </inkml:context>
    <inkml:brush xml:id="br0">
      <inkml:brushProperty name="width" value="0.05292" units="cm"/>
      <inkml:brushProperty name="height" value="0.05292" units="cm"/>
      <inkml:brushProperty name="color" value="#FFFF00"/>
    </inkml:brush>
  </inkml:definitions>
  <inkml:trace contextRef="#ctx0" brushRef="#br0">5485 15618 5,'0'0'155,"0"0"-3,0 0-6,0 0-9,0 0-6,0 0-12,0 0-2,0 0-5,0 0-11,0 0-3,0 0-4,0 0-7,0 0-1,0 0-4,0 0-4,0 0-5,0 0-4,0 0-7,0 0-3,0 0-3,0 0-1,0 0-5,0 0-4,0 0-9,0 0-3,0 0 2,0 0-5,0 0 0,0 0 0,0 0-2,0 0-1,0 0 3,0 0-4,0 0 0,0 0-4,0 0-5,0 0 2,0 0-2,0 0-4,0 0 0,-27 1-1,27-1 0,0 0-3,-19-4-4,19 4 0,-9-1 4,9 1-4,-13-2 2,7 0-1,6 2-1,-11-5-1,3 3 0,2-1-2,6 3 2,-15-1-4,6 0 0,9 1 2,-14 1-2,14-1-2,-16-1 2,16 1-3,-15 0 4,15 0-1,-14-2 1,8 2-2,6 0 0,-18 0 3,18 0-2,-11-3-1,11 3 2,-14 3-3,6-1-1,8-2-4,0 0 9,-22 0-3,16 1-1,-2 0-2,8-1 1,-14 3 1,1-1-1,7 0 2,-2 3 2,1-2-2,-5 1-2,5 2 2,-2 0-3,3-4-1,-2 5 2,-3-2 0,1 5 1,2-3 0,-1 1-5,-1-5 8,9 6-4,-9-3-1,4 2 2,-4-1 0,7 1 0,-3-1-2,-2 2 0,3-2 6,3 3-4,-10 3-4,10-3 6,-6-1-1,2-1-2,0 8 4,-2-5-2,5 7 2,-5-3 0,3 3-4,3-3 2,-2 1-1,0-2-1,1 4 1,3-3-3,-1 1 3,2 0 2,-1 1 2,2 1-6,3-3 8,-5-1-5,6 2-1,-3-2 3,-1 1-4,9-4 4,0 3-1,-2-2-1,6-1 0,-1-1-1,2-1 3,1-2 13,0 3-1,4-5-1,-4 1 0,2-1-5,2-5 3,1 2-2,5-2 1,-6 0-3,7-2-2,1-2 0,-10 3 1,9-2-3,-4-3 0,-2 1 0,-3 0 1,-3-1 0,3 3-2,-3-2 0,-5 1 2,0 1-2,-2-2-1,1 4 2,2-4-2,-10 4 3,-2 1-3,14-6 2,-14 5-2,0 1 4,13-6 2,-13 6-1,0 0 1,0 0 0,0 0 4,0 0-4,0 0 0,-13-12-1,13 12 1,-9-7 1,2 7 1,7 0-2,-14-1 1,6 0-3,8 1 2,-19 0-2,13 0 0,-8 1 3,1-1-3,2 1 0,-2-1-1,-2 6 2,-3-5-3,1 4 1,4-1-4,-1-1 3,0 1 1,2-1-1,0 1 0,-1-1-4,-1 3 1,1-5 3,4 8-4,-10-6 1,11 3 1,-5-1 4,-1 0-3,8 4-1,-2-2 1,-5-2 1,5 2-2,7 4 0,-6-3 3,-1 3-2,4-2-3,-8 4 2,5 0 1,3 0 2,-2 3-4,0-5 1,4 3-1,-4-4-1,6 1 4,-3-1-4,-1-1 5,4 3-5,0 0 2,0-4-1,4 0 0,-1 3 0,-2-3-1,4 1 5,-2 4-4,8-3 4,-7 0-1,3-3-2,5 2-1,-6-4 3,8 6-1,0-6-1,1 2-1,-6-2 0,10 0 1,-6 3 0,6 0 2,-2-3-4,-1-4 5,0 0-4,0-1 3,-1 3-3,0-3 4,-1 0-3,0-4-1,-3 4 5,5-1-4,-3-4-1,-4 4-1,4-5 4,-5 5-2,1-2 1,-2-2-2,4 0 3,-8 0 0,5 1-1,-3 0 1,1 0-2,0 0 4,1-3-2,0 2 0,-7 5-2,2-7 1,3 4-5,-5 3 6,9-6-3,-9 6-5,0-9-11,5 6-17,-5 3-21,0 0-28,8-4-35,-8 4-38,0 0-50,6-1-205,-6 1-444,0 0 196</inkml:trace>
  <inkml:trace contextRef="#ctx0" brushRef="#br0" timeOffset="645.2739">5878 16450 44,'0'0'165,"-5"-12"-3,3 6-3,2 6-5,0-8-3,0 8-4,-3-3-4,3 3-5,-1-9 1,1 9-1,-8-2-9,8 2-6,0 0-4,0 0-8,0 0-10,0 0-6,0 0-11,0-7-6,0 7-10,0 0-5,0 0-2,0 0 2,8 25 15,-4-8 0,3 7-3,2 4-4,4-1-8,3 12-4,-2 1-3,0-1-5,-3-11-7,0 1-3,8 5-1,-3 7-2,-5-13 0,0 0-5,4-4-3,-6-1-2,-1-1-1,0-7-1,0-1-1,-2-2-6,1-3-4,-1 3 3,3-4-3,-7-2 0,4 1-3,1-3 4,-6-1 1,2 1 8,-3-4 0,2 6 4,-2-6 2,0 0 5,0 0 0,0 0-4,0 0-4,8-19-3,-8-1-1,5-5-5,-5-3-2,3-10 6,5-3 1,-4-6-14,1 6 6,-3 2-4,4-1 3,2 0-9,0 2 0,6-1-3,-9 11 1,9-8-3,-8 6-1,2 2-1,-1 2-2,1 2-3,-2 6-2,2 0-16,-8 1-2,3 0-7,0 8-9,0 0-15,2 0-13,-3 1-15,-2 7-21,0 1-23,0 0-26,0-15-27,0 15-40,0 0-27,0-8-203,0 8-490,0 0 216</inkml:trace>
  <inkml:trace contextRef="#ctx0" brushRef="#br0" timeOffset="1048.6388">6666 15751 81,'0'0'234,"-2"6"-23,2-6-23,0 0-14,0 0-18,0 0-12,0 0-15,0 0-11,0 0-10,0 0-5,24-13-5,-13 10-6,3-2-9,4 0-5,6-4-5,1 1-9,0-2-3,7 2-9,-10-4-2,5 0-7,1 5-3,1 0-6,-2 0-4,-8 0-5,-2 2-11,4 4-17,-5-1-22,-5 4-26,3-2-29,-6 2-25,0 3-22,0 1-51,-5 5-141,0 0-347,-3 1 154</inkml:trace>
  <inkml:trace contextRef="#ctx0" brushRef="#br0" timeOffset="1252.0936">6843 16150 21,'-6'7'251,"-7"-2"-23,9 0-12,-1-3-5,0 2-1,5-4-13,-5 3-6,5-3-15,0 0-19,0 0-16,0 0-14,0 0-12,0 0-10,0 0-12,32-7-7,-15-2-12,2 3-6,11-4-9,-3-3-22,5 4-40,-4 1-43,3-3-46,-9 0-64,-3 7-85,1 0-131,-4 1-401,-6 0 179</inkml:trace>
  <inkml:trace contextRef="#ctx0" brushRef="#br0" timeOffset="2777.5325">8494 15324 19,'-9'-5'159,"9"5"-9,-7-2-11,-1 0-4,4-3-5,-4 2-8,1-4-2,6 3-6,-7 0 0,8 4-6,-10-1 0,2-1-15,8 2-9,-7-4-6,7 4-8,-10-6-6,-1 4-3,11 2-5,-14-4-7,6 4-3,8 0-5,-19 0-2,8 2-4,0 0-1,0 5-3,1-6-3,-3 3 4,-4-1-6,3 1 1,-2 1-1,2 1 0,-1 2-2,1-4 1,0 6-5,-5-3 3,3 5-2,2-3-3,0 0 7,-5 0-3,4 1-2,1 4-3,2-5 2,4 5 3,-5-4-7,2 6-1,5-2 6,-7 2-6,7 3-2,-1 5 1,2-5-4,1 0 0,4-1 1,0-2-1,0 3 0,6 5-1,0-5-4,4-3 2,-4 1-2,7-1 1,-2-2 2,5 1 0,3 2-1,-2-7 2,1 1-4,7 1 1,5-3 5,-2 0-2,1-6-6,1 0 0,2-2 0,-5-1-1,3-1 2,-3-5-4,1-3 1,-3 5-1,1-6 0,1 8-1,-7-3-3,-6-4-1,9-1-5,-9 2-4,-3 0 6,-3 3 0,6-1-1,-4 2 0,-4 0 2,-1-2 1,4 0 1,-7 0-4,-2 3 6,0 3-3,-2-12 2,-1 8-5,-3 1 6,1-2-1,-5 3 1,10 2 3,-20-5-7,6 5 8,1 1-3,-1 4-1,-1-3 0,-5 5-2,1 1 5,3 0 4,-12 2-4,5 1 2,1 3 7,5-2-2,-5 4 5,7-1-3,-4 1-2,10 1 5,-10 1 12,9-2-1,-1 1-2,0 6 0,5-1-1,-2 1 0,5-3-2,3 4 6,0 4 0,3-11 1,3 4-1,-1-5-4,3 5 1,2-2-3,1-1-1,8 2 2,-5-3-3,0-6-2,7 5 0,4-4 2,-8-4-5,10 0-1,2-3-4,-1-2 6,-1-2-4,2-3-2,-1-1 1,2-1 3,-1-5-8,1-3 3,-3 1-1,4-2 0,-10 3-6,1-1-9,2-1-9,-11 5-15,1-2-11,-3 0-13,-2 2-12,-4 3-25,3-3-22,-2 3-26,2-7-27,-8 11-63,2-7-125,-2 7-389,5-12 173</inkml:trace>
  <inkml:trace contextRef="#ctx0" brushRef="#br0" timeOffset="3522.8197">9141 15952 59,'-14'-5'197,"14"5"-11,-14-1-9,9 0 5,5 1-12,-14-1-14,4-3-6,10 4-13,-14-3-5,14 3-8,-8-2-9,0-1-8,8 3-4,0 0-11,-4-4-6,4 4-11,-8-7-7,8 7-4,1-9-8,4 3-6,-3-1-3,6-1-9,1-6 0,5 6-3,1-5-4,0 5-4,1-3-1,2 4-4,-1 2 0,2 1-2,3 0-2,-6 4-2,1-3-4,6 6 0,-8 3-3,6 1 0,-7 4 3,2 10-3,-5 1-2,2 7 5,-4 10-1,-2-2-5,-6 5 3,-1-4-1,-3 3-1,-5-4-1,-1 0 1,4-10 4,-1 4-3,-1-6 2,-1 1-3,-1-9-1,9-5 2,-8 5 4,5-9-8,0 3 2,3-3-5,-2-2 3,2 1 2,-5-2-3,5-5 1,0 0-1,0 7-1,0-7-2,0 0 1,0 0 1,10-19-7,-1 1-4,-1-7-8,3-2-3,7-8-4,-1-2-8,-1 2-3,0-2-4,-4 1 2,1-1-1,1-1-7,-4 1 0,-4 12 2,2-6 1,3 3-3,-1 1 9,-6-2 2,-2 2 3,3 2 0,-2-1 3,-3 10 1,1-5 6,-1 6 7,4 0 2,-4 5 6,0-1 5,-5 3 0,2 0 7,3 0 11,-7 1 5,7 7 0,-3-7 1,2 4 1,1 3-3,0 0-1,0 0-3,0 0 6,-10 21 5,5-9 4,5 7 3,0 6-1,0 2 5,0 1 1,5 0 0,-5 0 4,3 2 1,5 1-6,-3-3-1,8 9-1,-1-9-1,-4-2-4,3-2-4,2-2-1,0-2 2,1-6-7,-5 4-3,6-6 2,-3 2-5,1-2 1,1-2-3,2-1-4,-2-1-2,2 0-11,-2-3-13,4-3-20,-4-1-26,2-4-29,-2-2-30,2-2-38,1-4-40,-3 3-231,1-3-467,-1-3 207</inkml:trace>
  <inkml:trace contextRef="#ctx0" brushRef="#br0" timeOffset="4635.9942">9971 15474 157,'0'0'264,"0"-7"-26,0 7-22,0 0-24,5-7-18,3 2-16,-1 1-12,8-3-4,4-1-13,4-3-6,9-3-14,14 0-10,1-1-11,6-3-2,0-2-14,0 2-3,2 2-13,-1-2-4,1-1-7,-4 8-7,-7-4-8,-3 5-12,-7 2-13,-7 0-14,-10 5-36,-1-1-31,-2 2-23,0-3-25,-4 4-28,-2 0-44,-8 1-139,0 0-362,0 0 161</inkml:trace>
  <inkml:trace contextRef="#ctx0" brushRef="#br0" timeOffset="4925.2333">10381 15125 180,'0'0'219,"-8"-3"-24,8 3-18,0 0-15,-2-6-17,2 6-14,0 0-12,0 0-11,0 0-9,0 0-1,3 30-2,4-13-5,2 8-3,2 1-9,5 13-9,-3 1-4,0 1-7,7-4-9,-6 3-2,1-11 0,-1 5-7,-5-6-5,2-1-3,4-1-1,-1-2-5,-8 2 1,8-5-7,-1 0-3,0-5-6,-4-1-8,-2-1-18,5-1-18,-4 0-25,2-4-24,-4-2-28,4 0-36,-4-4-57,0 1-122,-6-4-350,0 0 155</inkml:trace>
  <inkml:trace contextRef="#ctx0" brushRef="#br0" timeOffset="5799.9022">11843 14537 1,'0'0'156,"0"0"-4,0-7 2,0 7-4,0 0-6,0 0-9,0 0 1,-8-8-10,8 8-1,-4-4-14,4 4-14,0 0-5,-15-6-6,14 5-12,1 1-1,0 0-4,-14-4 0,14 4-8,-18 0-5,18 0-3,-22 4-8,6-2-4,0 7 7,-1-5-2,1 7-4,-1 0 9,-13-1-6,9 9-3,-3-5-2,5-2-2,-3 4-6,-2 3-1,10 2-3,0-6 3,1 5-6,7-3 1,-4 2-2,6-1-3,-4 8-3,6-10 0,2 5 1,3 0-3,4-4 0,-3 1 0,4 6-4,0-8 1,6 8 0,5-6-5,-3-1-1,5-2 2,-1 0 0,6-4-3,-2 0 0,1-1 1,2-4-4,-2 1 3,-1-3 0,-2-1-4,0 1 0,3-4 2,4-4-3,-7 1-3,-3 1 0,2 0 6,1-3-12,-5 3-2,-1 1 1,-3-4-1,-5 1 0,3 0 3,-5 2 1,2-1-1,-8 3-6,3-5 4,-3 5-2,-3-7-1,3 7 5,-16-5 1,2 5 0,-2 3-1,-3 3 1,-9 1 0,-1 1 4,4 4 4,-5-3 7,8 3-1,-10 0 1,5 2 1,5 2 6,-3 0-3,9-4 1,0 4-3,-2-1-2,6 1 2,2 1 5,6 6-1,-1-5-1,5-1-3,1 1 3,-1 1-2,5-5 2,6 5-8,3 2 6,2-1 9,0-1-7,2 0-5,2-4 0,4-4 3,1 3-2,-6-9-3,6 1-2,4 1 0,-2-2 0,6-4 4,-4-6-6,5 1-1,-5 1 3,-1-4-4,2 2 1,-1-2-2,-4-4-6,-3 4-16,-6 0-9,3-1-13,-4 0-7,-1-2-15,-8 2-14,2-4-24,-2 6-12,2-1-25,-8-2-16,7-1-29,-7 3-178,0-2-394,-4-1 175</inkml:trace>
  <inkml:trace contextRef="#ctx0" brushRef="#br0" timeOffset="6489.2419">12505 15249 150,'0'0'193,"-13"-2"-18,13 2-18,-9-2-7,9 2-4,-7-6-2,-1 4-1,2-2-3,6 4-14,-8-10-15,3 6-12,2-1-9,2 2-5,1 3-14,-2-11-4,2 6-6,0 5-5,0-9-5,0 9-8,3-9-4,0 4-4,2-4-3,2 4-3,0-2-3,3 2-2,4 0-6,-1-4 1,-4 6-1,2-3-1,2 5-1,0-1-2,-4 0 3,4 6-5,-4-1 1,1 2 1,3 6 3,-4-3 4,-1 6-3,0 0-3,1 1 5,-1 4-2,-1-4-3,1 4 2,-2-2-6,2-4 1,-2 4 1,4-2-1,-7-4-1,3 2 3,0-2-6,1-3-2,-1 0 3,-3-2-1,4 0-2,1-5-2,4 3 0,-5-2 2,-7-2-2,20-7-1,-4-4-1,6-4-1,-8 4-1,5-8-3,-3-4-3,3-2 0,-5 3 2,1-4 2,-4-3-4,-5 2 1,2 6-1,-3 2 3,4-6 1,-7 6 2,-2 3-5,0-1 2,0 8 10,0 2-3,0-4 2,0 7 0,0 4-2,0-7 2,0 7 1,0 0 2,0 0-6,0 0 5,0 0 6,0 27 10,0-1-5,5 4-3,-2 10-1,6 2 0,4 0 0,1 7-3,0-11 1,-4 11-3,3-3 1,2-2 1,3 2 1,-1-5-4,-3 6 1,4-7 1,-9-3 3,4 0-1,-7-10-2,2 1 2,-3-3 3,-2-1-3,3-6-1,-12 1 3,5 0-5,-6-4 4,1 3-3,-2 0-2,-6 2-5,1-7 0,-7 1 0,-7 1-6,4-6-3,-3 0-9,-6-3-11,0-3-6,-4 1-11,4 0-6,-3-5 0,2 1-27,5-3-17,1-1-26,6-2-24,5 1-26,0 0-44,2-2-163,2-4-405,5 1 180</inkml:trace>
  <inkml:trace contextRef="#ctx0" brushRef="#br0" timeOffset="6790.4349">13682 14907 256,'-6'-7'335,"5"5"-48,1-4-36,0 6-28,4-10-22,7 3-18,4-1-17,5-6-19,7 0-15,0 2-2,0-2-24,14-2-9,-5-1-12,6 4-5,-14 1-12,21-3-18,-9 2-20,-1-4-22,2 4-17,-12 5-26,3-3-33,-9 3-34,-2 2-36,-5-1-39,-7 5-208,-1-5-416,-1 1 185</inkml:trace>
  <inkml:trace contextRef="#ctx0" brushRef="#br0" timeOffset="7048.3341">13861 14589 275,'0'0'262,"-4"-5"-32,4 5-23,0 0-23,0 0-16,0 0-16,0 0-13,4 19-10,1-4 2,3 2-9,1 11-1,-1 8-3,8 8-5,-3 1-10,1 4-9,0 0-11,2 4-3,-3-3-10,1 1-9,0-4-6,1-5-8,-3-1 7,3-5-14,-6-5-1,1-5-5,-1-1-4,-3 1-4,4-2-2,-4 0-6,5-4-14,3-3-18,-7-5-21,2 2-23,-2-9-27,5 1-32,3-5-38,-1-4-62,-3-6-205,9-6-458,6-7 203</inkml:trace>
  <inkml:trace contextRef="#ctx0" brushRef="#br0" timeOffset="7675.5476">15490 14278 181,'5'-10'205,"-4"0"-30,-1 0-5,-1 0-17,1 2-13,-5-4 0,3 5-1,-5 0 2,0-1-12,-4 1-8,0-3-6,2 6-7,-3-1-9,-5 0-9,1 5-6,-1 0-4,-1 2-8,-10 1-4,-1 5-4,-1 5-1,2 0-4,-9 6-3,-2 7-2,6 0-2,1 0-4,-1 4-5,11 2-4,1-8-2,4 2-4,2-2 3,4-1-4,5 3-3,-2 0-5,5-1-3,3 5 0,3-4-2,2-2 0,0-6-2,7-1-4,2 5-1,4-4-3,-2-3 2,6-2-6,2-3 5,2 0-4,-7-4-5,5 0-2,-2-6-5,-3 2-4,8-1-2,3-1-1,-14-1-3,2 1 1,2-1-4,-4 1-4,-3-1 6,-9-4-6,6 4 5,-10 1-3,14 0 7,-14 0 0,11-3 1,-11 3 0,0 0 4,0 0-3,0 0 3,0 0 0,-25 10 2,11-4 4,-1 2 5,-7 6 6,-1 2 6,0 1 2,9 6-1,-8-1 0,1-2-2,7 0 6,1 3 0,6 0-1,-1 2 4,0 1-2,8-2-1,0 4-1,0-8-5,3 4 3,3 2 2,1-8-1,0-1-5,5 0 3,-1-2-2,6-1-3,-3-1 1,2-2-2,-2-2 1,2-1-2,2 1-2,2-2 3,1-5-1,-2 2-4,1-4 1,-1 0-1,0-4 1,0-1-6,0-1-7,0 3-6,3-4-4,-9-4-10,6 4-6,-1-1-11,-4-3-16,3-1-10,-3-2-16,7-2-20,-2-1-23,0 1-15,-3 1-37,0 5-19,-4-2-171,-2-2-401,1 2 179</inkml:trace>
  <inkml:trace contextRef="#ctx0" brushRef="#br0" timeOffset="8265.9692">16096 14973 141,'-8'-3'267,"8"3"-23,0 0-16,0 0-15,0 0-6,-16 0 10,16 0-3,0 0-5,0 0-14,-6-5-12,6 5-15,0 0-13,0 0-15,0 0-17,0 0-14,-1-6-9,1 6-9,0 0-12,7-8-3,0 4-9,2-4-4,6 0-12,0-4-4,3 0-4,-4 3-4,8-5-6,5 4-1,-9 1-2,-1-3-3,5 5-10,-8-2-4,4 4 3,-4-1 1,-5 2-1,1-4-5,-1 5 2,-2 3-2,-7 0-1,12 0-4,-5-4-8,-7 4 7,0 0-3,14 4-1,-14-4 3,2 15 1,-2-6 0,-4 9-2,0 8-2,-6 2 3,-4 9-7,4-8 6,-9 8-2,2-2-5,0 1 7,-1-9-5,1 9 5,3-8-3,-1-1 2,1 3-1,1-3 0,-1 1-1,5-5 4,2 1-4,-2-5-2,4-3 2,-4 2 0,1-3 0,5-4-2,-1 1 4,4-4-3,-1-1-1,-4-1 3,5 1-4,0-2 10,0-5-7,0 0 0,0 11 3,0-11 2,10 3-7,-4 1 5,-6-4 0,14 0-1,0-4-5,1 1 8,0-3-1,8 0-6,2-7 7,0 4-6,4-1-2,-6 2 5,-4 0-1,0-1 0,2 2-3,-5-2 2,3 2 5,1-1-6,-5 0-1,1 0-1,-1 2 2,-2-2 4,6 1-11,-5-3-20,0 6-21,-7-4-22,5-3-23,-4 3-28,3-1-29,-1 0-38,6-3-47,-2 0-270,-4-2-547,4 3 242</inkml:trace>
  <inkml:trace contextRef="#ctx0" brushRef="#br0" timeOffset="8414.5764">16941 15118 204,'0'0'305,"7"-4"-29,-7 4-25,0 0-26,6-4-22,-6 4-17,0 0-13,0-9-23,0 9-14,-1-11-18,1 11-32,-7-9-43,2 4-54,2-1-72,0 0-86,0 2-181,-5-4-377,5 1 168</inkml:trace>
  <inkml:trace contextRef="#ctx0" brushRef="#br0" timeOffset="20035.5896">10097 15247 90,'-1'-2'153,"1"2"-4,-5-8-23,2 4 0,3 4 19,-3-7-8,3 7-8,-3-8-8,1 3-15,2 5-6,2-7-13,-2 7-11,3-10-6,-3 10-8,8-7 2,-4 6 9,9-1-1,-7 1-6,9 1 15,7-4-5,5 11-3,3-3 1,5 3-5,9 6 2,5 1-8,-6 5-6,7 1 3,1 6-12,0-3-2,-1-1-6,-1 4 1,2 0-5,-3 0 0,-1 1-7,-4-2-1,-7-4-5,1 1-1,-12-4-2,3 1-1,-2-6-3,-7 0-4,0-6 3,-3 5-6,-2-5-4,0 0-14,-6 0-8,0-4-6,3 1-1,-8-1-13,-3-3-27,0 0-41,0 0-30,6-17-37,-12 8-58,-2-10-138,-6-5-398,0 1 176</inkml:trace>
  <inkml:trace contextRef="#ctx0" brushRef="#br0" timeOffset="20265.6102">10732 14819 208,'-3'-12'224,"-5"8"-22,3-2-20,5 6-18,0 0-17,-14 14-7,6 2-2,-3 10-1,3 13 7,-4 2-4,-3 8-7,-1 5-9,-3 18-6,-6 5-12,6-6-7,0-1-7,0 7-12,-1-7-6,5-16-12,1 17-3,1-22-6,7 0-7,0-9-13,-1 2-14,6-12-17,1-4-23,-3 0-21,0-12-25,3 1-26,-2-4-14,2-4-13,0-2-25,0-5-57,0 0-154,0 0-383,-11-26 169</inkml:trace>
  <inkml:trace contextRef="#ctx0" brushRef="#br0" timeOffset="20499.6109">10099 15199 125,'-3'-7'235,"0"0"-31,3 7-25,-2-4-10,2 4-22,0 0-12,0 0-3,29 12 0,-9-6 0,13 2 10,10 4-3,5 2-11,4-2-11,6 5-5,31-6-11,-5 7-9,3-11-10,-3 9-10,-7-6-7,6 2-5,-23 0-8,-8-2-5,2 2-14,-7 2-12,1-1-22,-20-2-20,-1-2-17,0 1-21,-11-1-21,0-4-15,-5 2-26,0-4-28,-8 1-40,0 3-161,-3-7-380,0 0 169</inkml:trace>
  <inkml:trace contextRef="#ctx0" brushRef="#br0" timeOffset="21096.0184">13546 14506 17,'0'-7'264,"-1"1"-30,1 6-23,0-8-21,0 8-18,6-4-9,-6 4-6,16 0-1,-2 7 2,4-2 0,5 9-14,17 8-9,3 1 6,-2 6-23,11 0-10,19 12-11,-1-2-10,-5 0-5,-16-9-12,3-3-6,0 1-9,-3 4-1,-6-4-10,-2 1-2,-1 0-5,-1-2-2,-2-1-3,-15-4-8,3-7-6,-7 3-15,-6-6-10,3-2-3,-4-2-12,-2 0-9,-2-1-7,0-4-7,-5-1-21,-2-2-29,0 0-25,0 0-37,-2-28-15,-5 2-27,2-3-186,-6-15-417,-2-8 185</inkml:trace>
  <inkml:trace contextRef="#ctx0" brushRef="#br0" timeOffset="21315.4293">14422 14266 29,'-16'-54'190,"2"7"3,-2 5 11,3 2-14,2 12 4,0 7-12,0 2-15,1 7-13,2-1-13,4 5-14,-1 0-17,0 2-11,5 6-6,0 0 10,-14 22 9,11 7-10,-4 12-5,-4 3-1,0 30-5,2 4-8,-5 4-6,6 2-10,4 5-4,-3-2-8,7-3-7,-10-4-8,10-7 1,0-17-5,-3-3-5,6-5 2,-3-4-10,6 1-7,1-3-16,-3-5-11,1-8-5,0-5-15,0 0-17,-2-8-14,5 0-14,-7-1-14,-2-8-7,1 0-17,0-2-27,0-5-64,0 0-195,0 0-432,-26-26 191</inkml:trace>
  <inkml:trace contextRef="#ctx0" brushRef="#br0" timeOffset="21569.7504">13760 14556 256,'-9'-8'251,"-4"0"-24,8 0-25,-4 5-27,4 0-17,5 3-13,0 0-16,0 0-2,5 26-1,7-3-10,4 4-14,5 6-2,7 6-4,5 1-10,2 0-12,2 6-2,13 7-11,-7-13-5,16 6-3,2-1-8,-15-12-3,-1-5-4,2 1-3,-6-2-5,-3-3 0,-1-1-4,-11-5 0,3-3-17,-4-1-18,-3 2-17,-4-9-12,-2-2-24,-2 4-14,-5-4-5,-2-2-11,-1-3-23,-6 0-41,6-7-62,-7-3-119,-4-6-365,-1-2 162</inkml:trace>
  <inkml:trace contextRef="#ctx0" brushRef="#br0" timeOffset="21794.3389">14305 14211 115,'-7'-15'284,"-1"4"-31,-1-2-29,2 8-22,4 5-19,3 0-21,-8 11-12,5 7-13,3 11-6,-3 16-3,3 2-6,-8 25-9,2 4 8,-5-4-25,6 13-10,7-4-10,-9 1 0,6 0-13,-3-9-5,-3 2-9,3-22-5,-7 1-6,8-6-5,6-6-19,-6-2-6,-2-7-4,1-4-13,4-12-27,-4 2-18,4-3-18,0-1-22,-6-6-19,5-2-40,1-5-50,0-2-170,0 0-404,-29-18 179</inkml:trace>
  <inkml:trace contextRef="#ctx0" brushRef="#br0" timeOffset="22012.754">13785 14778 213,'-6'-18'285,"-2"11"-37,5 0-39,3 2-21,0 5-17,0 0-18,0 0-16,32 13-8,-12-1-5,7 3-5,6 8-10,7 3-7,-2-3-12,8 5-8,3-4 0,3 4-12,-4 2-5,1-2-8,-2-1-5,-1-1-11,-3 0-6,-2-2-6,-8 0-5,-9-8-17,1-2-7,-9-2-17,3-2-29,-5-1-22,1 0-18,-6-4-15,-1-3-15,1-4-43,-9 2-213,5-12-402,-5-2 178</inkml:trace>
  <inkml:trace contextRef="#ctx0" brushRef="#br0" timeOffset="22198.261">14412 14103 50,'-8'-14'296,"2"5"-29,-5 7-30,11 2-24,-8 11-20,0 6-19,2 11-19,-2 16-12,1 4-10,-5 22-17,-4 4-9,3 2-9,2 1-14,3 7-5,2-2-8,0 2-14,-1-2-24,-4-8-17,8 0-29,-2-17-24,2-3-39,0-2-14,3 0-16,3-12-35,5-9-203,-6-3-372,2-3 165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8706" name="Rectangle 2">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chemeClr val="tx1"/>
                </a:solidFill>
                <a:latin typeface="Times New Roman" pitchFamily="18" charset="0"/>
              </a:defRPr>
            </a:lvl1pPr>
          </a:lstStyle>
          <a:p>
            <a:pPr>
              <a:defRPr/>
            </a:pPr>
            <a:endParaRPr lang="en-US"/>
          </a:p>
        </p:txBody>
      </p:sp>
      <p:sp>
        <p:nvSpPr>
          <p:cNvPr id="328707" name="Rectangle 3">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a:solidFill>
                  <a:schemeClr val="tx1"/>
                </a:solidFill>
                <a:latin typeface="Times New Roman" pitchFamily="18" charset="0"/>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9" name="Rectangle 5">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8710" name="Rectangle 6">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solidFill>
                  <a:schemeClr val="tx1"/>
                </a:solidFill>
                <a:latin typeface="Times New Roman" pitchFamily="18" charset="0"/>
              </a:defRPr>
            </a:lvl1pPr>
          </a:lstStyle>
          <a:p>
            <a:pPr>
              <a:defRPr/>
            </a:pPr>
            <a:endParaRPr lang="en-US"/>
          </a:p>
        </p:txBody>
      </p:sp>
      <p:sp>
        <p:nvSpPr>
          <p:cNvPr id="328711" name="Rectangle 7">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Times New Roman" panose="02020603050405020304" pitchFamily="18" charset="0"/>
              </a:defRPr>
            </a:lvl1pPr>
          </a:lstStyle>
          <a:p>
            <a:pPr>
              <a:defRPr/>
            </a:pPr>
            <a:fld id="{FE69779D-3B80-4B73-BA26-C153918E80C3}" type="slidenum">
              <a:rPr lang="en-US"/>
              <a:pPr>
                <a:defRPr/>
              </a:pPr>
              <a:t>‹#›</a:t>
            </a:fld>
            <a:endParaRPr lang="en-US"/>
          </a:p>
        </p:txBody>
      </p:sp>
    </p:spTree>
    <p:extLst>
      <p:ext uri="{BB962C8B-B14F-4D97-AF65-F5344CB8AC3E}">
        <p14:creationId xmlns:p14="http://schemas.microsoft.com/office/powerpoint/2010/main" val="3291673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E69779D-3B80-4B73-BA26-C153918E80C3}" type="slidenum">
              <a:rPr lang="en-US" smtClean="0"/>
              <a:pPr>
                <a:defRPr/>
              </a:pPr>
              <a:t>1</a:t>
            </a:fld>
            <a:endParaRPr lang="en-US"/>
          </a:p>
        </p:txBody>
      </p:sp>
    </p:spTree>
    <p:extLst>
      <p:ext uri="{BB962C8B-B14F-4D97-AF65-F5344CB8AC3E}">
        <p14:creationId xmlns:p14="http://schemas.microsoft.com/office/powerpoint/2010/main" val="410279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ChangeArrowheads="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590CE316-A9E6-48FB-926B-81916559D2F2}" type="slidenum">
              <a:rPr lang="en-US" altLang="en-US" sz="1200" smtClean="0">
                <a:solidFill>
                  <a:schemeClr val="tx1"/>
                </a:solidFill>
                <a:latin typeface="Times New Roman" panose="02020603050405020304" pitchFamily="18" charset="0"/>
              </a:rPr>
              <a:pPr/>
              <a:t>15</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083449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In order to compare the strength of various materials it is necessary to carry out some standard form of test to establish their relative properties.</a:t>
            </a:r>
          </a:p>
          <a:p>
            <a:r>
              <a:rPr lang="en-US" altLang="en-US" smtClean="0"/>
              <a:t>One such test is the standard tensile test in which a circular bar of uniform cross section is subjected to a gradually increasing tensile load until failure occurs.</a:t>
            </a:r>
            <a:endParaRPr lang="el-GR" altLang="en-US" smtClean="0">
              <a:cs typeface="Times New Roman" panose="02020603050405020304" pitchFamily="18" charset="0"/>
            </a:endParaRPr>
          </a:p>
          <a:p>
            <a:r>
              <a:rPr lang="en-US" altLang="en-US" smtClean="0"/>
              <a:t>Measurement of change in length over a selected gauge length of the bar are recorded throughout the loading operation by means of extensometers. </a:t>
            </a:r>
          </a:p>
          <a:p>
            <a:r>
              <a:rPr lang="en-US" altLang="en-US" smtClean="0"/>
              <a:t>The stress and strain relation of any material is obtained by conducting tension test in the laboratories on standard specimen, different materials behave differently and their behaviour in tension and in compression differ slightly.</a:t>
            </a:r>
          </a:p>
          <a:p>
            <a:r>
              <a:rPr lang="en-US" altLang="en-US" smtClean="0"/>
              <a:t>If a piece of ductile material is subjected to a gradually increasing pull in a tensile testing machine, it is found that the resultant strain is directly proportional to the corresponding stress upto a certain limit only and beyond that the relation is not linear. In investigating mechanical properties of materials beyond this limit, the relationship between the strain and the corresponding stress is usually represented graphically by a tensile test diagram.</a:t>
            </a:r>
          </a:p>
          <a:p>
            <a:pPr eaLnBrk="1" hangingPunct="1"/>
            <a:endParaRPr lang="en-US" altLang="en-US" smtClean="0"/>
          </a:p>
          <a:p>
            <a:pPr eaLnBrk="1" hangingPunct="1"/>
            <a:endParaRPr lang="en-US" altLang="en-US" smtClean="0"/>
          </a:p>
          <a:p>
            <a:endParaRPr lang="en-US" altLang="en-US" smtClean="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8D05C218-3312-4754-8711-07CC4DA8F7C6}" type="slidenum">
              <a:rPr lang="en-US" altLang="en-US" sz="1200" smtClean="0">
                <a:solidFill>
                  <a:schemeClr val="tx1"/>
                </a:solidFill>
                <a:latin typeface="Times New Roman" panose="02020603050405020304" pitchFamily="18" charset="0"/>
              </a:rPr>
              <a:pPr/>
              <a:t>16</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002682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EADFE03C-31B4-4B21-A186-BECD6A82DB45}" type="slidenum">
              <a:rPr lang="en-US" altLang="en-US" sz="1200" smtClean="0">
                <a:solidFill>
                  <a:schemeClr val="tx1"/>
                </a:solidFill>
                <a:latin typeface="Times New Roman" panose="02020603050405020304" pitchFamily="18" charset="0"/>
              </a:rPr>
              <a:pPr/>
              <a:t>17</a:t>
            </a:fld>
            <a:endParaRPr lang="en-US" altLang="en-US" sz="1200" smtClean="0">
              <a:solidFill>
                <a:schemeClr val="tx1"/>
              </a:solidFill>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A graph of stress verses strain is drawn as  shown in figure.</a:t>
            </a:r>
          </a:p>
          <a:p>
            <a:pPr eaLnBrk="1" hangingPunct="1"/>
            <a:endParaRPr lang="en-US" altLang="en-US" dirty="0" smtClean="0"/>
          </a:p>
          <a:p>
            <a:r>
              <a:rPr lang="en-US" altLang="en-US" dirty="0" smtClean="0"/>
              <a:t>In order to compare the strength of various materials it is necessary to carry out some standard form of test to establish their relative properties.</a:t>
            </a:r>
          </a:p>
          <a:p>
            <a:r>
              <a:rPr lang="en-US" altLang="en-US" dirty="0" smtClean="0"/>
              <a:t>One such test is the standard tensile test in which a circular bar of uniform cross section is subjected to a gradually increasing tensile load until failure occurs.</a:t>
            </a:r>
            <a:endParaRPr lang="el-GR" altLang="en-US" dirty="0" smtClean="0">
              <a:cs typeface="Times New Roman" panose="02020603050405020304" pitchFamily="18" charset="0"/>
            </a:endParaRPr>
          </a:p>
          <a:p>
            <a:r>
              <a:rPr lang="en-US" altLang="en-US" dirty="0" smtClean="0"/>
              <a:t>Measurement of change in length over a selected gauge length of the bar are recorded throughout the loading operation by means of extensometers. </a:t>
            </a:r>
          </a:p>
          <a:p>
            <a:r>
              <a:rPr lang="en-US" altLang="en-US" dirty="0" smtClean="0"/>
              <a:t>The stress and strain relation of any material is obtained by conducting tension test in the laboratories on standard specimen, different materials behave differently and their </a:t>
            </a:r>
            <a:r>
              <a:rPr lang="en-US" altLang="en-US" dirty="0" err="1" smtClean="0"/>
              <a:t>behaviour</a:t>
            </a:r>
            <a:r>
              <a:rPr lang="en-US" altLang="en-US" dirty="0" smtClean="0"/>
              <a:t> in tension and in compression differ slightly.</a:t>
            </a:r>
          </a:p>
          <a:p>
            <a:r>
              <a:rPr lang="en-US" altLang="en-US" dirty="0" smtClean="0"/>
              <a:t>If a piece of ductile material is subjected to a gradually increasing pull in a tensile testing machine, it is found that the resultant strain is directly proportional to the corresponding stress </a:t>
            </a:r>
            <a:r>
              <a:rPr lang="en-US" altLang="en-US" dirty="0" err="1" smtClean="0"/>
              <a:t>upto</a:t>
            </a:r>
            <a:r>
              <a:rPr lang="en-US" altLang="en-US" dirty="0" smtClean="0"/>
              <a:t> a certain limit only and beyond that the relation is not linear. In investigating mechanical properties of materials beyond this limit, the relationship between the strain and the corresponding stress is usually represented graphically by a tensile test diagram.</a:t>
            </a:r>
          </a:p>
          <a:p>
            <a:pPr eaLnBrk="1" hangingPunct="1"/>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424525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D0BC10AF-36F5-407A-8917-B324CC9A4429}" type="slidenum">
              <a:rPr lang="en-US" altLang="en-US" sz="1200" smtClean="0">
                <a:solidFill>
                  <a:schemeClr val="tx1"/>
                </a:solidFill>
                <a:latin typeface="Times New Roman" panose="02020603050405020304" pitchFamily="18" charset="0"/>
              </a:rPr>
              <a:pPr/>
              <a:t>18</a:t>
            </a:fld>
            <a:endParaRPr lang="en-US" altLang="en-US" sz="1200" smtClean="0">
              <a:solidFill>
                <a:schemeClr val="tx1"/>
              </a:solidFill>
              <a:latin typeface="Times New Roman" panose="02020603050405020304" pitchFamily="18"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47901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fontScale="55000" lnSpcReduction="20000"/>
          </a:bodyPr>
          <a:lstStyle/>
          <a:p>
            <a:pPr>
              <a:defRPr/>
            </a:pPr>
            <a:r>
              <a:rPr lang="en-US" altLang="en-US" b="1" i="1" dirty="0"/>
              <a:t>Limit of  Proportionality :</a:t>
            </a:r>
          </a:p>
          <a:p>
            <a:pPr algn="just">
              <a:defRPr/>
            </a:pPr>
            <a:r>
              <a:rPr lang="en-US" altLang="en-US" dirty="0"/>
              <a:t>From the origin O to a point A is called proportionality limit the stress strain diagram is a straight line. That is stress is proportional to strain. Hence proportional limit is the maximum stress up to which the stress – strain relationship is a straight line and material behaves elastically.</a:t>
            </a:r>
          </a:p>
          <a:p>
            <a:pPr algn="just" eaLnBrk="1" hangingPunct="1">
              <a:defRPr/>
            </a:pPr>
            <a:r>
              <a:rPr lang="en-US" altLang="en-US" dirty="0"/>
              <a:t>From this we deduce the well known relation, first postulated by Robert Hooke, that stress is proportional to strain.</a:t>
            </a:r>
            <a:endParaRPr lang="el-GR" altLang="en-US" dirty="0">
              <a:cs typeface="Times New Roman" pitchFamily="18" charset="0"/>
            </a:endParaRPr>
          </a:p>
          <a:p>
            <a:pPr eaLnBrk="1" hangingPunct="1">
              <a:defRPr/>
            </a:pPr>
            <a:r>
              <a:rPr lang="en-US" altLang="en-US" dirty="0"/>
              <a:t>Beyond this point, the stress is no longer proportional to strain </a:t>
            </a:r>
          </a:p>
          <a:p>
            <a:pPr eaLnBrk="1" hangingPunct="1">
              <a:defRPr/>
            </a:pPr>
            <a:r>
              <a:rPr lang="el-GR" altLang="en-US" b="1" dirty="0"/>
              <a:t>σ</a:t>
            </a:r>
            <a:r>
              <a:rPr lang="en-US" altLang="en-US" b="1" dirty="0"/>
              <a:t>   = load at proportionality limit/Original Cross sectional Area</a:t>
            </a:r>
          </a:p>
          <a:p>
            <a:pPr eaLnBrk="1" hangingPunct="1">
              <a:defRPr/>
            </a:pPr>
            <a:endParaRPr lang="en-US" altLang="en-US" dirty="0"/>
          </a:p>
          <a:p>
            <a:pPr>
              <a:defRPr/>
            </a:pPr>
            <a:r>
              <a:rPr lang="en-US" altLang="en-US" b="1" i="1" dirty="0"/>
              <a:t>Elastic limit:</a:t>
            </a:r>
          </a:p>
          <a:p>
            <a:pPr algn="just">
              <a:defRPr/>
            </a:pPr>
            <a:r>
              <a:rPr lang="en-US" altLang="en-US" dirty="0"/>
              <a:t>It is the stress beyond which the material will not return to its original shape when unloaded but will retain a permanent deformation called permanent set. For most practical purposes it can often be assumed that points corresponding proportional limit and elastic limit coincide. </a:t>
            </a:r>
          </a:p>
          <a:p>
            <a:pPr algn="just" eaLnBrk="1" hangingPunct="1">
              <a:defRPr/>
            </a:pPr>
            <a:r>
              <a:rPr lang="en-US" altLang="en-US" dirty="0"/>
              <a:t>Beyond the elastic limit, plastic deformation occurs and strains are not totally recoverable. There will be thus some permanent deformation when load is removed.</a:t>
            </a:r>
          </a:p>
          <a:p>
            <a:pPr algn="just" eaLnBrk="1" hangingPunct="1">
              <a:defRPr/>
            </a:pPr>
            <a:r>
              <a:rPr lang="el-GR" altLang="en-US" b="1" dirty="0"/>
              <a:t>σ</a:t>
            </a:r>
            <a:r>
              <a:rPr lang="en-US" altLang="en-US" b="1" baseline="-25000" dirty="0"/>
              <a:t>E</a:t>
            </a:r>
            <a:r>
              <a:rPr lang="en-US" altLang="en-US" b="1" dirty="0"/>
              <a:t>   = load at elastic limit/Original Cross sectional Area</a:t>
            </a:r>
          </a:p>
          <a:p>
            <a:pPr algn="just" eaLnBrk="1" hangingPunct="1">
              <a:defRPr/>
            </a:pPr>
            <a:endParaRPr lang="en-US" altLang="en-US" dirty="0"/>
          </a:p>
          <a:p>
            <a:pPr algn="just">
              <a:defRPr/>
            </a:pPr>
            <a:r>
              <a:rPr lang="en-US" altLang="en-US" b="1" i="1" dirty="0">
                <a:cs typeface="Arial" charset="0"/>
              </a:rPr>
              <a:t>Yield point:</a:t>
            </a:r>
          </a:p>
          <a:p>
            <a:pPr algn="just">
              <a:defRPr/>
            </a:pPr>
            <a:r>
              <a:rPr lang="en-US" altLang="en-US" dirty="0">
                <a:cs typeface="Arial" charset="0"/>
              </a:rPr>
              <a:t>It is the point at which there is an appreciable elongation or yielding of the material without any corresponding increase of load.</a:t>
            </a:r>
          </a:p>
          <a:p>
            <a:pPr eaLnBrk="1" hangingPunct="1">
              <a:defRPr/>
            </a:pPr>
            <a:r>
              <a:rPr lang="el-GR" altLang="en-US" b="1" dirty="0"/>
              <a:t>σ</a:t>
            </a:r>
            <a:r>
              <a:rPr lang="en-US" altLang="en-US" b="1" baseline="-25000" dirty="0"/>
              <a:t>y</a:t>
            </a:r>
            <a:r>
              <a:rPr lang="en-US" altLang="en-US" b="1" dirty="0"/>
              <a:t>   = load at yield point /Original Cross sectional Area</a:t>
            </a:r>
          </a:p>
          <a:p>
            <a:pPr eaLnBrk="1" hangingPunct="1">
              <a:defRPr/>
            </a:pPr>
            <a:endParaRPr lang="en-US" altLang="en-US" b="1" dirty="0"/>
          </a:p>
          <a:p>
            <a:pPr>
              <a:defRPr/>
            </a:pPr>
            <a:r>
              <a:rPr lang="en-US" altLang="en-US" b="1" i="1" dirty="0">
                <a:cs typeface="Arial" charset="0"/>
              </a:rPr>
              <a:t>Ultimate strength:</a:t>
            </a:r>
          </a:p>
          <a:p>
            <a:pPr algn="just">
              <a:defRPr/>
            </a:pPr>
            <a:r>
              <a:rPr lang="en-US" altLang="en-US" dirty="0">
                <a:cs typeface="Arial" charset="0"/>
              </a:rPr>
              <a:t>It is the stress corresponding to maximum load recorded during the test. It is stress corresponding to maximum ordinate in the stress-strain graph.</a:t>
            </a:r>
          </a:p>
          <a:p>
            <a:pPr>
              <a:defRPr/>
            </a:pPr>
            <a:r>
              <a:rPr lang="el-GR" altLang="en-US" b="1" dirty="0"/>
              <a:t>σ</a:t>
            </a:r>
            <a:r>
              <a:rPr lang="en-US" altLang="en-US" b="1" baseline="-25000" dirty="0"/>
              <a:t>u</a:t>
            </a:r>
            <a:r>
              <a:rPr lang="en-US" altLang="en-US" b="1" dirty="0"/>
              <a:t>   = Maximum load taken by the material /Original Cross sectional Area</a:t>
            </a:r>
          </a:p>
          <a:p>
            <a:pPr>
              <a:defRPr/>
            </a:pPr>
            <a:endParaRPr lang="en-US" altLang="en-US" dirty="0"/>
          </a:p>
          <a:p>
            <a:pPr>
              <a:defRPr/>
            </a:pPr>
            <a:r>
              <a:rPr lang="en-US" altLang="en-US" b="1" i="1" dirty="0"/>
              <a:t>Rupture strength (Nominal Breaking stress):</a:t>
            </a:r>
          </a:p>
          <a:p>
            <a:pPr>
              <a:defRPr/>
            </a:pPr>
            <a:r>
              <a:rPr lang="en-US" altLang="en-US" dirty="0"/>
              <a:t>It is the stress at failure.</a:t>
            </a:r>
          </a:p>
          <a:p>
            <a:pPr algn="just">
              <a:defRPr/>
            </a:pPr>
            <a:r>
              <a:rPr lang="en-US" altLang="en-US" dirty="0"/>
              <a:t>For most ductile material including structural steel breaking stress is somewhat lower than ultimate strength because the rupture strength is computed by dividing the rupture load (Breaking load) by the original cross sectional area.</a:t>
            </a:r>
          </a:p>
          <a:p>
            <a:pPr>
              <a:defRPr/>
            </a:pPr>
            <a:r>
              <a:rPr lang="el-GR" altLang="en-US" b="1" dirty="0"/>
              <a:t>σ</a:t>
            </a:r>
            <a:r>
              <a:rPr lang="en-US" altLang="en-US" b="1" baseline="-25000" dirty="0"/>
              <a:t>B</a:t>
            </a:r>
            <a:r>
              <a:rPr lang="en-US" altLang="en-US" b="1" dirty="0"/>
              <a:t>   = load at breaking (failure)/Original Cross sectional Area</a:t>
            </a:r>
          </a:p>
          <a:p>
            <a:pPr>
              <a:defRPr/>
            </a:pPr>
            <a:endParaRPr lang="en-US" altLang="en-US" b="1" dirty="0"/>
          </a:p>
          <a:p>
            <a:pPr>
              <a:defRPr/>
            </a:pPr>
            <a:r>
              <a:rPr lang="el-GR" altLang="en-US" b="1" dirty="0"/>
              <a:t>σ</a:t>
            </a:r>
            <a:r>
              <a:rPr lang="en-US" altLang="en-US" b="1" baseline="-25000" dirty="0"/>
              <a:t>t</a:t>
            </a:r>
            <a:r>
              <a:rPr lang="en-US" altLang="en-US" b="1" dirty="0"/>
              <a:t>   = load at breaking (failure)/Actual Cross sectional Area</a:t>
            </a:r>
          </a:p>
          <a:p>
            <a:pPr>
              <a:defRPr/>
            </a:pPr>
            <a:endParaRPr lang="en-US" altLang="en-US" b="1" dirty="0"/>
          </a:p>
          <a:p>
            <a:pPr algn="just">
              <a:defRPr/>
            </a:pPr>
            <a:r>
              <a:rPr lang="en-US" altLang="en-US" dirty="0"/>
              <a:t>After yield point the graph becomes much more shallow and covers a much greater portion of the strain axis than the elastic range.</a:t>
            </a:r>
          </a:p>
          <a:p>
            <a:pPr>
              <a:defRPr/>
            </a:pPr>
            <a:endParaRPr lang="en-US" altLang="en-US" dirty="0"/>
          </a:p>
          <a:p>
            <a:pPr>
              <a:defRPr/>
            </a:pPr>
            <a:endParaRPr lang="en-US" dirty="0"/>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BD3F9197-D548-45D7-9444-5432AD9E9D7B}" type="slidenum">
              <a:rPr lang="en-US" altLang="en-US" sz="1200" smtClean="0">
                <a:solidFill>
                  <a:schemeClr val="tx1"/>
                </a:solidFill>
                <a:latin typeface="Times New Roman" panose="02020603050405020304" pitchFamily="18" charset="0"/>
              </a:rPr>
              <a:pPr/>
              <a:t>19</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086317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ChangeArrowheads="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8D238595-EC19-40AD-8FA2-18AEB8A71950}" type="slidenum">
              <a:rPr lang="en-US" altLang="en-US" sz="1200" smtClean="0">
                <a:solidFill>
                  <a:schemeClr val="tx1"/>
                </a:solidFill>
                <a:latin typeface="Times New Roman" panose="02020603050405020304" pitchFamily="18" charset="0"/>
              </a:rPr>
              <a:pPr/>
              <a:t>20</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705504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ACA75D71-0A15-4981-A602-51B39C2D9496}" type="slidenum">
              <a:rPr lang="en-US" altLang="en-US" sz="1200" smtClean="0">
                <a:solidFill>
                  <a:schemeClr val="tx1"/>
                </a:solidFill>
                <a:latin typeface="Times New Roman" panose="02020603050405020304" pitchFamily="18" charset="0"/>
              </a:rPr>
              <a:pPr/>
              <a:t>21</a:t>
            </a:fld>
            <a:endParaRPr lang="en-US" altLang="en-US" sz="1200" smtClean="0">
              <a:solidFill>
                <a:schemeClr val="tx1"/>
              </a:solidFill>
              <a:latin typeface="Times New Roman" panose="02020603050405020304"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A measure of ductility is obtained by measurements of the percentage elongation or percentage reduction in area</a:t>
            </a:r>
          </a:p>
        </p:txBody>
      </p:sp>
    </p:spTree>
    <p:extLst>
      <p:ext uri="{BB962C8B-B14F-4D97-AF65-F5344CB8AC3E}">
        <p14:creationId xmlns:p14="http://schemas.microsoft.com/office/powerpoint/2010/main" val="173545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BE4AF0C7-B0E5-45FF-A345-F497CC1304C6}" type="slidenum">
              <a:rPr lang="en-US" altLang="en-US" sz="1200" smtClean="0">
                <a:solidFill>
                  <a:schemeClr val="tx1"/>
                </a:solidFill>
                <a:latin typeface="Times New Roman" panose="02020603050405020304" pitchFamily="18" charset="0"/>
              </a:rPr>
              <a:pPr/>
              <a:t>22</a:t>
            </a:fld>
            <a:endParaRPr lang="en-US" altLang="en-US" sz="1200" smtClean="0">
              <a:solidFill>
                <a:schemeClr val="tx1"/>
              </a:solidFill>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en-US" b="1" dirty="0" smtClean="0"/>
              <a:t>A brittle material </a:t>
            </a:r>
            <a:r>
              <a:rPr lang="en-US" altLang="en-US" dirty="0" smtClean="0"/>
              <a:t>is one which exhibits relatively small extensions before fracture so that plastic region of the tensile test graph is much reduced.</a:t>
            </a:r>
          </a:p>
          <a:p>
            <a:pPr algn="just"/>
            <a:r>
              <a:rPr lang="en-US" altLang="en-US" dirty="0" smtClean="0"/>
              <a:t>Example: steel with higher carbon content, cast iron, concrete, brick</a:t>
            </a:r>
          </a:p>
          <a:p>
            <a:pPr eaLnBrk="1" hangingPunct="1"/>
            <a:endParaRPr lang="en-US" altLang="en-US" dirty="0" smtClean="0"/>
          </a:p>
        </p:txBody>
      </p:sp>
    </p:spTree>
    <p:extLst>
      <p:ext uri="{BB962C8B-B14F-4D97-AF65-F5344CB8AC3E}">
        <p14:creationId xmlns:p14="http://schemas.microsoft.com/office/powerpoint/2010/main" val="1959082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fontScale="47500" lnSpcReduction="20000"/>
          </a:bodyPr>
          <a:lstStyle/>
          <a:p>
            <a:pPr>
              <a:defRPr/>
            </a:pPr>
            <a:r>
              <a:rPr lang="en-US" b="1" u="sng" dirty="0"/>
              <a:t>Working stress</a:t>
            </a:r>
            <a:r>
              <a:rPr lang="en-US" dirty="0"/>
              <a:t>: It is obvious that one cannot take risk of loading a member to its ultimate strength, in practice. The maximum stress to which the material of a member is subjected to in practice is called working stress.</a:t>
            </a:r>
          </a:p>
          <a:p>
            <a:pPr>
              <a:defRPr/>
            </a:pPr>
            <a:r>
              <a:rPr lang="en-US" dirty="0"/>
              <a:t>This value should be well within the elastic limit in elastic design method.</a:t>
            </a:r>
          </a:p>
          <a:p>
            <a:pPr>
              <a:defRPr/>
            </a:pPr>
            <a:endParaRPr lang="en-US" sz="1100" b="1" dirty="0">
              <a:cs typeface="Raavi" pitchFamily="2"/>
            </a:endParaRPr>
          </a:p>
          <a:p>
            <a:pPr>
              <a:defRPr/>
            </a:pPr>
            <a:r>
              <a:rPr lang="en-US" sz="1100" b="1" dirty="0">
                <a:cs typeface="Raavi" pitchFamily="2"/>
              </a:rPr>
              <a:t>Working stress = Ultimate stress/ factor of safety  for brittle material</a:t>
            </a:r>
          </a:p>
          <a:p>
            <a:pPr>
              <a:defRPr/>
            </a:pPr>
            <a:r>
              <a:rPr lang="en-US" sz="1100" b="1" dirty="0">
                <a:cs typeface="Raavi" pitchFamily="2"/>
              </a:rPr>
              <a:t>Working stress = yield stress / factor of safety, for ductile material.</a:t>
            </a:r>
          </a:p>
          <a:p>
            <a:pPr>
              <a:defRPr/>
            </a:pPr>
            <a:endParaRPr lang="en-US" b="1" u="sng" dirty="0"/>
          </a:p>
          <a:p>
            <a:pPr>
              <a:defRPr/>
            </a:pPr>
            <a:r>
              <a:rPr lang="en-US" b="1" u="sng" dirty="0"/>
              <a:t>Factor of safety</a:t>
            </a:r>
            <a:r>
              <a:rPr lang="en-US" dirty="0"/>
              <a:t>: Because of uncertainty of loading conditions, design procedure, production methods, etc., designers generally introduce a </a:t>
            </a:r>
            <a:r>
              <a:rPr lang="en-US" i="1" dirty="0"/>
              <a:t>factor of safety</a:t>
            </a:r>
            <a:r>
              <a:rPr lang="en-US" dirty="0"/>
              <a:t> into their design, </a:t>
            </a:r>
            <a:endParaRPr lang="en-US" b="1" dirty="0"/>
          </a:p>
          <a:p>
            <a:pPr>
              <a:defRPr/>
            </a:pPr>
            <a:endParaRPr lang="en-US" dirty="0"/>
          </a:p>
          <a:p>
            <a:pPr>
              <a:defRPr/>
            </a:pPr>
            <a:r>
              <a:rPr lang="en-US" b="1" dirty="0"/>
              <a:t>Factor of safety = Maximum stress / Allowable working stress</a:t>
            </a:r>
          </a:p>
          <a:p>
            <a:pPr>
              <a:defRPr/>
            </a:pPr>
            <a:endParaRPr lang="en-US" dirty="0"/>
          </a:p>
          <a:p>
            <a:pPr algn="just">
              <a:defRPr/>
            </a:pPr>
            <a:r>
              <a:rPr lang="en-US" dirty="0"/>
              <a:t>Failure implies that a component or a structure does not perform the function for which it was designed.</a:t>
            </a:r>
          </a:p>
          <a:p>
            <a:pPr algn="just">
              <a:defRPr/>
            </a:pPr>
            <a:r>
              <a:rPr lang="en-US" dirty="0"/>
              <a:t>A machine component may interfere with other moving parts because of excessive deformation; a chair may feel rickety because of poor joint design; a gasket seal leaks because of insufficient deformation of the gasket at some points; lock washers may not deform enough to provide the spring force needed to keep bolted joints from becoming loose; a building undergoing excessive deformation may become aesthetically displeasing. These are examples of failure caused by too little or too much deformation.</a:t>
            </a:r>
          </a:p>
          <a:p>
            <a:pPr algn="just">
              <a:defRPr/>
            </a:pPr>
            <a:r>
              <a:rPr lang="en-US" dirty="0"/>
              <a:t>The stiffness of a structural element depends on the modulus of elasticity of the material as well as on the geometric properties of the member, such as cross-sectional area, area moments of inertia, polar moments of inertia, and the length of the components. </a:t>
            </a:r>
          </a:p>
          <a:p>
            <a:pPr algn="just">
              <a:defRPr/>
            </a:pPr>
            <a:r>
              <a:rPr lang="en-US" dirty="0"/>
              <a:t>Prevention of a component fracture is an obvious design objective based on strength. At other times, the design objective may be to avoid making a component too strong. The adhesive bond between the lid and a sauce bottle must break so that the bottle may be opened by hand; shear pins must break before critical components get damaged; the steering column of automobile must collapse rather than impale the passenger in a crash. Ultimate normal stress is used for assessing failure due to breaking or rupture particularly for brittle materials.</a:t>
            </a:r>
          </a:p>
          <a:p>
            <a:pPr>
              <a:defRPr/>
            </a:pPr>
            <a:endParaRPr lang="en-US" dirty="0"/>
          </a:p>
          <a:p>
            <a:pPr>
              <a:defRPr/>
            </a:pPr>
            <a:r>
              <a:rPr lang="en-US" dirty="0"/>
              <a:t>For structural steel and other similar ductile materials having definite yield stress, working stress is based on yield strength.</a:t>
            </a:r>
          </a:p>
          <a:p>
            <a:pPr>
              <a:defRPr/>
            </a:pPr>
            <a:r>
              <a:rPr lang="en-US" dirty="0"/>
              <a:t>For brittle materials where there is no definite yield point, working stress is based on ultimate strength of the material.</a:t>
            </a:r>
          </a:p>
          <a:p>
            <a:pPr algn="just">
              <a:defRPr/>
            </a:pPr>
            <a:r>
              <a:rPr lang="en-US" dirty="0"/>
              <a:t>While selecting the factor of safety and hence the working stress for a particular material, the following points are taken into consideration.</a:t>
            </a:r>
          </a:p>
          <a:p>
            <a:pPr algn="just">
              <a:defRPr/>
            </a:pPr>
            <a:r>
              <a:rPr lang="en-US" dirty="0"/>
              <a:t>Nature of loading</a:t>
            </a:r>
          </a:p>
          <a:p>
            <a:pPr lvl="1">
              <a:defRPr/>
            </a:pPr>
            <a:r>
              <a:rPr lang="en-US" dirty="0"/>
              <a:t>Whether it is dead load or live load</a:t>
            </a:r>
          </a:p>
          <a:p>
            <a:pPr lvl="1">
              <a:defRPr/>
            </a:pPr>
            <a:r>
              <a:rPr lang="en-US" dirty="0"/>
              <a:t>Whether the load is applied gradually or suddenly</a:t>
            </a:r>
          </a:p>
          <a:p>
            <a:pPr lvl="1">
              <a:defRPr/>
            </a:pPr>
            <a:r>
              <a:rPr lang="en-US" dirty="0"/>
              <a:t>Whether the load is constant in type or alternating</a:t>
            </a:r>
          </a:p>
          <a:p>
            <a:pPr lvl="1">
              <a:defRPr/>
            </a:pPr>
            <a:r>
              <a:rPr lang="en-US" dirty="0"/>
              <a:t>Whether the load is for short duration or for long</a:t>
            </a:r>
          </a:p>
          <a:p>
            <a:pPr>
              <a:defRPr/>
            </a:pPr>
            <a:r>
              <a:rPr lang="en-US" dirty="0"/>
              <a:t>Nature of the material</a:t>
            </a:r>
          </a:p>
          <a:p>
            <a:pPr lvl="1">
              <a:defRPr/>
            </a:pPr>
            <a:r>
              <a:rPr lang="en-US" dirty="0"/>
              <a:t>Whether the material is homogeneous and isotropic </a:t>
            </a:r>
          </a:p>
          <a:p>
            <a:pPr lvl="1">
              <a:defRPr/>
            </a:pPr>
            <a:r>
              <a:rPr lang="en-US" dirty="0"/>
              <a:t>Whether there are likely to be any weakness (such as internal flaws etc. )</a:t>
            </a:r>
          </a:p>
          <a:p>
            <a:pPr>
              <a:defRPr/>
            </a:pPr>
            <a:r>
              <a:rPr lang="en-US" dirty="0"/>
              <a:t>Environmental factors</a:t>
            </a:r>
          </a:p>
          <a:p>
            <a:pPr lvl="1">
              <a:defRPr/>
            </a:pPr>
            <a:r>
              <a:rPr lang="en-US" dirty="0"/>
              <a:t>Effects of salt water and humidity</a:t>
            </a:r>
          </a:p>
          <a:p>
            <a:pPr lvl="1">
              <a:defRPr/>
            </a:pPr>
            <a:r>
              <a:rPr lang="en-US" dirty="0"/>
              <a:t>Effects of corrosion</a:t>
            </a:r>
          </a:p>
          <a:p>
            <a:pPr lvl="1">
              <a:defRPr/>
            </a:pPr>
            <a:r>
              <a:rPr lang="en-US" dirty="0"/>
              <a:t>Effects of wear</a:t>
            </a:r>
          </a:p>
          <a:p>
            <a:pPr>
              <a:defRPr/>
            </a:pPr>
            <a:r>
              <a:rPr lang="en-US" dirty="0"/>
              <a:t>Previous histories- possible results of any failure</a:t>
            </a:r>
          </a:p>
          <a:p>
            <a:pPr>
              <a:defRPr/>
            </a:pPr>
            <a:r>
              <a:rPr lang="en-US" dirty="0"/>
              <a:t>Workmanship- the possibility of errors occurring in manufacturing or fabrication</a:t>
            </a:r>
          </a:p>
          <a:p>
            <a:pPr>
              <a:defRPr/>
            </a:pPr>
            <a:endParaRPr lang="en-US" dirty="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E9C1F30C-9DB8-4B2C-B4E3-831CC5617017}" type="slidenum">
              <a:rPr lang="en-US" altLang="en-US" sz="1200" smtClean="0">
                <a:solidFill>
                  <a:schemeClr val="tx1"/>
                </a:solidFill>
                <a:latin typeface="Times New Roman" panose="02020603050405020304" pitchFamily="18" charset="0"/>
              </a:rPr>
              <a:pPr/>
              <a:t>23</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208785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ChangeArrowheads="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265857E3-9BA7-4387-8065-44C4466B7EA9}" type="slidenum">
              <a:rPr lang="en-US" altLang="en-US" sz="1200" smtClean="0">
                <a:solidFill>
                  <a:schemeClr val="tx1"/>
                </a:solidFill>
                <a:latin typeface="Times New Roman" panose="02020603050405020304" pitchFamily="18" charset="0"/>
              </a:rPr>
              <a:pPr/>
              <a:t>24</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013302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53968497-58F8-44A7-B4D4-7A14EE19AAAB}" type="slidenum">
              <a:rPr lang="en-US" altLang="en-US" sz="1200" smtClean="0">
                <a:solidFill>
                  <a:schemeClr val="tx1"/>
                </a:solidFill>
                <a:latin typeface="Times New Roman" panose="02020603050405020304" pitchFamily="18" charset="0"/>
              </a:rPr>
              <a:pPr/>
              <a:t>3</a:t>
            </a:fld>
            <a:endParaRPr lang="en-US" altLang="en-US" sz="1200" smtClean="0">
              <a:solidFill>
                <a:schemeClr val="tx1"/>
              </a:solidFill>
              <a:latin typeface="Times New Roman" panose="02020603050405020304" pitchFamily="18"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Introduction:</a:t>
            </a:r>
            <a:endParaRPr lang="en-US" altLang="en-US" smtClean="0"/>
          </a:p>
          <a:p>
            <a:r>
              <a:rPr lang="en-US" altLang="en-US" smtClean="0"/>
              <a:t>There are different types of structures built by man-buildings, bridges, water tanks, roads, transmission towers, machines etc. Such structures are built up of a number of structural elements joined together suitably. In the case of any structure, two types of designs are involved-functional or architectural and structural. Functional or architectural design deals with aspects other than strengths of the structure, like aesthetics, utility, orientation, general layout etc. Once this important aspect of design is taken care of, structural designers take over. Their work involves analysis of the structure and its elements to find the forces and moments that they have to withstand and then design the dimensions of the elements and their interconnections. Structures are designed to withstand loads, that is, forces and moments due to different causes. The subject strength of materials deals with the relations between externally applied loads and their internal effects on bodies. The bodies are no longer assumed to be rigid and the deformations, however small, are of major interest. </a:t>
            </a:r>
          </a:p>
          <a:p>
            <a:r>
              <a:rPr lang="en-US" altLang="en-US" smtClean="0"/>
              <a:t>Strength of materials is an inter-disciplinary subject. Mechanical and chemical engineers need this subject to know the strength of various materials for the design of </a:t>
            </a:r>
            <a:r>
              <a:rPr lang="en-US" altLang="en-US" b="1" smtClean="0"/>
              <a:t>machineries and pressure vessels</a:t>
            </a:r>
            <a:r>
              <a:rPr lang="en-US" altLang="en-US" smtClean="0"/>
              <a:t>. Civil engineers need this subject for the design of </a:t>
            </a:r>
            <a:r>
              <a:rPr lang="en-US" altLang="en-US" b="1" smtClean="0"/>
              <a:t>trusses, slabs, beams, columns </a:t>
            </a:r>
            <a:r>
              <a:rPr lang="en-US" altLang="en-US" smtClean="0"/>
              <a:t>etc., of buildings and bridges. Aeronautical engineers need this subject for the design of </a:t>
            </a:r>
            <a:r>
              <a:rPr lang="en-US" altLang="en-US" b="1" smtClean="0"/>
              <a:t>aircraft</a:t>
            </a:r>
            <a:r>
              <a:rPr lang="en-US" altLang="en-US" smtClean="0"/>
              <a:t>. Similarly mining, electrical, electronics and computer engineers should also know this subject for one or the other reason.</a:t>
            </a:r>
          </a:p>
          <a:p>
            <a:r>
              <a:rPr lang="en-US" altLang="en-US" smtClean="0"/>
              <a:t>An important aspect of the analysis and design of structures relates to the deformations caused by the loads applied to a structure. Clearly, it is important to avoid deformations so large that they may prevent the structure from fulfilling the purpose for which it was intended. By considering engineering structures as deformable and analyzing the deformations in their various members, it will be possible for us to compute forces that are statically indeterminate i.e. indeterminate within the framework of statics. To determine actual distribution of stresses within a member, it is necessary to analyze the deformations that take place in that member.</a:t>
            </a:r>
          </a:p>
          <a:p>
            <a:r>
              <a:rPr lang="en-US" altLang="en-US" smtClean="0"/>
              <a:t>Strength of materials or mechanics of materials involves analytical methods for determining the </a:t>
            </a:r>
            <a:r>
              <a:rPr lang="en-US" altLang="en-US" b="1" u="sng" smtClean="0"/>
              <a:t>strength</a:t>
            </a:r>
            <a:r>
              <a:rPr lang="en-US" altLang="en-US" smtClean="0"/>
              <a:t>, </a:t>
            </a:r>
            <a:r>
              <a:rPr lang="en-US" altLang="en-US" b="1" u="sng" smtClean="0"/>
              <a:t>stiffness</a:t>
            </a:r>
            <a:r>
              <a:rPr lang="en-US" altLang="en-US" smtClean="0"/>
              <a:t> (deformation characteristics), and </a:t>
            </a:r>
            <a:r>
              <a:rPr lang="en-US" altLang="en-US" b="1" u="sng" smtClean="0"/>
              <a:t>stability</a:t>
            </a:r>
            <a:r>
              <a:rPr lang="en-US" altLang="en-US" smtClean="0"/>
              <a:t> of various load carrying members. </a:t>
            </a:r>
          </a:p>
          <a:p>
            <a:pPr eaLnBrk="1" hangingPunct="1"/>
            <a:endParaRPr lang="en-US" altLang="en-US" smtClean="0"/>
          </a:p>
        </p:txBody>
      </p:sp>
    </p:spTree>
    <p:extLst>
      <p:ext uri="{BB962C8B-B14F-4D97-AF65-F5344CB8AC3E}">
        <p14:creationId xmlns:p14="http://schemas.microsoft.com/office/powerpoint/2010/main" val="596378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fld id="{021CD094-374C-48D9-88DB-6C410F38D9C8}" type="slidenum">
              <a:rPr lang="en-US" sz="1200">
                <a:solidFill>
                  <a:schemeClr val="tx1"/>
                </a:solidFill>
                <a:latin typeface="Times New Roman" panose="02020603050405020304" pitchFamily="18" charset="0"/>
              </a:rPr>
              <a:pPr eaLnBrk="1" hangingPunct="1"/>
              <a:t>26</a:t>
            </a:fld>
            <a:endParaRPr lang="en-US" sz="1200">
              <a:solidFill>
                <a:schemeClr val="tx1"/>
              </a:solidFill>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28767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ChangeArrowheads="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03426B12-061F-44AB-BAEE-DF9045CFC30C}" type="slidenum">
              <a:rPr lang="en-US" altLang="en-US" sz="1200" smtClean="0">
                <a:solidFill>
                  <a:schemeClr val="tx1"/>
                </a:solidFill>
                <a:latin typeface="Times New Roman" panose="02020603050405020304" pitchFamily="18" charset="0"/>
              </a:rPr>
              <a:pPr/>
              <a:t>27</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994996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AF7FB228-81D8-43FB-8D47-CEB44637F36F}" type="slidenum">
              <a:rPr lang="en-US" altLang="en-US" sz="1200" smtClean="0">
                <a:solidFill>
                  <a:schemeClr val="tx1"/>
                </a:solidFill>
                <a:latin typeface="Times New Roman" panose="02020603050405020304" pitchFamily="18" charset="0"/>
              </a:rPr>
              <a:pPr/>
              <a:t>34</a:t>
            </a:fld>
            <a:endParaRPr lang="en-US" altLang="en-US" sz="1200" smtClean="0">
              <a:solidFill>
                <a:schemeClr val="tx1"/>
              </a:solidFill>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cs typeface="Arial" panose="020B0604020202020204" pitchFamily="34" charset="0"/>
              </a:rPr>
              <a:t>Consider a block or portion of a material shown in Fig.(a) subjected to a set of equal and opposite forces P. then there is a tendency for one layer of the material to slide over another to produce the form failure as shown in Fig.(b)</a:t>
            </a:r>
          </a:p>
          <a:p>
            <a:pPr eaLnBrk="1" hangingPunct="1"/>
            <a:r>
              <a:rPr lang="en-US" altLang="en-US" smtClean="0">
                <a:cs typeface="Arial" panose="020B0604020202020204" pitchFamily="34" charset="0"/>
              </a:rPr>
              <a:t>The resisting force developed by any plane ( or section) of the block will be parallel to the surface as shown in Fig.(c). </a:t>
            </a:r>
          </a:p>
          <a:p>
            <a:pPr eaLnBrk="1" hangingPunct="1"/>
            <a:r>
              <a:rPr lang="en-US" altLang="en-US" smtClean="0">
                <a:cs typeface="Arial" panose="020B0604020202020204" pitchFamily="34" charset="0"/>
              </a:rPr>
              <a:t>The resisting forces acting parallel to the surface per unit area is called as shear stress.</a:t>
            </a:r>
          </a:p>
          <a:p>
            <a:pPr eaLnBrk="1" hangingPunct="1"/>
            <a:endParaRPr lang="en-US" altLang="en-US" smtClean="0">
              <a:cs typeface="Arial" panose="020B0604020202020204" pitchFamily="34" charset="0"/>
            </a:endParaRPr>
          </a:p>
          <a:p>
            <a:pPr eaLnBrk="1" hangingPunct="1"/>
            <a:endParaRPr lang="en-US" altLang="en-US" smtClean="0"/>
          </a:p>
        </p:txBody>
      </p:sp>
    </p:spTree>
    <p:extLst>
      <p:ext uri="{BB962C8B-B14F-4D97-AF65-F5344CB8AC3E}">
        <p14:creationId xmlns:p14="http://schemas.microsoft.com/office/powerpoint/2010/main" val="1134555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B652DDD1-91D5-42BF-B082-C012104239C4}" type="slidenum">
              <a:rPr lang="en-US" altLang="en-US" sz="1200" smtClean="0">
                <a:solidFill>
                  <a:schemeClr val="tx1"/>
                </a:solidFill>
                <a:latin typeface="Times New Roman" panose="02020603050405020304" pitchFamily="18" charset="0"/>
              </a:rPr>
              <a:pPr/>
              <a:t>35</a:t>
            </a:fld>
            <a:endParaRPr lang="en-US" altLang="en-US" sz="1200" smtClean="0">
              <a:solidFill>
                <a:schemeClr val="tx1"/>
              </a:solidFill>
              <a:latin typeface="Times New Roman" panose="02020603050405020304"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cs typeface="Arial" panose="020B0604020202020204" pitchFamily="34" charset="0"/>
              </a:rPr>
              <a:t>If block ABCD subjected to  shearing stress as shown in Fig.(d), then it undergoes deformation. The shape will not remain rectangular, it changes into the form shown in Fig.(e), as AB</a:t>
            </a:r>
            <a:r>
              <a:rPr lang="en-US" altLang="en-US" i="1" baseline="30000" smtClean="0">
                <a:cs typeface="Arial" panose="020B0604020202020204" pitchFamily="34" charset="0"/>
              </a:rPr>
              <a:t>'</a:t>
            </a:r>
            <a:r>
              <a:rPr lang="en-US" altLang="en-US" smtClean="0">
                <a:cs typeface="Arial" panose="020B0604020202020204" pitchFamily="34" charset="0"/>
              </a:rPr>
              <a:t>C</a:t>
            </a:r>
            <a:r>
              <a:rPr lang="en-US" altLang="en-US" i="1" smtClean="0">
                <a:cs typeface="Arial" panose="020B0604020202020204" pitchFamily="34" charset="0"/>
              </a:rPr>
              <a:t>'</a:t>
            </a:r>
            <a:r>
              <a:rPr lang="en-US" altLang="en-US" smtClean="0">
                <a:cs typeface="Arial" panose="020B0604020202020204" pitchFamily="34" charset="0"/>
              </a:rPr>
              <a:t>D. </a:t>
            </a:r>
          </a:p>
          <a:p>
            <a:r>
              <a:rPr lang="en-US" altLang="en-US" smtClean="0"/>
              <a:t>The angle of deformation phi is then termed as shear strain    </a:t>
            </a:r>
          </a:p>
          <a:p>
            <a:r>
              <a:rPr lang="en-US" altLang="en-US" smtClean="0"/>
              <a:t>The angle of deformation is measured in radians and hence is non-dimensional.</a:t>
            </a:r>
          </a:p>
          <a:p>
            <a:pPr eaLnBrk="1" hangingPunct="1"/>
            <a:r>
              <a:rPr lang="en-US" altLang="en-US" smtClean="0"/>
              <a:t>For materials within the proportionality limit  the shear strain is proportional to the shear stress. Hence the ratio of shear stress to shear strain is a constant within the proportionality limit. </a:t>
            </a:r>
          </a:p>
          <a:p>
            <a:pPr eaLnBrk="1" hangingPunct="1"/>
            <a:r>
              <a:rPr lang="en-US" altLang="en-US" smtClean="0"/>
              <a:t>For Mild steel, G= 80GPa = 80,000MPa  =  80,000N/mm</a:t>
            </a:r>
            <a:r>
              <a:rPr lang="en-US" altLang="en-US" baseline="30000" smtClean="0"/>
              <a:t>2 </a:t>
            </a:r>
            <a:endParaRPr lang="en-US" altLang="en-US" smtClean="0"/>
          </a:p>
          <a:p>
            <a:pPr eaLnBrk="1" hangingPunct="1"/>
            <a:endParaRPr lang="en-US" altLang="en-US" smtClean="0">
              <a:cs typeface="Arial" panose="020B0604020202020204" pitchFamily="34" charset="0"/>
            </a:endParaRPr>
          </a:p>
          <a:p>
            <a:pPr eaLnBrk="1" hangingPunct="1"/>
            <a:endParaRPr lang="en-US" altLang="en-US" smtClean="0"/>
          </a:p>
        </p:txBody>
      </p:sp>
    </p:spTree>
    <p:extLst>
      <p:ext uri="{BB962C8B-B14F-4D97-AF65-F5344CB8AC3E}">
        <p14:creationId xmlns:p14="http://schemas.microsoft.com/office/powerpoint/2010/main" val="3825816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2230B139-4970-4288-93ED-ED6F4A92973B}" type="slidenum">
              <a:rPr lang="en-US" altLang="en-US" sz="1200" smtClean="0">
                <a:solidFill>
                  <a:schemeClr val="tx1"/>
                </a:solidFill>
                <a:latin typeface="Times New Roman" panose="02020603050405020304" pitchFamily="18" charset="0"/>
              </a:rPr>
              <a:pPr/>
              <a:t>36</a:t>
            </a:fld>
            <a:endParaRPr lang="en-US" altLang="en-US" sz="1200" smtClean="0">
              <a:solidFill>
                <a:schemeClr val="tx1"/>
              </a:solidFill>
              <a:latin typeface="Times New Roman" panose="02020603050405020304"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Forces </a:t>
            </a:r>
            <a:r>
              <a:rPr lang="en-US" altLang="en-US" i="1" smtClean="0"/>
              <a:t>P</a:t>
            </a:r>
            <a:r>
              <a:rPr lang="en-US" altLang="en-US" smtClean="0"/>
              <a:t> and </a:t>
            </a:r>
            <a:r>
              <a:rPr lang="en-US" altLang="en-US" i="1" smtClean="0"/>
              <a:t>P‘ </a:t>
            </a:r>
            <a:r>
              <a:rPr lang="en-US" altLang="en-US" smtClean="0"/>
              <a:t>are applied transversely to the member </a:t>
            </a:r>
            <a:r>
              <a:rPr lang="en-US" altLang="en-US" i="1" smtClean="0"/>
              <a:t>AB.</a:t>
            </a:r>
            <a:endParaRPr lang="en-US" altLang="en-US" smtClean="0"/>
          </a:p>
          <a:p>
            <a:r>
              <a:rPr lang="en-US" altLang="en-US" smtClean="0"/>
              <a:t>Corresponding internal forces act in the plane of section </a:t>
            </a:r>
            <a:r>
              <a:rPr lang="en-US" altLang="en-US" i="1" smtClean="0"/>
              <a:t>C</a:t>
            </a:r>
            <a:r>
              <a:rPr lang="en-US" altLang="en-US" smtClean="0"/>
              <a:t> and are called </a:t>
            </a:r>
            <a:r>
              <a:rPr lang="en-US" altLang="en-US" i="1" smtClean="0"/>
              <a:t>shearing</a:t>
            </a:r>
            <a:r>
              <a:rPr lang="en-US" altLang="en-US" smtClean="0"/>
              <a:t> forces.</a:t>
            </a:r>
          </a:p>
          <a:p>
            <a:r>
              <a:rPr lang="en-US" altLang="en-US" smtClean="0"/>
              <a:t>The resultant of the internal shear force distribution is defined as the </a:t>
            </a:r>
            <a:r>
              <a:rPr lang="en-US" altLang="en-US" i="1" smtClean="0"/>
              <a:t>shear</a:t>
            </a:r>
            <a:r>
              <a:rPr lang="en-US" altLang="en-US" smtClean="0"/>
              <a:t> of the section and is equal to the load </a:t>
            </a:r>
            <a:r>
              <a:rPr lang="en-US" altLang="en-US" i="1" smtClean="0"/>
              <a:t>P</a:t>
            </a:r>
            <a:r>
              <a:rPr lang="en-US" altLang="en-US" smtClean="0"/>
              <a:t>.</a:t>
            </a:r>
          </a:p>
          <a:p>
            <a:r>
              <a:rPr lang="en-US" altLang="en-US" smtClean="0"/>
              <a:t>The corresponding average shear stress is,</a:t>
            </a:r>
          </a:p>
          <a:p>
            <a:r>
              <a:rPr lang="en-US" altLang="en-US" smtClean="0"/>
              <a:t>The shear stress distribution cannot be assumed to be uniform.</a:t>
            </a:r>
          </a:p>
          <a:p>
            <a:pPr eaLnBrk="1" hangingPunct="1"/>
            <a:endParaRPr lang="en-US" altLang="en-US" smtClean="0"/>
          </a:p>
        </p:txBody>
      </p:sp>
    </p:spTree>
    <p:extLst>
      <p:ext uri="{BB962C8B-B14F-4D97-AF65-F5344CB8AC3E}">
        <p14:creationId xmlns:p14="http://schemas.microsoft.com/office/powerpoint/2010/main" val="2089827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0CA11D9C-4683-44DE-BA02-62B24A6DAC23}" type="slidenum">
              <a:rPr lang="en-US" altLang="en-US" sz="1200" smtClean="0">
                <a:solidFill>
                  <a:schemeClr val="tx1"/>
                </a:solidFill>
                <a:latin typeface="Times New Roman" panose="02020603050405020304" pitchFamily="18" charset="0"/>
              </a:rPr>
              <a:pPr/>
              <a:t>38</a:t>
            </a:fld>
            <a:endParaRPr lang="en-US" altLang="en-US" sz="1200" smtClean="0">
              <a:solidFill>
                <a:schemeClr val="tx1"/>
              </a:solidFill>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Consider an element ABCD in a strained material subjected to shear stress, </a:t>
            </a:r>
            <a:r>
              <a:rPr lang="el-GR" altLang="en-US" dirty="0" smtClean="0"/>
              <a:t>τ</a:t>
            </a:r>
            <a:r>
              <a:rPr lang="en-US" altLang="en-US" dirty="0" smtClean="0"/>
              <a:t>  as shown in the figure (a) .</a:t>
            </a:r>
          </a:p>
          <a:p>
            <a:r>
              <a:rPr lang="en-US" altLang="en-US" dirty="0" smtClean="0"/>
              <a:t>Force on the face AB = P = </a:t>
            </a:r>
            <a:r>
              <a:rPr lang="el-GR" altLang="en-US" dirty="0" smtClean="0"/>
              <a:t>τ</a:t>
            </a:r>
            <a:r>
              <a:rPr lang="en-US" altLang="en-US" dirty="0" smtClean="0"/>
              <a:t> × AB × t</a:t>
            </a:r>
          </a:p>
          <a:p>
            <a:r>
              <a:rPr lang="en-US" altLang="en-US" dirty="0" smtClean="0"/>
              <a:t>Where, t is the thickness of the element. </a:t>
            </a:r>
          </a:p>
          <a:p>
            <a:r>
              <a:rPr lang="en-US" altLang="en-US" dirty="0" smtClean="0"/>
              <a:t>Force on the face DC is also equal to P </a:t>
            </a:r>
          </a:p>
          <a:p>
            <a:r>
              <a:rPr lang="en-US" altLang="en-US" dirty="0" smtClean="0"/>
              <a:t>Now consider the equilibrium of the element.</a:t>
            </a:r>
          </a:p>
          <a:p>
            <a:r>
              <a:rPr lang="en-US" altLang="en-US" dirty="0" smtClean="0"/>
              <a:t>(i.e., </a:t>
            </a:r>
            <a:r>
              <a:rPr lang="el-GR" altLang="en-US" dirty="0" smtClean="0"/>
              <a:t>Σ</a:t>
            </a:r>
            <a:r>
              <a:rPr lang="en-US" altLang="en-US" dirty="0" err="1" smtClean="0"/>
              <a:t>Fx</a:t>
            </a:r>
            <a:r>
              <a:rPr lang="en-US" altLang="en-US" dirty="0" smtClean="0"/>
              <a:t> = 0, </a:t>
            </a:r>
            <a:r>
              <a:rPr lang="el-GR" altLang="en-US" dirty="0" smtClean="0"/>
              <a:t>Σ</a:t>
            </a:r>
            <a:r>
              <a:rPr lang="en-US" altLang="en-US" dirty="0" err="1" smtClean="0"/>
              <a:t>Fy</a:t>
            </a:r>
            <a:r>
              <a:rPr lang="en-US" altLang="en-US" dirty="0" smtClean="0"/>
              <a:t> = 0, </a:t>
            </a:r>
            <a:r>
              <a:rPr lang="el-GR" altLang="en-US" dirty="0" smtClean="0"/>
              <a:t>Σ</a:t>
            </a:r>
            <a:r>
              <a:rPr lang="en-US" altLang="en-US" dirty="0" smtClean="0"/>
              <a:t>M =  0.) </a:t>
            </a:r>
          </a:p>
          <a:p>
            <a:r>
              <a:rPr lang="en-US" altLang="en-US" dirty="0" smtClean="0"/>
              <a:t>For the force diagram shown,</a:t>
            </a:r>
          </a:p>
          <a:p>
            <a:r>
              <a:rPr lang="el-GR" altLang="en-US" dirty="0" smtClean="0"/>
              <a:t>Σ</a:t>
            </a:r>
            <a:r>
              <a:rPr lang="en-US" altLang="en-US" dirty="0" err="1" smtClean="0"/>
              <a:t>Fx</a:t>
            </a:r>
            <a:r>
              <a:rPr lang="en-US" altLang="en-US" dirty="0" smtClean="0"/>
              <a:t> = 0,  &amp;  </a:t>
            </a:r>
            <a:r>
              <a:rPr lang="el-GR" altLang="en-US" dirty="0" smtClean="0"/>
              <a:t>Σ</a:t>
            </a:r>
            <a:r>
              <a:rPr lang="en-US" altLang="en-US" dirty="0" err="1" smtClean="0"/>
              <a:t>Fy</a:t>
            </a:r>
            <a:r>
              <a:rPr lang="en-US" altLang="en-US" dirty="0" smtClean="0"/>
              <a:t> = 0, But   </a:t>
            </a:r>
            <a:r>
              <a:rPr lang="el-GR" altLang="en-US" dirty="0" smtClean="0"/>
              <a:t>Σ</a:t>
            </a:r>
            <a:r>
              <a:rPr lang="en-US" altLang="en-US" dirty="0" smtClean="0"/>
              <a:t>M not equal to  0 </a:t>
            </a:r>
          </a:p>
          <a:p>
            <a:r>
              <a:rPr lang="en-US" altLang="en-US" dirty="0" smtClean="0"/>
              <a:t>The element is subjected to a clockwise moment   =P × AD = (</a:t>
            </a:r>
            <a:r>
              <a:rPr lang="el-GR" altLang="en-US" dirty="0" smtClean="0"/>
              <a:t>τ</a:t>
            </a:r>
            <a:r>
              <a:rPr lang="en-US" altLang="en-US" dirty="0" smtClean="0"/>
              <a:t> × AB × t) × AD</a:t>
            </a:r>
          </a:p>
          <a:p>
            <a:r>
              <a:rPr lang="en-US" altLang="en-US" dirty="0" smtClean="0"/>
              <a:t>But, as the element is actually in equilibrium, there must be another pair of forces say P' acting on faces AD and BC, such that they produce a anticlockwise moment equal to ( P × AD ). (fig. c)</a:t>
            </a:r>
          </a:p>
          <a:p>
            <a:r>
              <a:rPr lang="en-US" altLang="en-US" dirty="0" smtClean="0"/>
              <a:t>P '  × AB =   P × AD  = (</a:t>
            </a:r>
            <a:r>
              <a:rPr lang="el-GR" altLang="en-US" dirty="0" smtClean="0"/>
              <a:t>τ</a:t>
            </a:r>
            <a:r>
              <a:rPr lang="en-US" altLang="en-US" dirty="0" smtClean="0"/>
              <a:t> × AB × t)× AD  ----- (1)</a:t>
            </a:r>
          </a:p>
          <a:p>
            <a:r>
              <a:rPr lang="en-US" altLang="en-US" dirty="0" smtClean="0"/>
              <a:t>If </a:t>
            </a:r>
            <a:r>
              <a:rPr lang="el-GR" altLang="en-US" dirty="0" smtClean="0"/>
              <a:t>τ</a:t>
            </a:r>
            <a:r>
              <a:rPr lang="en-US" altLang="en-US" baseline="30000" dirty="0" smtClean="0"/>
              <a:t>1</a:t>
            </a:r>
            <a:r>
              <a:rPr lang="en-US" altLang="en-US" dirty="0" smtClean="0"/>
              <a:t> is the intensity of the shear stress on the faces AD and BC, then P ' can be written as, P ' </a:t>
            </a:r>
            <a:r>
              <a:rPr lang="en-US" altLang="en-US" baseline="30000" dirty="0" smtClean="0"/>
              <a:t> </a:t>
            </a:r>
            <a:r>
              <a:rPr lang="en-US" altLang="en-US" dirty="0" smtClean="0"/>
              <a:t>= </a:t>
            </a:r>
            <a:r>
              <a:rPr lang="el-GR" altLang="en-US" dirty="0" smtClean="0"/>
              <a:t>τ </a:t>
            </a:r>
            <a:r>
              <a:rPr lang="en-US" altLang="en-US" dirty="0" smtClean="0"/>
              <a:t>' </a:t>
            </a:r>
            <a:r>
              <a:rPr lang="en-US" altLang="en-US" baseline="30000" dirty="0" smtClean="0"/>
              <a:t> </a:t>
            </a:r>
            <a:r>
              <a:rPr lang="en-US" altLang="en-US" dirty="0" smtClean="0"/>
              <a:t>× AD × t </a:t>
            </a:r>
          </a:p>
          <a:p>
            <a:r>
              <a:rPr lang="en-US" altLang="en-US" dirty="0" smtClean="0"/>
              <a:t>Equation.(1) can be written as (fig. d)</a:t>
            </a:r>
          </a:p>
          <a:p>
            <a:r>
              <a:rPr lang="en-US" altLang="en-US" dirty="0" smtClean="0"/>
              <a:t>(</a:t>
            </a:r>
            <a:r>
              <a:rPr lang="el-GR" altLang="en-US" dirty="0" smtClean="0"/>
              <a:t>τ </a:t>
            </a:r>
            <a:r>
              <a:rPr lang="en-US" altLang="en-US" dirty="0" smtClean="0"/>
              <a:t>'  × AD× t ) × AB  =   (</a:t>
            </a:r>
            <a:r>
              <a:rPr lang="el-GR" altLang="en-US" dirty="0" smtClean="0"/>
              <a:t>τ</a:t>
            </a:r>
            <a:r>
              <a:rPr lang="en-US" altLang="en-US" dirty="0" smtClean="0"/>
              <a:t> × AB × t) × AD  -----    (1) </a:t>
            </a:r>
          </a:p>
          <a:p>
            <a:r>
              <a:rPr lang="el-GR" altLang="en-US" dirty="0" smtClean="0"/>
              <a:t>τ </a:t>
            </a:r>
            <a:r>
              <a:rPr lang="en-US" altLang="en-US" dirty="0" smtClean="0"/>
              <a:t>'  = </a:t>
            </a:r>
            <a:r>
              <a:rPr lang="el-GR" altLang="en-US" dirty="0" smtClean="0"/>
              <a:t>τ</a:t>
            </a:r>
            <a:r>
              <a:rPr lang="en-US" altLang="en-US" dirty="0" smtClean="0"/>
              <a:t> </a:t>
            </a:r>
          </a:p>
          <a:p>
            <a:r>
              <a:rPr lang="en-US" altLang="en-US" dirty="0" smtClean="0"/>
              <a:t>Thus in a strained material a shear stress is always accompanied by a balancing shear of same intensity at right angles to itself. This balancing shear is called “complementary shear”. </a:t>
            </a:r>
          </a:p>
          <a:p>
            <a:r>
              <a:rPr lang="en-US" altLang="en-US" b="1" i="1" dirty="0" smtClean="0"/>
              <a:t>The shear and the complementary shear together constitute a state of simple shear. </a:t>
            </a:r>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8427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0CA11D9C-4683-44DE-BA02-62B24A6DAC23}" type="slidenum">
              <a:rPr lang="en-US" altLang="en-US" sz="1200" smtClean="0">
                <a:solidFill>
                  <a:schemeClr val="tx1"/>
                </a:solidFill>
                <a:latin typeface="Times New Roman" panose="02020603050405020304" pitchFamily="18" charset="0"/>
              </a:rPr>
              <a:pPr/>
              <a:t>39</a:t>
            </a:fld>
            <a:endParaRPr lang="en-US" altLang="en-US" sz="1200" smtClean="0">
              <a:solidFill>
                <a:schemeClr val="tx1"/>
              </a:solidFill>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Consider an element ABCD in a strained material subjected to shear stress, </a:t>
            </a:r>
            <a:r>
              <a:rPr lang="el-GR" altLang="en-US" dirty="0" smtClean="0"/>
              <a:t>τ</a:t>
            </a:r>
            <a:r>
              <a:rPr lang="en-US" altLang="en-US" dirty="0" smtClean="0"/>
              <a:t>  as shown in the figure (a) .</a:t>
            </a:r>
          </a:p>
          <a:p>
            <a:r>
              <a:rPr lang="en-US" altLang="en-US" dirty="0" smtClean="0"/>
              <a:t>Force on the face AB = P = </a:t>
            </a:r>
            <a:r>
              <a:rPr lang="el-GR" altLang="en-US" dirty="0" smtClean="0"/>
              <a:t>τ</a:t>
            </a:r>
            <a:r>
              <a:rPr lang="en-US" altLang="en-US" dirty="0" smtClean="0"/>
              <a:t> × AB × t</a:t>
            </a:r>
          </a:p>
          <a:p>
            <a:r>
              <a:rPr lang="en-US" altLang="en-US" dirty="0" smtClean="0"/>
              <a:t>Where, t is the thickness of the element. </a:t>
            </a:r>
          </a:p>
          <a:p>
            <a:r>
              <a:rPr lang="en-US" altLang="en-US" dirty="0" smtClean="0"/>
              <a:t>Force on the face DC is also equal to P </a:t>
            </a:r>
          </a:p>
          <a:p>
            <a:r>
              <a:rPr lang="en-US" altLang="en-US" dirty="0" smtClean="0"/>
              <a:t>Now consider the equilibrium of the element.</a:t>
            </a:r>
          </a:p>
          <a:p>
            <a:r>
              <a:rPr lang="en-US" altLang="en-US" dirty="0" smtClean="0"/>
              <a:t>(i.e., </a:t>
            </a:r>
            <a:r>
              <a:rPr lang="el-GR" altLang="en-US" dirty="0" smtClean="0"/>
              <a:t>Σ</a:t>
            </a:r>
            <a:r>
              <a:rPr lang="en-US" altLang="en-US" dirty="0" err="1" smtClean="0"/>
              <a:t>Fx</a:t>
            </a:r>
            <a:r>
              <a:rPr lang="en-US" altLang="en-US" dirty="0" smtClean="0"/>
              <a:t> = 0, </a:t>
            </a:r>
            <a:r>
              <a:rPr lang="el-GR" altLang="en-US" dirty="0" smtClean="0"/>
              <a:t>Σ</a:t>
            </a:r>
            <a:r>
              <a:rPr lang="en-US" altLang="en-US" dirty="0" err="1" smtClean="0"/>
              <a:t>Fy</a:t>
            </a:r>
            <a:r>
              <a:rPr lang="en-US" altLang="en-US" dirty="0" smtClean="0"/>
              <a:t> = 0, </a:t>
            </a:r>
            <a:r>
              <a:rPr lang="el-GR" altLang="en-US" dirty="0" smtClean="0"/>
              <a:t>Σ</a:t>
            </a:r>
            <a:r>
              <a:rPr lang="en-US" altLang="en-US" dirty="0" smtClean="0"/>
              <a:t>M =  0.) </a:t>
            </a:r>
          </a:p>
          <a:p>
            <a:r>
              <a:rPr lang="en-US" altLang="en-US" dirty="0" smtClean="0"/>
              <a:t>For the force diagram shown,</a:t>
            </a:r>
          </a:p>
          <a:p>
            <a:r>
              <a:rPr lang="el-GR" altLang="en-US" dirty="0" smtClean="0"/>
              <a:t>Σ</a:t>
            </a:r>
            <a:r>
              <a:rPr lang="en-US" altLang="en-US" dirty="0" err="1" smtClean="0"/>
              <a:t>Fx</a:t>
            </a:r>
            <a:r>
              <a:rPr lang="en-US" altLang="en-US" dirty="0" smtClean="0"/>
              <a:t> = 0,  &amp;  </a:t>
            </a:r>
            <a:r>
              <a:rPr lang="el-GR" altLang="en-US" dirty="0" smtClean="0"/>
              <a:t>Σ</a:t>
            </a:r>
            <a:r>
              <a:rPr lang="en-US" altLang="en-US" dirty="0" err="1" smtClean="0"/>
              <a:t>Fy</a:t>
            </a:r>
            <a:r>
              <a:rPr lang="en-US" altLang="en-US" dirty="0" smtClean="0"/>
              <a:t> = 0, But   </a:t>
            </a:r>
            <a:r>
              <a:rPr lang="el-GR" altLang="en-US" dirty="0" smtClean="0"/>
              <a:t>Σ</a:t>
            </a:r>
            <a:r>
              <a:rPr lang="en-US" altLang="en-US" dirty="0" smtClean="0"/>
              <a:t>M not equal to  0 </a:t>
            </a:r>
          </a:p>
          <a:p>
            <a:r>
              <a:rPr lang="en-US" altLang="en-US" dirty="0" smtClean="0"/>
              <a:t>The element is subjected to a clockwise moment   =P × AD = (</a:t>
            </a:r>
            <a:r>
              <a:rPr lang="el-GR" altLang="en-US" dirty="0" smtClean="0"/>
              <a:t>τ</a:t>
            </a:r>
            <a:r>
              <a:rPr lang="en-US" altLang="en-US" dirty="0" smtClean="0"/>
              <a:t> × AB × t) × AD</a:t>
            </a:r>
          </a:p>
          <a:p>
            <a:r>
              <a:rPr lang="en-US" altLang="en-US" dirty="0" smtClean="0"/>
              <a:t>But, as the element is actually in equilibrium, there must be another pair of forces say P' acting on faces AD and BC, such that they produce a anticlockwise moment equal to ( P × AD ). (fig. c)</a:t>
            </a:r>
          </a:p>
          <a:p>
            <a:r>
              <a:rPr lang="en-US" altLang="en-US" dirty="0" smtClean="0"/>
              <a:t>P '  × AB =   P × AD  = (</a:t>
            </a:r>
            <a:r>
              <a:rPr lang="el-GR" altLang="en-US" dirty="0" smtClean="0"/>
              <a:t>τ</a:t>
            </a:r>
            <a:r>
              <a:rPr lang="en-US" altLang="en-US" dirty="0" smtClean="0"/>
              <a:t> × AB × t)× AD  ----- (1)</a:t>
            </a:r>
          </a:p>
          <a:p>
            <a:r>
              <a:rPr lang="en-US" altLang="en-US" dirty="0" smtClean="0"/>
              <a:t>If </a:t>
            </a:r>
            <a:r>
              <a:rPr lang="el-GR" altLang="en-US" dirty="0" smtClean="0"/>
              <a:t>τ</a:t>
            </a:r>
            <a:r>
              <a:rPr lang="en-US" altLang="en-US" baseline="30000" dirty="0" smtClean="0"/>
              <a:t>1</a:t>
            </a:r>
            <a:r>
              <a:rPr lang="en-US" altLang="en-US" dirty="0" smtClean="0"/>
              <a:t> is the intensity of the shear stress on the faces AD and BC, then P ' can be written as, P ' </a:t>
            </a:r>
            <a:r>
              <a:rPr lang="en-US" altLang="en-US" baseline="30000" dirty="0" smtClean="0"/>
              <a:t> </a:t>
            </a:r>
            <a:r>
              <a:rPr lang="en-US" altLang="en-US" dirty="0" smtClean="0"/>
              <a:t>= </a:t>
            </a:r>
            <a:r>
              <a:rPr lang="el-GR" altLang="en-US" dirty="0" smtClean="0"/>
              <a:t>τ </a:t>
            </a:r>
            <a:r>
              <a:rPr lang="en-US" altLang="en-US" dirty="0" smtClean="0"/>
              <a:t>' </a:t>
            </a:r>
            <a:r>
              <a:rPr lang="en-US" altLang="en-US" baseline="30000" dirty="0" smtClean="0"/>
              <a:t> </a:t>
            </a:r>
            <a:r>
              <a:rPr lang="en-US" altLang="en-US" dirty="0" smtClean="0"/>
              <a:t>× AD × t </a:t>
            </a:r>
          </a:p>
          <a:p>
            <a:r>
              <a:rPr lang="en-US" altLang="en-US" dirty="0" smtClean="0"/>
              <a:t>Equation.(1) can be written as (fig. d)</a:t>
            </a:r>
          </a:p>
          <a:p>
            <a:r>
              <a:rPr lang="en-US" altLang="en-US" dirty="0" smtClean="0"/>
              <a:t>(</a:t>
            </a:r>
            <a:r>
              <a:rPr lang="el-GR" altLang="en-US" dirty="0" smtClean="0"/>
              <a:t>τ </a:t>
            </a:r>
            <a:r>
              <a:rPr lang="en-US" altLang="en-US" dirty="0" smtClean="0"/>
              <a:t>'  × AD× t ) × AB  =   (</a:t>
            </a:r>
            <a:r>
              <a:rPr lang="el-GR" altLang="en-US" dirty="0" smtClean="0"/>
              <a:t>τ</a:t>
            </a:r>
            <a:r>
              <a:rPr lang="en-US" altLang="en-US" dirty="0" smtClean="0"/>
              <a:t> × AB × t) × AD  -----    (1) </a:t>
            </a:r>
          </a:p>
          <a:p>
            <a:r>
              <a:rPr lang="el-GR" altLang="en-US" dirty="0" smtClean="0"/>
              <a:t>τ </a:t>
            </a:r>
            <a:r>
              <a:rPr lang="en-US" altLang="en-US" dirty="0" smtClean="0"/>
              <a:t>'  = </a:t>
            </a:r>
            <a:r>
              <a:rPr lang="el-GR" altLang="en-US" dirty="0" smtClean="0"/>
              <a:t>τ</a:t>
            </a:r>
            <a:r>
              <a:rPr lang="en-US" altLang="en-US" dirty="0" smtClean="0"/>
              <a:t> </a:t>
            </a:r>
          </a:p>
          <a:p>
            <a:r>
              <a:rPr lang="en-US" altLang="en-US" dirty="0" smtClean="0"/>
              <a:t>Thus in a strained material a shear stress is always accompanied by a balancing shear of same intensity at right angles to itself. This balancing shear is called “complementary shear”. </a:t>
            </a:r>
          </a:p>
          <a:p>
            <a:r>
              <a:rPr lang="en-US" altLang="en-US" b="1" i="1" dirty="0" smtClean="0"/>
              <a:t>The shear and the complementary shear together constitute a state of simple shear. </a:t>
            </a:r>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3004133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F7E8C6D5-1423-4D5C-B9BD-9308AD16C8B5}" type="slidenum">
              <a:rPr lang="en-US" altLang="en-US" sz="1200" smtClean="0">
                <a:solidFill>
                  <a:schemeClr val="tx1"/>
                </a:solidFill>
                <a:latin typeface="Times New Roman" panose="02020603050405020304" pitchFamily="18" charset="0"/>
              </a:rPr>
              <a:pPr/>
              <a:t>41</a:t>
            </a:fld>
            <a:endParaRPr lang="en-US" altLang="en-US" sz="1200" smtClean="0">
              <a:solidFill>
                <a:schemeClr val="tx1"/>
              </a:solidFill>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cs typeface="Arial" panose="020B0604020202020204" pitchFamily="34" charset="0"/>
              </a:rPr>
              <a:t>Consider a square element of side ‘</a:t>
            </a:r>
            <a:r>
              <a:rPr lang="en-US" altLang="en-US" i="1" smtClean="0">
                <a:cs typeface="Arial" panose="020B0604020202020204" pitchFamily="34" charset="0"/>
              </a:rPr>
              <a:t>a</a:t>
            </a:r>
            <a:r>
              <a:rPr lang="en-US" altLang="en-US" smtClean="0">
                <a:cs typeface="Arial" panose="020B0604020202020204" pitchFamily="34" charset="0"/>
              </a:rPr>
              <a:t>’ subjected to shear stress as shown in the Fig.(a). Let the thickness of the square be unity.</a:t>
            </a:r>
            <a:endParaRPr lang="el-GR" altLang="en-US" smtClean="0">
              <a:cs typeface="Arial" panose="020B0604020202020204" pitchFamily="34" charset="0"/>
            </a:endParaRPr>
          </a:p>
          <a:p>
            <a:pPr eaLnBrk="1" hangingPunct="1"/>
            <a:r>
              <a:rPr lang="en-US" altLang="en-US" smtClean="0">
                <a:cs typeface="Arial" panose="020B0604020202020204" pitchFamily="34" charset="0"/>
              </a:rPr>
              <a:t>Fig.(b) shows the deformed shape of the element. The length of diagonal DB increases, indicating that it is subjected to tensile stress. Similarly the length of diagonal AC decreases indicating that compressive stress.</a:t>
            </a:r>
            <a:endParaRPr lang="el-GR" altLang="en-US" smtClean="0">
              <a:cs typeface="Arial" panose="020B0604020202020204" pitchFamily="34" charset="0"/>
            </a:endParaRPr>
          </a:p>
          <a:p>
            <a:pPr eaLnBrk="1" hangingPunct="1"/>
            <a:endParaRPr lang="en-US" altLang="en-US" smtClean="0"/>
          </a:p>
        </p:txBody>
      </p:sp>
    </p:spTree>
    <p:extLst>
      <p:ext uri="{BB962C8B-B14F-4D97-AF65-F5344CB8AC3E}">
        <p14:creationId xmlns:p14="http://schemas.microsoft.com/office/powerpoint/2010/main" val="1864040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AC70C52F-DFAB-49EB-A2DE-FAC52C846D74}" type="slidenum">
              <a:rPr lang="en-US" altLang="en-US" sz="1200" smtClean="0">
                <a:solidFill>
                  <a:schemeClr val="tx1"/>
                </a:solidFill>
                <a:latin typeface="Times New Roman" panose="02020603050405020304" pitchFamily="18" charset="0"/>
              </a:rPr>
              <a:pPr/>
              <a:t>45</a:t>
            </a:fld>
            <a:endParaRPr lang="en-US" altLang="en-US" sz="1200" smtClean="0">
              <a:solidFill>
                <a:schemeClr val="tx1"/>
              </a:solidFill>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76618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ChangeArrowheads="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t>
            </a: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4EFA2A3D-FADD-46FA-8830-A040CB6BB20E}" type="slidenum">
              <a:rPr lang="en-US" altLang="en-US" sz="1200" smtClean="0">
                <a:solidFill>
                  <a:schemeClr val="tx1"/>
                </a:solidFill>
                <a:latin typeface="Times New Roman" panose="02020603050405020304" pitchFamily="18" charset="0"/>
              </a:rPr>
              <a:pPr/>
              <a:t>50</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945095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fontScale="47500" lnSpcReduction="20000"/>
          </a:bodyPr>
          <a:lstStyle/>
          <a:p>
            <a:pPr>
              <a:defRPr/>
            </a:pPr>
            <a:r>
              <a:rPr lang="en-US" b="1" dirty="0"/>
              <a:t>Mechanical properties of materials:</a:t>
            </a:r>
            <a:endParaRPr lang="en-US" dirty="0"/>
          </a:p>
          <a:p>
            <a:pPr>
              <a:defRPr/>
            </a:pPr>
            <a:r>
              <a:rPr lang="en-US" dirty="0"/>
              <a:t>The following are the most important mechanical properties of engineering materials.</a:t>
            </a:r>
          </a:p>
          <a:p>
            <a:pPr>
              <a:defRPr/>
            </a:pPr>
            <a:r>
              <a:rPr lang="en-US" b="1" dirty="0"/>
              <a:t>Elasticity:</a:t>
            </a:r>
            <a:endParaRPr lang="en-US" dirty="0"/>
          </a:p>
          <a:p>
            <a:pPr>
              <a:defRPr/>
            </a:pPr>
            <a:r>
              <a:rPr lang="en-US" dirty="0"/>
              <a:t>Elasticity is the property by virtue of which a material deformed under the load is enabled to return to its original dimension when the load is removed. If a body regains completely its original shape, it is said to be perfectly elastic.</a:t>
            </a:r>
          </a:p>
          <a:p>
            <a:pPr>
              <a:defRPr/>
            </a:pPr>
            <a:r>
              <a:rPr lang="en-US" b="1" dirty="0"/>
              <a:t>Plasticity:</a:t>
            </a:r>
            <a:endParaRPr lang="en-US" dirty="0"/>
          </a:p>
          <a:p>
            <a:pPr>
              <a:defRPr/>
            </a:pPr>
            <a:r>
              <a:rPr lang="en-US" dirty="0"/>
              <a:t>Plasticity is the property by virtue of which a material is permanently deformed by the application of load and it has no tendency to recover. Every elastic material possesses the property of plasticity. Under the action of large forces, most engineering materials become plastic and behave in a manner similar to a viscous liquid.</a:t>
            </a:r>
          </a:p>
          <a:p>
            <a:pPr>
              <a:defRPr/>
            </a:pPr>
            <a:r>
              <a:rPr lang="en-US" b="1" dirty="0"/>
              <a:t>Ductility:</a:t>
            </a:r>
            <a:endParaRPr lang="en-US" dirty="0"/>
          </a:p>
          <a:p>
            <a:pPr>
              <a:defRPr/>
            </a:pPr>
            <a:r>
              <a:rPr lang="en-US" dirty="0"/>
              <a:t>Ductility is the property of a material which permits it to be drawn out in to slender rod or wire. Wrought metals such as steel, wrought iron, alloys of </a:t>
            </a:r>
            <a:r>
              <a:rPr lang="en-US" dirty="0" err="1"/>
              <a:t>aluminium</a:t>
            </a:r>
            <a:r>
              <a:rPr lang="en-US" dirty="0"/>
              <a:t> and alloys of copper are ductile. Ductile metals have high degree of plasticity beyond the elastic limit. Ductility is measured by the percentage of elongation occurring in a given distance between two points marked on the specimen along its length. </a:t>
            </a:r>
          </a:p>
          <a:p>
            <a:pPr>
              <a:defRPr/>
            </a:pPr>
            <a:r>
              <a:rPr lang="en-US" b="1" dirty="0"/>
              <a:t>Brittleness: </a:t>
            </a:r>
            <a:endParaRPr lang="en-US" dirty="0"/>
          </a:p>
          <a:p>
            <a:pPr>
              <a:defRPr/>
            </a:pPr>
            <a:r>
              <a:rPr lang="en-US" dirty="0"/>
              <a:t>Brittleness in a material is indicated by its ability to undergo only slight deformation before rupturing. Brittle materials are much stronger in compression than in tension. Most cast metals are brittle immediately after casting.</a:t>
            </a:r>
          </a:p>
          <a:p>
            <a:pPr>
              <a:defRPr/>
            </a:pPr>
            <a:r>
              <a:rPr lang="en-US" b="1" dirty="0"/>
              <a:t>Malleability:</a:t>
            </a:r>
            <a:endParaRPr lang="en-US" dirty="0"/>
          </a:p>
          <a:p>
            <a:pPr>
              <a:defRPr/>
            </a:pPr>
            <a:r>
              <a:rPr lang="en-US" dirty="0"/>
              <a:t>If the shape of a metal body can be altered by hammering or rolling the body without cracking or breaking the metal, the metal is said to be Malleable.</a:t>
            </a:r>
          </a:p>
          <a:p>
            <a:pPr>
              <a:defRPr/>
            </a:pPr>
            <a:r>
              <a:rPr lang="en-US" b="1" dirty="0"/>
              <a:t>Toughness:</a:t>
            </a:r>
            <a:endParaRPr lang="en-US" dirty="0"/>
          </a:p>
          <a:p>
            <a:pPr>
              <a:defRPr/>
            </a:pPr>
            <a:r>
              <a:rPr lang="en-US" dirty="0"/>
              <a:t>The toughness of materials is its ability to withstand, without fracture, large stresses accompanied by large deformations. The measure of toughness is the amount of work absorbed per unit volume, by the material before it fails.</a:t>
            </a:r>
          </a:p>
          <a:p>
            <a:pPr>
              <a:defRPr/>
            </a:pPr>
            <a:r>
              <a:rPr lang="en-US" b="1" dirty="0"/>
              <a:t>Hardness:</a:t>
            </a:r>
            <a:endParaRPr lang="en-US" dirty="0"/>
          </a:p>
          <a:p>
            <a:pPr>
              <a:defRPr/>
            </a:pPr>
            <a:r>
              <a:rPr lang="en-US" dirty="0"/>
              <a:t>The hardness of a material is determined by its ability to resist abrasions and indentations. Hardness is a relative quantity.</a:t>
            </a:r>
          </a:p>
          <a:p>
            <a:pPr>
              <a:defRPr/>
            </a:pPr>
            <a:r>
              <a:rPr lang="en-US" dirty="0"/>
              <a:t>In a crank shaft bearing in an internal combustion engine it is desirable to have the bearing metal softer than the metal of the crank shaft to eliminate the possibility of running the crankshaft itself in case of insufficient lubrication.</a:t>
            </a:r>
          </a:p>
          <a:p>
            <a:pPr>
              <a:defRPr/>
            </a:pPr>
            <a:r>
              <a:rPr lang="en-US" b="1" dirty="0"/>
              <a:t>Strength:</a:t>
            </a:r>
            <a:endParaRPr lang="en-US" dirty="0"/>
          </a:p>
          <a:p>
            <a:pPr>
              <a:defRPr/>
            </a:pPr>
            <a:r>
              <a:rPr lang="en-US" dirty="0"/>
              <a:t>The strength of a material enables it to resist fracture under load. The load required to cause fracture divided by the area of the test specimen, is termed as the ultimate strength of the materials and is expressed in the unit of stress.</a:t>
            </a:r>
          </a:p>
          <a:p>
            <a:pPr>
              <a:defRPr/>
            </a:pPr>
            <a:r>
              <a:rPr lang="en-US" b="1" dirty="0"/>
              <a:t>Homogeneity and Isotropy:</a:t>
            </a:r>
            <a:endParaRPr lang="en-US" dirty="0"/>
          </a:p>
          <a:p>
            <a:pPr>
              <a:defRPr/>
            </a:pPr>
            <a:r>
              <a:rPr lang="en-US" dirty="0"/>
              <a:t>A material is homogeneous if it has same composition throughout the body. For such a material, the elastic properties are same at each and every point in the body. If a material is equally elastic in all directions it is said to be isotropic.</a:t>
            </a:r>
          </a:p>
          <a:p>
            <a:pPr>
              <a:defRPr/>
            </a:pPr>
            <a:r>
              <a:rPr lang="en-US" b="1" dirty="0"/>
              <a:t>Creep:</a:t>
            </a:r>
            <a:endParaRPr lang="en-US" dirty="0"/>
          </a:p>
          <a:p>
            <a:pPr>
              <a:defRPr/>
            </a:pPr>
            <a:r>
              <a:rPr lang="en-US" dirty="0"/>
              <a:t>A slow but progressive deformation in engineering materials is referred to as creep. Where metals are used in regions of high temperatures, such as in furnaces and in jet engines, considerations of creep is essential in design.</a:t>
            </a:r>
          </a:p>
          <a:p>
            <a:pPr>
              <a:defRPr/>
            </a:pPr>
            <a:r>
              <a:rPr lang="en-US" dirty="0"/>
              <a:t>The maximum stress to which a material can be continuously subjected at a specified elevated temperature without causing more than a specified amount of inelastic deformation in a specified time is called creep strength, metal with a low melting temperatures, such as lead, zinc and tin may exhibit creep at room temperature.</a:t>
            </a:r>
          </a:p>
          <a:p>
            <a:pPr>
              <a:defRPr/>
            </a:pPr>
            <a:r>
              <a:rPr lang="en-US" dirty="0"/>
              <a:t> </a:t>
            </a:r>
          </a:p>
          <a:p>
            <a:pPr>
              <a:defRPr/>
            </a:pPr>
            <a:endParaRPr lang="en-US" dirty="0"/>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C8C076C7-4931-4579-A914-BD9B4B128AAF}" type="slidenum">
              <a:rPr lang="en-US" altLang="en-US" sz="1200" smtClean="0">
                <a:solidFill>
                  <a:schemeClr val="tx1"/>
                </a:solidFill>
                <a:latin typeface="Times New Roman" panose="02020603050405020304" pitchFamily="18" charset="0"/>
              </a:rPr>
              <a:pPr/>
              <a:t>8</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139801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cs typeface="Arial" panose="020B0604020202020204" pitchFamily="34" charset="0"/>
              </a:rPr>
              <a:t>Consider the rectangular bar shown in Fig.(a) subjected to a tensile load. Under the action of this load the bar will increase in length by an amount  </a:t>
            </a:r>
            <a:r>
              <a:rPr lang="el-GR" altLang="en-US" dirty="0" smtClean="0">
                <a:cs typeface="Arial" panose="020B0604020202020204" pitchFamily="34" charset="0"/>
              </a:rPr>
              <a:t>δ</a:t>
            </a:r>
            <a:r>
              <a:rPr lang="en-US" altLang="en-US" dirty="0" smtClean="0">
                <a:cs typeface="Arial" panose="020B0604020202020204" pitchFamily="34" charset="0"/>
              </a:rPr>
              <a:t>L  giving a longitudinal strain in the bar.</a:t>
            </a:r>
          </a:p>
          <a:p>
            <a:pPr eaLnBrk="1" hangingPunct="1"/>
            <a:endParaRPr lang="en-US" altLang="en-US" dirty="0" smtClean="0">
              <a:cs typeface="Arial" panose="020B0604020202020204" pitchFamily="34" charset="0"/>
            </a:endParaRPr>
          </a:p>
          <a:p>
            <a:pPr eaLnBrk="1" hangingPunct="1"/>
            <a:r>
              <a:rPr lang="en-US" altLang="en-US" dirty="0" smtClean="0">
                <a:cs typeface="Arial" panose="020B0604020202020204" pitchFamily="34" charset="0"/>
              </a:rPr>
              <a:t>The bar will also exhibit, reduction in dimension laterally, i.e. its breadth  and depth will both reduce. These change in lateral dimension  is measured as strains in the lateral direction as given below.</a:t>
            </a:r>
          </a:p>
          <a:p>
            <a:pPr eaLnBrk="1" hangingPunct="1"/>
            <a:r>
              <a:rPr lang="en-US" altLang="en-US" dirty="0" smtClean="0">
                <a:cs typeface="Arial" panose="020B0604020202020204" pitchFamily="34" charset="0"/>
              </a:rPr>
              <a:t>The associated lateral strains will be equal and are of opposite sense to the longitudinal strain.</a:t>
            </a:r>
          </a:p>
          <a:p>
            <a:pPr eaLnBrk="1" hangingPunct="1"/>
            <a:r>
              <a:rPr lang="en-US" altLang="en-US" dirty="0" smtClean="0">
                <a:cs typeface="Arial" panose="020B0604020202020204" pitchFamily="34" charset="0"/>
              </a:rPr>
              <a:t>Provided the load on the material is retained within the elastic range the ratio of the lateral and longitudinal strains will always be constant. This ratio is termed </a:t>
            </a:r>
            <a:r>
              <a:rPr lang="en-US" altLang="en-US" b="1" i="1" u="sng" dirty="0" smtClean="0">
                <a:cs typeface="Arial" panose="020B0604020202020204" pitchFamily="34" charset="0"/>
              </a:rPr>
              <a:t>Poisson’s ratio</a:t>
            </a:r>
            <a:r>
              <a:rPr lang="en-US" altLang="en-US" b="1" dirty="0" smtClean="0">
                <a:cs typeface="Arial" panose="020B0604020202020204" pitchFamily="34" charset="0"/>
              </a:rPr>
              <a:t>  (µ)</a:t>
            </a:r>
            <a:endParaRPr lang="en-US" altLang="en-US" b="1" i="1" u="sng" dirty="0" smtClean="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FE69779D-3B80-4B73-BA26-C153918E80C3}" type="slidenum">
              <a:rPr lang="en-US" smtClean="0"/>
              <a:pPr>
                <a:defRPr/>
              </a:pPr>
              <a:t>51</a:t>
            </a:fld>
            <a:endParaRPr lang="en-US"/>
          </a:p>
        </p:txBody>
      </p:sp>
    </p:spTree>
    <p:extLst>
      <p:ext uri="{BB962C8B-B14F-4D97-AF65-F5344CB8AC3E}">
        <p14:creationId xmlns:p14="http://schemas.microsoft.com/office/powerpoint/2010/main" val="3619908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204E5A86-FECE-4ED6-AB2D-C0C1C47A2FBA}" type="slidenum">
              <a:rPr lang="en-US" altLang="en-US" sz="1200" smtClean="0">
                <a:solidFill>
                  <a:schemeClr val="tx1"/>
                </a:solidFill>
                <a:latin typeface="Times New Roman" panose="02020603050405020304" pitchFamily="18" charset="0"/>
              </a:rPr>
              <a:pPr/>
              <a:t>52</a:t>
            </a:fld>
            <a:endParaRPr lang="en-US" altLang="en-US" sz="1200" smtClean="0">
              <a:solidFill>
                <a:schemeClr val="tx1"/>
              </a:solidFill>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cs typeface="Arial" panose="020B0604020202020204" pitchFamily="34" charset="0"/>
              </a:rPr>
              <a:t>Consider the rectangular bar shown in Fig.(a) subjected to a tensile load. Under the action of this load the bar will increase in length by an amount  </a:t>
            </a:r>
            <a:r>
              <a:rPr lang="el-GR" altLang="en-US" dirty="0" smtClean="0">
                <a:cs typeface="Arial" panose="020B0604020202020204" pitchFamily="34" charset="0"/>
              </a:rPr>
              <a:t>δ</a:t>
            </a:r>
            <a:r>
              <a:rPr lang="en-US" altLang="en-US" dirty="0" smtClean="0">
                <a:cs typeface="Arial" panose="020B0604020202020204" pitchFamily="34" charset="0"/>
              </a:rPr>
              <a:t>L  giving a longitudinal strain in the bar.</a:t>
            </a:r>
          </a:p>
          <a:p>
            <a:pPr eaLnBrk="1" hangingPunct="1"/>
            <a:endParaRPr lang="en-US" altLang="en-US" dirty="0" smtClean="0">
              <a:cs typeface="Arial" panose="020B0604020202020204" pitchFamily="34" charset="0"/>
            </a:endParaRPr>
          </a:p>
          <a:p>
            <a:pPr eaLnBrk="1" hangingPunct="1"/>
            <a:r>
              <a:rPr lang="en-US" altLang="en-US" dirty="0" smtClean="0">
                <a:cs typeface="Arial" panose="020B0604020202020204" pitchFamily="34" charset="0"/>
              </a:rPr>
              <a:t>The bar will also exhibit, reduction in dimension laterally, i.e. its breadth  and depth will both reduce. These change in lateral dimension  is measured as strains in the lateral direction as given below.</a:t>
            </a:r>
          </a:p>
          <a:p>
            <a:pPr eaLnBrk="1" hangingPunct="1"/>
            <a:r>
              <a:rPr lang="en-US" altLang="en-US" dirty="0" smtClean="0">
                <a:cs typeface="Arial" panose="020B0604020202020204" pitchFamily="34" charset="0"/>
              </a:rPr>
              <a:t>The associated lateral strains will be equal and are of opposite sense to the longitudinal strain.</a:t>
            </a:r>
          </a:p>
          <a:p>
            <a:pPr eaLnBrk="1" hangingPunct="1"/>
            <a:r>
              <a:rPr lang="en-US" altLang="en-US" dirty="0" smtClean="0">
                <a:cs typeface="Arial" panose="020B0604020202020204" pitchFamily="34" charset="0"/>
              </a:rPr>
              <a:t>Provided the load on the material is retained within the elastic range the ratio of the lateral and longitudinal strains will always be constant. This ratio is termed </a:t>
            </a:r>
            <a:r>
              <a:rPr lang="en-US" altLang="en-US" b="1" i="1" u="sng" dirty="0" smtClean="0">
                <a:cs typeface="Arial" panose="020B0604020202020204" pitchFamily="34" charset="0"/>
              </a:rPr>
              <a:t>Poisson’s ratio</a:t>
            </a:r>
            <a:r>
              <a:rPr lang="en-US" altLang="en-US" b="1" dirty="0" smtClean="0">
                <a:cs typeface="Arial" panose="020B0604020202020204" pitchFamily="34" charset="0"/>
              </a:rPr>
              <a:t>  (µ)</a:t>
            </a:r>
            <a:endParaRPr lang="en-US" altLang="en-US" b="1" i="1" u="sng" dirty="0" smtClean="0">
              <a:cs typeface="Arial" panose="020B0604020202020204" pitchFamily="34" charset="0"/>
            </a:endParaRPr>
          </a:p>
          <a:p>
            <a:pPr eaLnBrk="1" hangingPunct="1"/>
            <a:endParaRPr lang="en-US" altLang="en-US" dirty="0" smtClean="0">
              <a:cs typeface="Arial" panose="020B0604020202020204" pitchFamily="34" charset="0"/>
            </a:endParaRPr>
          </a:p>
          <a:p>
            <a:pPr eaLnBrk="1" hangingPunct="1"/>
            <a:endParaRPr lang="en-US" altLang="en-US" dirty="0" smtClean="0"/>
          </a:p>
        </p:txBody>
      </p:sp>
    </p:spTree>
    <p:extLst>
      <p:ext uri="{BB962C8B-B14F-4D97-AF65-F5344CB8AC3E}">
        <p14:creationId xmlns:p14="http://schemas.microsoft.com/office/powerpoint/2010/main" val="45736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A9146AF9-BC90-47D4-8F79-EC9A6492EF2A}" type="slidenum">
              <a:rPr lang="en-US" altLang="en-US" sz="1200" smtClean="0">
                <a:solidFill>
                  <a:schemeClr val="tx1"/>
                </a:solidFill>
                <a:latin typeface="Times New Roman" panose="02020603050405020304" pitchFamily="18" charset="0"/>
              </a:rPr>
              <a:pPr/>
              <a:t>53</a:t>
            </a:fld>
            <a:endParaRPr lang="en-US" altLang="en-US" sz="1200" smtClean="0">
              <a:solidFill>
                <a:schemeClr val="tx1"/>
              </a:solidFill>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cs typeface="Arial" panose="020B0604020202020204" pitchFamily="34" charset="0"/>
              </a:rPr>
              <a:t>For most engineering metals the value of   µ  lies between 0.25 and 0.33</a:t>
            </a:r>
          </a:p>
          <a:p>
            <a:pPr eaLnBrk="1" hangingPunct="1"/>
            <a:endParaRPr lang="en-US" altLang="en-US" dirty="0" smtClean="0"/>
          </a:p>
        </p:txBody>
      </p:sp>
    </p:spTree>
    <p:extLst>
      <p:ext uri="{BB962C8B-B14F-4D97-AF65-F5344CB8AC3E}">
        <p14:creationId xmlns:p14="http://schemas.microsoft.com/office/powerpoint/2010/main" val="2340225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8D76BB90-8A7A-41A4-B3F4-4238669B1E6C}" type="slidenum">
              <a:rPr lang="en-US" altLang="en-US" sz="1200" smtClean="0">
                <a:solidFill>
                  <a:schemeClr val="tx1"/>
                </a:solidFill>
                <a:latin typeface="Times New Roman" panose="02020603050405020304" pitchFamily="18" charset="0"/>
              </a:rPr>
              <a:pPr/>
              <a:t>57</a:t>
            </a:fld>
            <a:endParaRPr lang="en-US" altLang="en-US" sz="1200" smtClean="0">
              <a:solidFill>
                <a:schemeClr val="tx1"/>
              </a:solidFill>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cs typeface="Arial" panose="020B0604020202020204" pitchFamily="34" charset="0"/>
              </a:rPr>
              <a:t>A body subjected to three mutually perpendicular equal direct stresses undergoes volumetric change without distortion of shape</a:t>
            </a:r>
            <a:r>
              <a:rPr lang="en-US" altLang="en-US" smtClean="0"/>
              <a:t>. </a:t>
            </a:r>
            <a:endParaRPr lang="el-GR" altLang="en-US" smtClean="0"/>
          </a:p>
          <a:p>
            <a:pPr eaLnBrk="1" hangingPunct="1"/>
            <a:r>
              <a:rPr lang="en-US" altLang="en-US" smtClean="0">
                <a:cs typeface="Arial" panose="020B0604020202020204" pitchFamily="34" charset="0"/>
              </a:rPr>
              <a:t>If  </a:t>
            </a:r>
            <a:r>
              <a:rPr lang="en-US" altLang="en-US" i="1" smtClean="0">
                <a:cs typeface="Arial" panose="020B0604020202020204" pitchFamily="34" charset="0"/>
              </a:rPr>
              <a:t>V</a:t>
            </a:r>
            <a:r>
              <a:rPr lang="en-US" altLang="en-US" smtClean="0">
                <a:cs typeface="Arial" panose="020B0604020202020204" pitchFamily="34" charset="0"/>
              </a:rPr>
              <a:t>  is the original volume and  </a:t>
            </a:r>
            <a:r>
              <a:rPr lang="en-US" altLang="en-US" i="1" smtClean="0">
                <a:cs typeface="Arial" panose="020B0604020202020204" pitchFamily="34" charset="0"/>
              </a:rPr>
              <a:t>dV</a:t>
            </a:r>
            <a:r>
              <a:rPr lang="en-US" altLang="en-US" smtClean="0">
                <a:cs typeface="Arial" panose="020B0604020202020204" pitchFamily="34" charset="0"/>
              </a:rPr>
              <a:t>  is the change in volume, then </a:t>
            </a:r>
            <a:r>
              <a:rPr lang="en-US" altLang="en-US" i="1" smtClean="0">
                <a:cs typeface="Arial" panose="020B0604020202020204" pitchFamily="34" charset="0"/>
              </a:rPr>
              <a:t>dV/V</a:t>
            </a:r>
            <a:r>
              <a:rPr lang="en-US" altLang="en-US" smtClean="0">
                <a:cs typeface="Arial" panose="020B0604020202020204" pitchFamily="34" charset="0"/>
              </a:rPr>
              <a:t>  is called volumetric strain</a:t>
            </a:r>
            <a:r>
              <a:rPr lang="en-US" altLang="en-US" smtClean="0"/>
              <a:t>. </a:t>
            </a:r>
            <a:endParaRPr lang="el-GR" altLang="en-US" smtClean="0"/>
          </a:p>
          <a:p>
            <a:pPr eaLnBrk="1" hangingPunct="1"/>
            <a:r>
              <a:rPr lang="en-US" altLang="en-US" smtClean="0">
                <a:cs typeface="Arial" panose="020B0604020202020204" pitchFamily="34" charset="0"/>
              </a:rPr>
              <a:t>A body subjected to three mutually perpendicular equal direct stresses then the ratio of stress to volumetric strain is called Bulk Modulus.</a:t>
            </a:r>
            <a:endParaRPr lang="el-GR" altLang="en-US" smtClean="0">
              <a:cs typeface="Arial" panose="020B0604020202020204" pitchFamily="34" charset="0"/>
            </a:endParaRPr>
          </a:p>
          <a:p>
            <a:pPr eaLnBrk="1" hangingPunct="1"/>
            <a:endParaRPr lang="en-US" altLang="en-US" smtClean="0"/>
          </a:p>
        </p:txBody>
      </p:sp>
    </p:spTree>
    <p:extLst>
      <p:ext uri="{BB962C8B-B14F-4D97-AF65-F5344CB8AC3E}">
        <p14:creationId xmlns:p14="http://schemas.microsoft.com/office/powerpoint/2010/main" val="3248806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E8A7BFDC-9A71-4D16-90D9-53B74C2C0230}" type="slidenum">
              <a:rPr lang="en-US" altLang="en-US" sz="1200" smtClean="0">
                <a:solidFill>
                  <a:schemeClr val="tx1"/>
                </a:solidFill>
                <a:latin typeface="Times New Roman" panose="02020603050405020304" pitchFamily="18" charset="0"/>
              </a:rPr>
              <a:pPr/>
              <a:t>58</a:t>
            </a:fld>
            <a:endParaRPr lang="en-US" altLang="en-US" sz="1200" smtClean="0">
              <a:solidFill>
                <a:schemeClr val="tx1"/>
              </a:solidFill>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cs typeface="Arial" panose="020B0604020202020204" pitchFamily="34" charset="0"/>
              </a:rPr>
              <a:t>Consider a cube of side 1unit, subjected to three mutually perpendicular direct stresses as shown in the figure.</a:t>
            </a:r>
          </a:p>
          <a:p>
            <a:pPr eaLnBrk="1" hangingPunct="1"/>
            <a:r>
              <a:rPr lang="en-US" altLang="en-US" smtClean="0">
                <a:cs typeface="Arial" panose="020B0604020202020204" pitchFamily="34" charset="0"/>
              </a:rPr>
              <a:t>Relative to the unstressed state, the change in volume per unit volume is</a:t>
            </a:r>
          </a:p>
          <a:p>
            <a:pPr eaLnBrk="1" hangingPunct="1"/>
            <a:endParaRPr lang="en-US" altLang="en-US" smtClean="0"/>
          </a:p>
        </p:txBody>
      </p:sp>
    </p:spTree>
    <p:extLst>
      <p:ext uri="{BB962C8B-B14F-4D97-AF65-F5344CB8AC3E}">
        <p14:creationId xmlns:p14="http://schemas.microsoft.com/office/powerpoint/2010/main" val="2369161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E69779D-3B80-4B73-BA26-C153918E80C3}" type="slidenum">
              <a:rPr lang="en-US" smtClean="0"/>
              <a:pPr>
                <a:defRPr/>
              </a:pPr>
              <a:t>61</a:t>
            </a:fld>
            <a:endParaRPr lang="en-US"/>
          </a:p>
        </p:txBody>
      </p:sp>
    </p:spTree>
    <p:extLst>
      <p:ext uri="{BB962C8B-B14F-4D97-AF65-F5344CB8AC3E}">
        <p14:creationId xmlns:p14="http://schemas.microsoft.com/office/powerpoint/2010/main" val="1714986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7A165CA8-3A49-4FD9-9361-556772EBD362}" type="slidenum">
              <a:rPr lang="en-US" altLang="en-US" sz="1200" smtClean="0">
                <a:solidFill>
                  <a:schemeClr val="tx1"/>
                </a:solidFill>
                <a:latin typeface="Times New Roman" panose="02020603050405020304" pitchFamily="18" charset="0"/>
              </a:rPr>
              <a:pPr/>
              <a:t>63</a:t>
            </a:fld>
            <a:endParaRPr lang="en-US" altLang="en-US" sz="1200" smtClean="0">
              <a:solidFill>
                <a:schemeClr val="tx1"/>
              </a:solidFill>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2540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ChangeArrowheads="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D3E3A2AF-0ACF-4EEB-96BF-BA3C4B096DF6}" type="slidenum">
              <a:rPr lang="en-US" altLang="en-US" sz="1200" smtClean="0">
                <a:solidFill>
                  <a:schemeClr val="tx1"/>
                </a:solidFill>
                <a:latin typeface="Times New Roman" panose="02020603050405020304" pitchFamily="18" charset="0"/>
              </a:rPr>
              <a:pPr/>
              <a:t>68</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53078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C45E27E1-C26C-4CFE-BD89-AE0AE0AEC094}" type="slidenum">
              <a:rPr lang="en-US" altLang="en-US" sz="1200" smtClean="0">
                <a:solidFill>
                  <a:schemeClr val="tx1"/>
                </a:solidFill>
                <a:latin typeface="Times New Roman" panose="02020603050405020304" pitchFamily="18" charset="0"/>
              </a:rPr>
              <a:pPr/>
              <a:t>69</a:t>
            </a:fld>
            <a:endParaRPr lang="en-US" altLang="en-US" sz="1200" smtClean="0">
              <a:solidFill>
                <a:schemeClr val="tx1"/>
              </a:solidFill>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10000"/>
              </a:spcBef>
            </a:pPr>
            <a:r>
              <a:rPr lang="en-US" altLang="en-US" dirty="0" smtClean="0">
                <a:cs typeface="Times New Roman" panose="02020603050405020304" pitchFamily="18" charset="0"/>
              </a:rPr>
              <a:t>Consider a square element ABCD of side ‘a’ subjected to pure shear‘</a:t>
            </a:r>
            <a:r>
              <a:rPr lang="el-GR" altLang="en-US" dirty="0" smtClean="0">
                <a:cs typeface="Times New Roman" panose="02020603050405020304" pitchFamily="18" charset="0"/>
              </a:rPr>
              <a:t>τ</a:t>
            </a:r>
            <a:r>
              <a:rPr lang="en-US" altLang="en-US" dirty="0" smtClean="0">
                <a:cs typeface="Times New Roman" panose="02020603050405020304" pitchFamily="18" charset="0"/>
              </a:rPr>
              <a:t>’. DA'B'C is the deformed shape due to shear </a:t>
            </a:r>
            <a:r>
              <a:rPr lang="el-GR" altLang="en-US" dirty="0" smtClean="0">
                <a:cs typeface="Times New Roman" panose="02020603050405020304" pitchFamily="18" charset="0"/>
              </a:rPr>
              <a:t>τ</a:t>
            </a:r>
            <a:r>
              <a:rPr lang="en-US" altLang="en-US" dirty="0" smtClean="0">
                <a:cs typeface="Times New Roman" panose="02020603050405020304" pitchFamily="18" charset="0"/>
              </a:rPr>
              <a:t>.</a:t>
            </a:r>
          </a:p>
          <a:p>
            <a:pPr>
              <a:spcBef>
                <a:spcPct val="10000"/>
              </a:spcBef>
            </a:pPr>
            <a:r>
              <a:rPr lang="en-US" altLang="en-US" dirty="0" smtClean="0">
                <a:cs typeface="Times New Roman" panose="02020603050405020304" pitchFamily="18" charset="0"/>
              </a:rPr>
              <a:t>Drop a perpendicular AH to diagonal A'C.</a:t>
            </a:r>
          </a:p>
          <a:p>
            <a:pPr>
              <a:spcBef>
                <a:spcPct val="10000"/>
              </a:spcBef>
            </a:pPr>
            <a:r>
              <a:rPr lang="en-US" altLang="en-US" dirty="0" smtClean="0">
                <a:cs typeface="Times New Roman" panose="02020603050405020304" pitchFamily="18" charset="0"/>
              </a:rPr>
              <a:t>Strain in the diagonal AC = </a:t>
            </a:r>
            <a:r>
              <a:rPr lang="el-GR" altLang="en-US" dirty="0" smtClean="0"/>
              <a:t>τ</a:t>
            </a:r>
            <a:r>
              <a:rPr lang="en-US" altLang="en-US" dirty="0" smtClean="0"/>
              <a:t> </a:t>
            </a:r>
            <a:r>
              <a:rPr lang="en-US" altLang="en-US" dirty="0" smtClean="0">
                <a:cs typeface="Times New Roman" panose="02020603050405020304" pitchFamily="18" charset="0"/>
              </a:rPr>
              <a:t>/E – </a:t>
            </a:r>
            <a:r>
              <a:rPr lang="el-GR" altLang="en-US" dirty="0" smtClean="0">
                <a:cs typeface="Times New Roman" panose="02020603050405020304" pitchFamily="18" charset="0"/>
              </a:rPr>
              <a:t>μ</a:t>
            </a:r>
            <a:r>
              <a:rPr lang="en-US" altLang="en-US" dirty="0" smtClean="0">
                <a:cs typeface="Times New Roman" panose="02020603050405020304" pitchFamily="18" charset="0"/>
              </a:rPr>
              <a:t> (- </a:t>
            </a:r>
            <a:r>
              <a:rPr lang="el-GR" altLang="en-US" dirty="0" smtClean="0"/>
              <a:t>τ</a:t>
            </a:r>
            <a:r>
              <a:rPr lang="en-US" altLang="en-US" dirty="0" smtClean="0"/>
              <a:t> </a:t>
            </a:r>
            <a:r>
              <a:rPr lang="en-US" altLang="en-US" dirty="0" smtClean="0">
                <a:cs typeface="Times New Roman" panose="02020603050405020304" pitchFamily="18" charset="0"/>
              </a:rPr>
              <a:t>/E)          [   </a:t>
            </a:r>
            <a:r>
              <a:rPr lang="el-GR" altLang="en-US" dirty="0" smtClean="0">
                <a:cs typeface="Times New Roman" panose="02020603050405020304" pitchFamily="18" charset="0"/>
              </a:rPr>
              <a:t>σ</a:t>
            </a:r>
            <a:r>
              <a:rPr lang="en-US" altLang="en-US" baseline="-25000" dirty="0" smtClean="0">
                <a:cs typeface="Times New Roman" panose="02020603050405020304" pitchFamily="18" charset="0"/>
              </a:rPr>
              <a:t>n</a:t>
            </a:r>
            <a:r>
              <a:rPr lang="en-US" altLang="en-US" dirty="0" smtClean="0">
                <a:cs typeface="Times New Roman" panose="02020603050405020304" pitchFamily="18" charset="0"/>
              </a:rPr>
              <a:t>= </a:t>
            </a:r>
            <a:r>
              <a:rPr lang="el-GR" altLang="en-US" dirty="0" smtClean="0"/>
              <a:t>τ</a:t>
            </a:r>
            <a:r>
              <a:rPr lang="en-US" altLang="en-US" dirty="0" smtClean="0">
                <a:cs typeface="Times New Roman" panose="02020603050405020304" pitchFamily="18" charset="0"/>
              </a:rPr>
              <a:t> ]</a:t>
            </a:r>
          </a:p>
          <a:p>
            <a:pPr>
              <a:spcBef>
                <a:spcPct val="10000"/>
              </a:spcBef>
            </a:pPr>
            <a:r>
              <a:rPr lang="en-US" altLang="en-US" dirty="0" smtClean="0">
                <a:cs typeface="Times New Roman" panose="02020603050405020304" pitchFamily="18" charset="0"/>
              </a:rPr>
              <a:t>   = </a:t>
            </a:r>
            <a:r>
              <a:rPr lang="el-GR" altLang="en-US" dirty="0" smtClean="0"/>
              <a:t>τ</a:t>
            </a:r>
            <a:r>
              <a:rPr lang="en-US" altLang="en-US" dirty="0" smtClean="0"/>
              <a:t> </a:t>
            </a:r>
            <a:r>
              <a:rPr lang="en-US" altLang="en-US" dirty="0" smtClean="0">
                <a:cs typeface="Times New Roman" panose="02020603050405020304" pitchFamily="18" charset="0"/>
              </a:rPr>
              <a:t>/E [ 1 + </a:t>
            </a:r>
            <a:r>
              <a:rPr lang="el-GR" altLang="en-US" dirty="0" smtClean="0"/>
              <a:t>μ</a:t>
            </a:r>
            <a:r>
              <a:rPr lang="en-US" altLang="en-US" dirty="0" smtClean="0"/>
              <a:t> ] -----------(1)</a:t>
            </a:r>
          </a:p>
          <a:p>
            <a:pPr>
              <a:spcBef>
                <a:spcPct val="10000"/>
              </a:spcBef>
            </a:pPr>
            <a:r>
              <a:rPr lang="en-US" altLang="en-US" dirty="0" smtClean="0"/>
              <a:t>Strain along the diagonal AC=(A</a:t>
            </a:r>
            <a:r>
              <a:rPr lang="en-US" altLang="en-US" dirty="0" smtClean="0">
                <a:cs typeface="Times New Roman" panose="02020603050405020304" pitchFamily="18" charset="0"/>
              </a:rPr>
              <a:t>'C–AC)/AC=</a:t>
            </a:r>
            <a:r>
              <a:rPr lang="en-US" altLang="en-US" dirty="0" smtClean="0"/>
              <a:t>(A'C–CH)/AC=A'H/AC</a:t>
            </a:r>
          </a:p>
          <a:p>
            <a:pPr>
              <a:spcBef>
                <a:spcPct val="10000"/>
              </a:spcBef>
            </a:pPr>
            <a:r>
              <a:rPr lang="en-US" altLang="en-US" dirty="0" smtClean="0"/>
              <a:t>In </a:t>
            </a:r>
            <a:r>
              <a:rPr lang="el-GR" altLang="en-US" dirty="0" smtClean="0">
                <a:cs typeface="Times New Roman" panose="02020603050405020304" pitchFamily="18" charset="0"/>
              </a:rPr>
              <a:t>Δ</a:t>
            </a:r>
            <a:r>
              <a:rPr lang="en-US" altLang="en-US" dirty="0" smtClean="0">
                <a:cs typeface="Times New Roman" panose="02020603050405020304" pitchFamily="18" charset="0"/>
              </a:rPr>
              <a:t>le  A</a:t>
            </a:r>
            <a:r>
              <a:rPr lang="en-US" altLang="en-US" dirty="0" smtClean="0"/>
              <a:t>A'H</a:t>
            </a:r>
          </a:p>
          <a:p>
            <a:pPr>
              <a:spcBef>
                <a:spcPct val="10000"/>
              </a:spcBef>
            </a:pPr>
            <a:r>
              <a:rPr lang="en-US" altLang="en-US" dirty="0" smtClean="0"/>
              <a:t>Cos 45</a:t>
            </a:r>
            <a:r>
              <a:rPr lang="en-US" altLang="en-US" dirty="0" smtClean="0">
                <a:cs typeface="Times New Roman" panose="02020603050405020304" pitchFamily="18" charset="0"/>
              </a:rPr>
              <a:t>˚ = A</a:t>
            </a:r>
            <a:r>
              <a:rPr lang="en-US" altLang="en-US" dirty="0" smtClean="0"/>
              <a:t>'H/AA'</a:t>
            </a:r>
          </a:p>
          <a:p>
            <a:pPr>
              <a:spcBef>
                <a:spcPct val="10000"/>
              </a:spcBef>
            </a:pPr>
            <a:r>
              <a:rPr lang="en-US" altLang="en-US" dirty="0" smtClean="0"/>
              <a:t>A'H= AA' × 1/</a:t>
            </a:r>
            <a:r>
              <a:rPr lang="en-US" altLang="en-US" dirty="0" smtClean="0">
                <a:cs typeface="Times New Roman" panose="02020603050405020304" pitchFamily="18" charset="0"/>
              </a:rPr>
              <a:t>√2</a:t>
            </a:r>
          </a:p>
          <a:p>
            <a:pPr>
              <a:spcBef>
                <a:spcPct val="10000"/>
              </a:spcBef>
            </a:pPr>
            <a:r>
              <a:rPr lang="en-US" altLang="en-US" dirty="0" smtClean="0">
                <a:cs typeface="Times New Roman" panose="02020603050405020304" pitchFamily="18" charset="0"/>
              </a:rPr>
              <a:t>AC = </a:t>
            </a:r>
            <a:r>
              <a:rPr lang="en-US" altLang="en-US" dirty="0" smtClean="0"/>
              <a:t>√2 × AD          ( AC = √ AD</a:t>
            </a:r>
            <a:r>
              <a:rPr lang="en-US" altLang="en-US" baseline="30000" dirty="0" smtClean="0"/>
              <a:t>2</a:t>
            </a:r>
            <a:r>
              <a:rPr lang="en-US" altLang="en-US" dirty="0" smtClean="0"/>
              <a:t> +AD</a:t>
            </a:r>
            <a:r>
              <a:rPr lang="en-US" altLang="en-US" baseline="30000" dirty="0" smtClean="0"/>
              <a:t>2</a:t>
            </a:r>
            <a:r>
              <a:rPr lang="en-US" altLang="en-US" dirty="0" smtClean="0"/>
              <a:t>)</a:t>
            </a:r>
          </a:p>
          <a:p>
            <a:pPr>
              <a:spcBef>
                <a:spcPct val="10000"/>
              </a:spcBef>
            </a:pPr>
            <a:r>
              <a:rPr lang="en-US" altLang="en-US" dirty="0" smtClean="0">
                <a:cs typeface="Times New Roman" panose="02020603050405020304" pitchFamily="18" charset="0"/>
              </a:rPr>
              <a:t>Strain along the diagonal AC = AA'/ (</a:t>
            </a:r>
            <a:r>
              <a:rPr lang="en-US" altLang="en-US" dirty="0" smtClean="0"/>
              <a:t>√2 × √2 × AD)=</a:t>
            </a:r>
            <a:r>
              <a:rPr lang="el-GR" altLang="en-US" dirty="0" smtClean="0">
                <a:cs typeface="Times New Roman" panose="02020603050405020304" pitchFamily="18" charset="0"/>
              </a:rPr>
              <a:t>φ</a:t>
            </a:r>
            <a:r>
              <a:rPr lang="en-US" altLang="en-US" dirty="0" smtClean="0">
                <a:cs typeface="Times New Roman" panose="02020603050405020304" pitchFamily="18" charset="0"/>
              </a:rPr>
              <a:t>/2 ----(2)</a:t>
            </a:r>
          </a:p>
          <a:p>
            <a:pPr>
              <a:spcBef>
                <a:spcPct val="10000"/>
              </a:spcBef>
            </a:pPr>
            <a:r>
              <a:rPr lang="en-US" altLang="en-US" dirty="0" smtClean="0">
                <a:cs typeface="Times New Roman" panose="02020603050405020304" pitchFamily="18" charset="0"/>
              </a:rPr>
              <a:t>Modulus of rigidity = G = </a:t>
            </a:r>
            <a:r>
              <a:rPr lang="el-GR" altLang="en-US" dirty="0" smtClean="0"/>
              <a:t>τ</a:t>
            </a:r>
            <a:r>
              <a:rPr lang="en-US" altLang="en-US" dirty="0" smtClean="0"/>
              <a:t> </a:t>
            </a:r>
            <a:r>
              <a:rPr lang="en-US" altLang="en-US" dirty="0" smtClean="0">
                <a:cs typeface="Times New Roman" panose="02020603050405020304" pitchFamily="18" charset="0"/>
              </a:rPr>
              <a:t>/</a:t>
            </a:r>
            <a:r>
              <a:rPr lang="el-GR" altLang="en-US" dirty="0" smtClean="0">
                <a:cs typeface="Times New Roman" panose="02020603050405020304" pitchFamily="18" charset="0"/>
              </a:rPr>
              <a:t>φ</a:t>
            </a:r>
            <a:endParaRPr lang="en-US" altLang="en-US" dirty="0" smtClean="0">
              <a:cs typeface="Times New Roman" panose="02020603050405020304" pitchFamily="18" charset="0"/>
            </a:endParaRPr>
          </a:p>
          <a:p>
            <a:pPr>
              <a:spcBef>
                <a:spcPct val="10000"/>
              </a:spcBef>
            </a:pPr>
            <a:r>
              <a:rPr lang="en-US" altLang="en-US" dirty="0" smtClean="0">
                <a:cs typeface="Times New Roman" panose="02020603050405020304" pitchFamily="18" charset="0"/>
              </a:rPr>
              <a:t>                                 </a:t>
            </a:r>
            <a:r>
              <a:rPr lang="el-GR" altLang="en-US" dirty="0" smtClean="0">
                <a:cs typeface="Times New Roman" panose="02020603050405020304" pitchFamily="18" charset="0"/>
              </a:rPr>
              <a:t>φ</a:t>
            </a:r>
            <a:r>
              <a:rPr lang="en-US" altLang="en-US" dirty="0" smtClean="0">
                <a:cs typeface="Times New Roman" panose="02020603050405020304" pitchFamily="18" charset="0"/>
              </a:rPr>
              <a:t> = </a:t>
            </a:r>
            <a:r>
              <a:rPr lang="el-GR" altLang="en-US" dirty="0" smtClean="0"/>
              <a:t>τ</a:t>
            </a:r>
            <a:r>
              <a:rPr lang="en-US" altLang="en-US" dirty="0" smtClean="0"/>
              <a:t> </a:t>
            </a:r>
            <a:r>
              <a:rPr lang="en-US" altLang="en-US" dirty="0" smtClean="0">
                <a:cs typeface="Times New Roman" panose="02020603050405020304" pitchFamily="18" charset="0"/>
              </a:rPr>
              <a:t>/G</a:t>
            </a:r>
          </a:p>
          <a:p>
            <a:pPr>
              <a:spcBef>
                <a:spcPct val="10000"/>
              </a:spcBef>
            </a:pPr>
            <a:r>
              <a:rPr lang="en-US" altLang="en-US" dirty="0" smtClean="0">
                <a:cs typeface="Times New Roman" panose="02020603050405020304" pitchFamily="18" charset="0"/>
              </a:rPr>
              <a:t>Substituting in (2) </a:t>
            </a:r>
          </a:p>
          <a:p>
            <a:pPr>
              <a:spcBef>
                <a:spcPct val="10000"/>
              </a:spcBef>
            </a:pPr>
            <a:r>
              <a:rPr lang="en-US" altLang="en-US" dirty="0" smtClean="0">
                <a:cs typeface="Times New Roman" panose="02020603050405020304" pitchFamily="18" charset="0"/>
              </a:rPr>
              <a:t>Strain along the diagonal AC = </a:t>
            </a:r>
            <a:r>
              <a:rPr lang="el-GR" altLang="en-US" dirty="0" smtClean="0"/>
              <a:t>τ</a:t>
            </a:r>
            <a:r>
              <a:rPr lang="en-US" altLang="en-US" dirty="0" smtClean="0"/>
              <a:t> </a:t>
            </a:r>
            <a:r>
              <a:rPr lang="en-US" altLang="en-US" dirty="0" smtClean="0">
                <a:cs typeface="Times New Roman" panose="02020603050405020304" pitchFamily="18" charset="0"/>
              </a:rPr>
              <a:t>/2G -----------(3)</a:t>
            </a:r>
          </a:p>
          <a:p>
            <a:pPr>
              <a:spcBef>
                <a:spcPct val="10000"/>
              </a:spcBef>
            </a:pPr>
            <a:r>
              <a:rPr lang="en-US" altLang="en-US" dirty="0" smtClean="0">
                <a:cs typeface="Times New Roman" panose="02020603050405020304" pitchFamily="18" charset="0"/>
              </a:rPr>
              <a:t>Equating (1) &amp; (3)</a:t>
            </a:r>
          </a:p>
          <a:p>
            <a:pPr>
              <a:spcBef>
                <a:spcPct val="10000"/>
              </a:spcBef>
            </a:pPr>
            <a:r>
              <a:rPr lang="el-GR" altLang="en-US" dirty="0" smtClean="0"/>
              <a:t>τ</a:t>
            </a:r>
            <a:r>
              <a:rPr lang="en-US" altLang="en-US" dirty="0" smtClean="0"/>
              <a:t> </a:t>
            </a:r>
            <a:r>
              <a:rPr lang="en-US" altLang="en-US" dirty="0" smtClean="0">
                <a:cs typeface="Times New Roman" panose="02020603050405020304" pitchFamily="18" charset="0"/>
              </a:rPr>
              <a:t>/2G = </a:t>
            </a:r>
            <a:r>
              <a:rPr lang="el-GR" altLang="en-US" dirty="0" smtClean="0"/>
              <a:t>τ</a:t>
            </a:r>
            <a:r>
              <a:rPr lang="en-US" altLang="en-US" dirty="0" smtClean="0"/>
              <a:t> </a:t>
            </a:r>
            <a:r>
              <a:rPr lang="en-US" altLang="en-US" dirty="0" smtClean="0">
                <a:cs typeface="Times New Roman" panose="02020603050405020304" pitchFamily="18" charset="0"/>
              </a:rPr>
              <a:t>/E[1+</a:t>
            </a:r>
            <a:r>
              <a:rPr lang="el-GR" altLang="en-US" dirty="0" smtClean="0">
                <a:cs typeface="Times New Roman" panose="02020603050405020304" pitchFamily="18" charset="0"/>
              </a:rPr>
              <a:t>μ</a:t>
            </a:r>
            <a:r>
              <a:rPr lang="en-US" altLang="en-US" dirty="0" smtClean="0">
                <a:cs typeface="Times New Roman" panose="02020603050405020304" pitchFamily="18" charset="0"/>
              </a:rPr>
              <a:t>]</a:t>
            </a:r>
            <a:endParaRPr lang="el-GR" altLang="en-US" dirty="0" smtClean="0">
              <a:cs typeface="Times New Roman" panose="02020603050405020304" pitchFamily="18" charset="0"/>
            </a:endParaRPr>
          </a:p>
          <a:p>
            <a:pPr>
              <a:spcBef>
                <a:spcPct val="10000"/>
              </a:spcBef>
            </a:pPr>
            <a:endParaRPr lang="en-US" altLang="en-US" dirty="0" smtClean="0"/>
          </a:p>
          <a:p>
            <a:pPr>
              <a:spcBef>
                <a:spcPct val="10000"/>
              </a:spcBef>
            </a:pPr>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1947754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C45E27E1-C26C-4CFE-BD89-AE0AE0AEC094}" type="slidenum">
              <a:rPr lang="en-US" altLang="en-US" sz="1200" smtClean="0">
                <a:solidFill>
                  <a:schemeClr val="tx1"/>
                </a:solidFill>
                <a:latin typeface="Times New Roman" panose="02020603050405020304" pitchFamily="18" charset="0"/>
              </a:rPr>
              <a:pPr/>
              <a:t>70</a:t>
            </a:fld>
            <a:endParaRPr lang="en-US" altLang="en-US" sz="1200" smtClean="0">
              <a:solidFill>
                <a:schemeClr val="tx1"/>
              </a:solidFill>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10000"/>
              </a:spcBef>
            </a:pPr>
            <a:r>
              <a:rPr lang="en-US" altLang="en-US" dirty="0" smtClean="0">
                <a:cs typeface="Times New Roman" panose="02020603050405020304" pitchFamily="18" charset="0"/>
              </a:rPr>
              <a:t>Consider a square element ABCD of side ‘a’ subjected to pure shear‘</a:t>
            </a:r>
            <a:r>
              <a:rPr lang="el-GR" altLang="en-US" dirty="0" smtClean="0">
                <a:cs typeface="Times New Roman" panose="02020603050405020304" pitchFamily="18" charset="0"/>
              </a:rPr>
              <a:t>τ</a:t>
            </a:r>
            <a:r>
              <a:rPr lang="en-US" altLang="en-US" dirty="0" smtClean="0">
                <a:cs typeface="Times New Roman" panose="02020603050405020304" pitchFamily="18" charset="0"/>
              </a:rPr>
              <a:t>’. DA'B'C is the deformed shape due to shear </a:t>
            </a:r>
            <a:r>
              <a:rPr lang="el-GR" altLang="en-US" dirty="0" smtClean="0">
                <a:cs typeface="Times New Roman" panose="02020603050405020304" pitchFamily="18" charset="0"/>
              </a:rPr>
              <a:t>τ</a:t>
            </a:r>
            <a:r>
              <a:rPr lang="en-US" altLang="en-US" dirty="0" smtClean="0">
                <a:cs typeface="Times New Roman" panose="02020603050405020304" pitchFamily="18" charset="0"/>
              </a:rPr>
              <a:t>.</a:t>
            </a:r>
          </a:p>
          <a:p>
            <a:pPr>
              <a:spcBef>
                <a:spcPct val="10000"/>
              </a:spcBef>
            </a:pPr>
            <a:r>
              <a:rPr lang="en-US" altLang="en-US" dirty="0" smtClean="0">
                <a:cs typeface="Times New Roman" panose="02020603050405020304" pitchFamily="18" charset="0"/>
              </a:rPr>
              <a:t>Drop a perpendicular AH to diagonal A'C.</a:t>
            </a:r>
          </a:p>
          <a:p>
            <a:pPr>
              <a:spcBef>
                <a:spcPct val="10000"/>
              </a:spcBef>
            </a:pPr>
            <a:r>
              <a:rPr lang="en-US" altLang="en-US" dirty="0" smtClean="0">
                <a:cs typeface="Times New Roman" panose="02020603050405020304" pitchFamily="18" charset="0"/>
              </a:rPr>
              <a:t>Strain in the diagonal AC = </a:t>
            </a:r>
            <a:r>
              <a:rPr lang="el-GR" altLang="en-US" dirty="0" smtClean="0"/>
              <a:t>τ</a:t>
            </a:r>
            <a:r>
              <a:rPr lang="en-US" altLang="en-US" dirty="0" smtClean="0"/>
              <a:t> </a:t>
            </a:r>
            <a:r>
              <a:rPr lang="en-US" altLang="en-US" dirty="0" smtClean="0">
                <a:cs typeface="Times New Roman" panose="02020603050405020304" pitchFamily="18" charset="0"/>
              </a:rPr>
              <a:t>/E – </a:t>
            </a:r>
            <a:r>
              <a:rPr lang="el-GR" altLang="en-US" dirty="0" smtClean="0">
                <a:cs typeface="Times New Roman" panose="02020603050405020304" pitchFamily="18" charset="0"/>
              </a:rPr>
              <a:t>μ</a:t>
            </a:r>
            <a:r>
              <a:rPr lang="en-US" altLang="en-US" dirty="0" smtClean="0">
                <a:cs typeface="Times New Roman" panose="02020603050405020304" pitchFamily="18" charset="0"/>
              </a:rPr>
              <a:t> (- </a:t>
            </a:r>
            <a:r>
              <a:rPr lang="el-GR" altLang="en-US" dirty="0" smtClean="0"/>
              <a:t>τ</a:t>
            </a:r>
            <a:r>
              <a:rPr lang="en-US" altLang="en-US" dirty="0" smtClean="0"/>
              <a:t> </a:t>
            </a:r>
            <a:r>
              <a:rPr lang="en-US" altLang="en-US" dirty="0" smtClean="0">
                <a:cs typeface="Times New Roman" panose="02020603050405020304" pitchFamily="18" charset="0"/>
              </a:rPr>
              <a:t>/E)          [   </a:t>
            </a:r>
            <a:r>
              <a:rPr lang="el-GR" altLang="en-US" dirty="0" smtClean="0">
                <a:cs typeface="Times New Roman" panose="02020603050405020304" pitchFamily="18" charset="0"/>
              </a:rPr>
              <a:t>σ</a:t>
            </a:r>
            <a:r>
              <a:rPr lang="en-US" altLang="en-US" baseline="-25000" dirty="0" smtClean="0">
                <a:cs typeface="Times New Roman" panose="02020603050405020304" pitchFamily="18" charset="0"/>
              </a:rPr>
              <a:t>n</a:t>
            </a:r>
            <a:r>
              <a:rPr lang="en-US" altLang="en-US" dirty="0" smtClean="0">
                <a:cs typeface="Times New Roman" panose="02020603050405020304" pitchFamily="18" charset="0"/>
              </a:rPr>
              <a:t>= </a:t>
            </a:r>
            <a:r>
              <a:rPr lang="el-GR" altLang="en-US" dirty="0" smtClean="0"/>
              <a:t>τ</a:t>
            </a:r>
            <a:r>
              <a:rPr lang="en-US" altLang="en-US" dirty="0" smtClean="0">
                <a:cs typeface="Times New Roman" panose="02020603050405020304" pitchFamily="18" charset="0"/>
              </a:rPr>
              <a:t> ]</a:t>
            </a:r>
          </a:p>
          <a:p>
            <a:pPr>
              <a:spcBef>
                <a:spcPct val="10000"/>
              </a:spcBef>
            </a:pPr>
            <a:r>
              <a:rPr lang="en-US" altLang="en-US" dirty="0" smtClean="0">
                <a:cs typeface="Times New Roman" panose="02020603050405020304" pitchFamily="18" charset="0"/>
              </a:rPr>
              <a:t>   = </a:t>
            </a:r>
            <a:r>
              <a:rPr lang="el-GR" altLang="en-US" dirty="0" smtClean="0"/>
              <a:t>τ</a:t>
            </a:r>
            <a:r>
              <a:rPr lang="en-US" altLang="en-US" dirty="0" smtClean="0"/>
              <a:t> </a:t>
            </a:r>
            <a:r>
              <a:rPr lang="en-US" altLang="en-US" dirty="0" smtClean="0">
                <a:cs typeface="Times New Roman" panose="02020603050405020304" pitchFamily="18" charset="0"/>
              </a:rPr>
              <a:t>/E [ 1 + </a:t>
            </a:r>
            <a:r>
              <a:rPr lang="el-GR" altLang="en-US" dirty="0" smtClean="0"/>
              <a:t>μ</a:t>
            </a:r>
            <a:r>
              <a:rPr lang="en-US" altLang="en-US" dirty="0" smtClean="0"/>
              <a:t> ] -----------(1)</a:t>
            </a:r>
          </a:p>
          <a:p>
            <a:pPr>
              <a:spcBef>
                <a:spcPct val="10000"/>
              </a:spcBef>
            </a:pPr>
            <a:r>
              <a:rPr lang="en-US" altLang="en-US" dirty="0" smtClean="0"/>
              <a:t>Strain along the diagonal AC=(A</a:t>
            </a:r>
            <a:r>
              <a:rPr lang="en-US" altLang="en-US" dirty="0" smtClean="0">
                <a:cs typeface="Times New Roman" panose="02020603050405020304" pitchFamily="18" charset="0"/>
              </a:rPr>
              <a:t>'C–AC)/AC=</a:t>
            </a:r>
            <a:r>
              <a:rPr lang="en-US" altLang="en-US" dirty="0" smtClean="0"/>
              <a:t>(A'C–CH)/AC=A'H/AC</a:t>
            </a:r>
          </a:p>
          <a:p>
            <a:pPr>
              <a:spcBef>
                <a:spcPct val="10000"/>
              </a:spcBef>
            </a:pPr>
            <a:r>
              <a:rPr lang="en-US" altLang="en-US" dirty="0" smtClean="0"/>
              <a:t>In </a:t>
            </a:r>
            <a:r>
              <a:rPr lang="el-GR" altLang="en-US" dirty="0" smtClean="0">
                <a:cs typeface="Times New Roman" panose="02020603050405020304" pitchFamily="18" charset="0"/>
              </a:rPr>
              <a:t>Δ</a:t>
            </a:r>
            <a:r>
              <a:rPr lang="en-US" altLang="en-US" dirty="0" smtClean="0">
                <a:cs typeface="Times New Roman" panose="02020603050405020304" pitchFamily="18" charset="0"/>
              </a:rPr>
              <a:t>le  A</a:t>
            </a:r>
            <a:r>
              <a:rPr lang="en-US" altLang="en-US" dirty="0" smtClean="0"/>
              <a:t>A'H</a:t>
            </a:r>
          </a:p>
          <a:p>
            <a:pPr>
              <a:spcBef>
                <a:spcPct val="10000"/>
              </a:spcBef>
            </a:pPr>
            <a:r>
              <a:rPr lang="en-US" altLang="en-US" dirty="0" smtClean="0"/>
              <a:t>Cos 45</a:t>
            </a:r>
            <a:r>
              <a:rPr lang="en-US" altLang="en-US" dirty="0" smtClean="0">
                <a:cs typeface="Times New Roman" panose="02020603050405020304" pitchFamily="18" charset="0"/>
              </a:rPr>
              <a:t>˚ = A</a:t>
            </a:r>
            <a:r>
              <a:rPr lang="en-US" altLang="en-US" dirty="0" smtClean="0"/>
              <a:t>'H/AA'</a:t>
            </a:r>
          </a:p>
          <a:p>
            <a:pPr>
              <a:spcBef>
                <a:spcPct val="10000"/>
              </a:spcBef>
            </a:pPr>
            <a:r>
              <a:rPr lang="en-US" altLang="en-US" dirty="0" smtClean="0"/>
              <a:t>A'H= AA' × 1/</a:t>
            </a:r>
            <a:r>
              <a:rPr lang="en-US" altLang="en-US" dirty="0" smtClean="0">
                <a:cs typeface="Times New Roman" panose="02020603050405020304" pitchFamily="18" charset="0"/>
              </a:rPr>
              <a:t>√2</a:t>
            </a:r>
          </a:p>
          <a:p>
            <a:pPr>
              <a:spcBef>
                <a:spcPct val="10000"/>
              </a:spcBef>
            </a:pPr>
            <a:r>
              <a:rPr lang="en-US" altLang="en-US" dirty="0" smtClean="0">
                <a:cs typeface="Times New Roman" panose="02020603050405020304" pitchFamily="18" charset="0"/>
              </a:rPr>
              <a:t>AC = </a:t>
            </a:r>
            <a:r>
              <a:rPr lang="en-US" altLang="en-US" dirty="0" smtClean="0"/>
              <a:t>√2 × AD          ( AC = √ AD</a:t>
            </a:r>
            <a:r>
              <a:rPr lang="en-US" altLang="en-US" baseline="30000" dirty="0" smtClean="0"/>
              <a:t>2</a:t>
            </a:r>
            <a:r>
              <a:rPr lang="en-US" altLang="en-US" dirty="0" smtClean="0"/>
              <a:t> +AD</a:t>
            </a:r>
            <a:r>
              <a:rPr lang="en-US" altLang="en-US" baseline="30000" dirty="0" smtClean="0"/>
              <a:t>2</a:t>
            </a:r>
            <a:r>
              <a:rPr lang="en-US" altLang="en-US" dirty="0" smtClean="0"/>
              <a:t>)</a:t>
            </a:r>
          </a:p>
          <a:p>
            <a:pPr>
              <a:spcBef>
                <a:spcPct val="10000"/>
              </a:spcBef>
            </a:pPr>
            <a:r>
              <a:rPr lang="en-US" altLang="en-US" dirty="0" smtClean="0">
                <a:cs typeface="Times New Roman" panose="02020603050405020304" pitchFamily="18" charset="0"/>
              </a:rPr>
              <a:t>Strain along the diagonal AC = AA'/ (</a:t>
            </a:r>
            <a:r>
              <a:rPr lang="en-US" altLang="en-US" dirty="0" smtClean="0"/>
              <a:t>√2 × √2 × AD)=</a:t>
            </a:r>
            <a:r>
              <a:rPr lang="el-GR" altLang="en-US" dirty="0" smtClean="0">
                <a:cs typeface="Times New Roman" panose="02020603050405020304" pitchFamily="18" charset="0"/>
              </a:rPr>
              <a:t>φ</a:t>
            </a:r>
            <a:r>
              <a:rPr lang="en-US" altLang="en-US" dirty="0" smtClean="0">
                <a:cs typeface="Times New Roman" panose="02020603050405020304" pitchFamily="18" charset="0"/>
              </a:rPr>
              <a:t>/2 ----(2)</a:t>
            </a:r>
          </a:p>
          <a:p>
            <a:pPr>
              <a:spcBef>
                <a:spcPct val="10000"/>
              </a:spcBef>
            </a:pPr>
            <a:r>
              <a:rPr lang="en-US" altLang="en-US" dirty="0" smtClean="0">
                <a:cs typeface="Times New Roman" panose="02020603050405020304" pitchFamily="18" charset="0"/>
              </a:rPr>
              <a:t>Modulus of rigidity = G = </a:t>
            </a:r>
            <a:r>
              <a:rPr lang="el-GR" altLang="en-US" dirty="0" smtClean="0"/>
              <a:t>τ</a:t>
            </a:r>
            <a:r>
              <a:rPr lang="en-US" altLang="en-US" dirty="0" smtClean="0"/>
              <a:t> </a:t>
            </a:r>
            <a:r>
              <a:rPr lang="en-US" altLang="en-US" dirty="0" smtClean="0">
                <a:cs typeface="Times New Roman" panose="02020603050405020304" pitchFamily="18" charset="0"/>
              </a:rPr>
              <a:t>/</a:t>
            </a:r>
            <a:r>
              <a:rPr lang="el-GR" altLang="en-US" dirty="0" smtClean="0">
                <a:cs typeface="Times New Roman" panose="02020603050405020304" pitchFamily="18" charset="0"/>
              </a:rPr>
              <a:t>φ</a:t>
            </a:r>
            <a:endParaRPr lang="en-US" altLang="en-US" dirty="0" smtClean="0">
              <a:cs typeface="Times New Roman" panose="02020603050405020304" pitchFamily="18" charset="0"/>
            </a:endParaRPr>
          </a:p>
          <a:p>
            <a:pPr>
              <a:spcBef>
                <a:spcPct val="10000"/>
              </a:spcBef>
            </a:pPr>
            <a:r>
              <a:rPr lang="en-US" altLang="en-US" dirty="0" smtClean="0">
                <a:cs typeface="Times New Roman" panose="02020603050405020304" pitchFamily="18" charset="0"/>
              </a:rPr>
              <a:t>                                 </a:t>
            </a:r>
            <a:r>
              <a:rPr lang="el-GR" altLang="en-US" dirty="0" smtClean="0">
                <a:cs typeface="Times New Roman" panose="02020603050405020304" pitchFamily="18" charset="0"/>
              </a:rPr>
              <a:t>φ</a:t>
            </a:r>
            <a:r>
              <a:rPr lang="en-US" altLang="en-US" dirty="0" smtClean="0">
                <a:cs typeface="Times New Roman" panose="02020603050405020304" pitchFamily="18" charset="0"/>
              </a:rPr>
              <a:t> = </a:t>
            </a:r>
            <a:r>
              <a:rPr lang="el-GR" altLang="en-US" dirty="0" smtClean="0"/>
              <a:t>τ</a:t>
            </a:r>
            <a:r>
              <a:rPr lang="en-US" altLang="en-US" dirty="0" smtClean="0"/>
              <a:t> </a:t>
            </a:r>
            <a:r>
              <a:rPr lang="en-US" altLang="en-US" dirty="0" smtClean="0">
                <a:cs typeface="Times New Roman" panose="02020603050405020304" pitchFamily="18" charset="0"/>
              </a:rPr>
              <a:t>/G</a:t>
            </a:r>
          </a:p>
          <a:p>
            <a:pPr>
              <a:spcBef>
                <a:spcPct val="10000"/>
              </a:spcBef>
            </a:pPr>
            <a:r>
              <a:rPr lang="en-US" altLang="en-US" dirty="0" smtClean="0">
                <a:cs typeface="Times New Roman" panose="02020603050405020304" pitchFamily="18" charset="0"/>
              </a:rPr>
              <a:t>Substituting in (2) </a:t>
            </a:r>
          </a:p>
          <a:p>
            <a:pPr>
              <a:spcBef>
                <a:spcPct val="10000"/>
              </a:spcBef>
            </a:pPr>
            <a:r>
              <a:rPr lang="en-US" altLang="en-US" dirty="0" smtClean="0">
                <a:cs typeface="Times New Roman" panose="02020603050405020304" pitchFamily="18" charset="0"/>
              </a:rPr>
              <a:t>Strain along the diagonal AC = </a:t>
            </a:r>
            <a:r>
              <a:rPr lang="el-GR" altLang="en-US" dirty="0" smtClean="0"/>
              <a:t>τ</a:t>
            </a:r>
            <a:r>
              <a:rPr lang="en-US" altLang="en-US" dirty="0" smtClean="0"/>
              <a:t> </a:t>
            </a:r>
            <a:r>
              <a:rPr lang="en-US" altLang="en-US" dirty="0" smtClean="0">
                <a:cs typeface="Times New Roman" panose="02020603050405020304" pitchFamily="18" charset="0"/>
              </a:rPr>
              <a:t>/2G -----------(3)</a:t>
            </a:r>
          </a:p>
          <a:p>
            <a:pPr>
              <a:spcBef>
                <a:spcPct val="10000"/>
              </a:spcBef>
            </a:pPr>
            <a:r>
              <a:rPr lang="en-US" altLang="en-US" dirty="0" smtClean="0">
                <a:cs typeface="Times New Roman" panose="02020603050405020304" pitchFamily="18" charset="0"/>
              </a:rPr>
              <a:t>Equating (1) &amp; (3)</a:t>
            </a:r>
          </a:p>
          <a:p>
            <a:pPr>
              <a:spcBef>
                <a:spcPct val="10000"/>
              </a:spcBef>
            </a:pPr>
            <a:r>
              <a:rPr lang="el-GR" altLang="en-US" dirty="0" smtClean="0"/>
              <a:t>τ</a:t>
            </a:r>
            <a:r>
              <a:rPr lang="en-US" altLang="en-US" dirty="0" smtClean="0"/>
              <a:t> </a:t>
            </a:r>
            <a:r>
              <a:rPr lang="en-US" altLang="en-US" dirty="0" smtClean="0">
                <a:cs typeface="Times New Roman" panose="02020603050405020304" pitchFamily="18" charset="0"/>
              </a:rPr>
              <a:t>/2G = </a:t>
            </a:r>
            <a:r>
              <a:rPr lang="el-GR" altLang="en-US" dirty="0" smtClean="0"/>
              <a:t>τ</a:t>
            </a:r>
            <a:r>
              <a:rPr lang="en-US" altLang="en-US" dirty="0" smtClean="0"/>
              <a:t> </a:t>
            </a:r>
            <a:r>
              <a:rPr lang="en-US" altLang="en-US" dirty="0" smtClean="0">
                <a:cs typeface="Times New Roman" panose="02020603050405020304" pitchFamily="18" charset="0"/>
              </a:rPr>
              <a:t>/E[1+</a:t>
            </a:r>
            <a:r>
              <a:rPr lang="el-GR" altLang="en-US" dirty="0" smtClean="0">
                <a:cs typeface="Times New Roman" panose="02020603050405020304" pitchFamily="18" charset="0"/>
              </a:rPr>
              <a:t>μ</a:t>
            </a:r>
            <a:r>
              <a:rPr lang="en-US" altLang="en-US" dirty="0" smtClean="0">
                <a:cs typeface="Times New Roman" panose="02020603050405020304" pitchFamily="18" charset="0"/>
              </a:rPr>
              <a:t>]</a:t>
            </a:r>
            <a:endParaRPr lang="el-GR" altLang="en-US" dirty="0" smtClean="0">
              <a:cs typeface="Times New Roman" panose="02020603050405020304" pitchFamily="18" charset="0"/>
            </a:endParaRPr>
          </a:p>
          <a:p>
            <a:pPr>
              <a:spcBef>
                <a:spcPct val="10000"/>
              </a:spcBef>
            </a:pPr>
            <a:endParaRPr lang="en-US" altLang="en-US" dirty="0" smtClean="0"/>
          </a:p>
          <a:p>
            <a:pPr>
              <a:spcBef>
                <a:spcPct val="10000"/>
              </a:spcBef>
            </a:pPr>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3142300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5FE5DEC9-99D5-4203-AE90-77A0484D1C13}" type="slidenum">
              <a:rPr lang="en-US" altLang="en-US" sz="1200" smtClean="0">
                <a:solidFill>
                  <a:schemeClr val="tx1"/>
                </a:solidFill>
                <a:latin typeface="Times New Roman" panose="02020603050405020304" pitchFamily="18" charset="0"/>
              </a:rPr>
              <a:pPr/>
              <a:t>9</a:t>
            </a:fld>
            <a:endParaRPr lang="en-US" altLang="en-US" sz="1200" smtClean="0">
              <a:solidFill>
                <a:schemeClr val="tx1"/>
              </a:solidFill>
              <a:latin typeface="Times New Roman" panose="02020603050405020304"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u="sng" smtClean="0"/>
              <a:t>Normal stress and strain:</a:t>
            </a:r>
            <a:endParaRPr lang="en-US" altLang="en-US" smtClean="0"/>
          </a:p>
          <a:p>
            <a:r>
              <a:rPr lang="en-US" altLang="en-US" smtClean="0"/>
              <a:t>Whenever a body is subjected to forces, the body deforms. The bodies in practice are not rigid. The body resists the deformation by developing stresses. The body reaches an equilibrium position when the internal stress resultant equals the external force. The deformation of the body and the stress can be related for any body depending upon its material property.</a:t>
            </a:r>
          </a:p>
          <a:p>
            <a:r>
              <a:rPr lang="en-US" altLang="en-US" smtClean="0"/>
              <a:t>No engineering material is perfectly rigid and hence, when a material is subjected to external load, it undergoes deformation. While undergoing deformation, the particles of the material offer a resisting force (internal force). When this resisting force equals applied load the equilibrium condition exists and hence the deformation stops. These internal forces maintain the externally applied forces in equilibrium.</a:t>
            </a:r>
          </a:p>
          <a:p>
            <a:r>
              <a:rPr lang="en-US" altLang="en-US" smtClean="0"/>
              <a:t>The internal force resisting the deformation per unit area is called as stress or intensity of </a:t>
            </a:r>
            <a:r>
              <a:rPr lang="en-US" altLang="en-US" b="1" smtClean="0"/>
              <a:t>stress.</a:t>
            </a:r>
          </a:p>
          <a:p>
            <a:r>
              <a:rPr lang="en-US" altLang="en-US" smtClean="0"/>
              <a:t>Consider a uniform bar of cross sectional area </a:t>
            </a:r>
            <a:r>
              <a:rPr lang="en-US" altLang="en-US" i="1" smtClean="0"/>
              <a:t>A</a:t>
            </a:r>
            <a:r>
              <a:rPr lang="en-US" altLang="en-US" smtClean="0"/>
              <a:t>, subjected to a tensile force P. Consider a section </a:t>
            </a:r>
            <a:r>
              <a:rPr lang="en-US" altLang="en-US" i="1" smtClean="0"/>
              <a:t>AB</a:t>
            </a:r>
            <a:r>
              <a:rPr lang="en-US" altLang="en-US" smtClean="0"/>
              <a:t> normal to the direction of force P. Let R is the total resisting force acting on the cross section </a:t>
            </a:r>
            <a:r>
              <a:rPr lang="en-US" altLang="en-US" i="1" smtClean="0"/>
              <a:t>AB</a:t>
            </a:r>
            <a:r>
              <a:rPr lang="en-US" altLang="en-US" smtClean="0"/>
              <a:t>.</a:t>
            </a:r>
          </a:p>
          <a:p>
            <a:r>
              <a:rPr lang="en-US" altLang="en-US" smtClean="0"/>
              <a:t>Then for equilibrium condition, R = P</a:t>
            </a:r>
          </a:p>
          <a:p>
            <a:r>
              <a:rPr lang="en-US" altLang="en-US" smtClean="0"/>
              <a:t>Then from the definition of stress, normal stress = </a:t>
            </a:r>
          </a:p>
          <a:p>
            <a:r>
              <a:rPr lang="en-US" altLang="en-US" b="1" smtClean="0"/>
              <a:t>Symbol: </a:t>
            </a:r>
            <a:r>
              <a:rPr lang="el-GR" altLang="en-US" b="1" smtClean="0"/>
              <a:t>σ</a:t>
            </a:r>
            <a:r>
              <a:rPr lang="en-US" altLang="en-US" b="1" smtClean="0"/>
              <a:t> = Normal Stress</a:t>
            </a:r>
            <a:endParaRPr lang="en-US" altLang="en-US" smtClean="0"/>
          </a:p>
          <a:p>
            <a:r>
              <a:rPr lang="en-US" altLang="en-US" smtClean="0"/>
              <a:t>Intensity of resisting force perpendicular or normal to the section is called the </a:t>
            </a:r>
            <a:r>
              <a:rPr lang="en-US" altLang="en-US" b="1" smtClean="0"/>
              <a:t>normal stress</a:t>
            </a:r>
            <a:r>
              <a:rPr lang="en-US" altLang="en-US" smtClean="0"/>
              <a:t>.</a:t>
            </a:r>
          </a:p>
          <a:p>
            <a:endParaRPr lang="en-US" altLang="en-US" smtClean="0"/>
          </a:p>
          <a:p>
            <a:pPr eaLnBrk="1" hangingPunct="1"/>
            <a:endParaRPr lang="en-US" altLang="en-US" smtClean="0"/>
          </a:p>
        </p:txBody>
      </p:sp>
    </p:spTree>
    <p:extLst>
      <p:ext uri="{BB962C8B-B14F-4D97-AF65-F5344CB8AC3E}">
        <p14:creationId xmlns:p14="http://schemas.microsoft.com/office/powerpoint/2010/main" val="2734585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10000"/>
              </a:spcBef>
            </a:pPr>
            <a:r>
              <a:rPr lang="en-US" altLang="en-US" dirty="0" smtClean="0">
                <a:cs typeface="Times New Roman" panose="02020603050405020304" pitchFamily="18" charset="0"/>
              </a:rPr>
              <a:t>Consider a square element ABCD of side ‘a’ subjected to pure shear‘</a:t>
            </a:r>
            <a:r>
              <a:rPr lang="el-GR" altLang="en-US" dirty="0" smtClean="0">
                <a:cs typeface="Times New Roman" panose="02020603050405020304" pitchFamily="18" charset="0"/>
              </a:rPr>
              <a:t>τ</a:t>
            </a:r>
            <a:r>
              <a:rPr lang="en-US" altLang="en-US" dirty="0" smtClean="0">
                <a:cs typeface="Times New Roman" panose="02020603050405020304" pitchFamily="18" charset="0"/>
              </a:rPr>
              <a:t>’. DA'B'C is the deformed shape due to shear </a:t>
            </a:r>
            <a:r>
              <a:rPr lang="el-GR" altLang="en-US" dirty="0" smtClean="0">
                <a:cs typeface="Times New Roman" panose="02020603050405020304" pitchFamily="18" charset="0"/>
              </a:rPr>
              <a:t>τ</a:t>
            </a:r>
            <a:r>
              <a:rPr lang="en-US" altLang="en-US" dirty="0" smtClean="0">
                <a:cs typeface="Times New Roman" panose="02020603050405020304" pitchFamily="18" charset="0"/>
              </a:rPr>
              <a:t>.</a:t>
            </a:r>
          </a:p>
          <a:p>
            <a:pPr>
              <a:spcBef>
                <a:spcPct val="10000"/>
              </a:spcBef>
            </a:pPr>
            <a:r>
              <a:rPr lang="en-US" altLang="en-US" dirty="0" smtClean="0">
                <a:cs typeface="Times New Roman" panose="02020603050405020304" pitchFamily="18" charset="0"/>
              </a:rPr>
              <a:t>Drop a perpendicular AH to diagonal A'C.</a:t>
            </a:r>
          </a:p>
          <a:p>
            <a:pPr>
              <a:spcBef>
                <a:spcPct val="10000"/>
              </a:spcBef>
            </a:pPr>
            <a:r>
              <a:rPr lang="en-US" altLang="en-US" dirty="0" smtClean="0">
                <a:cs typeface="Times New Roman" panose="02020603050405020304" pitchFamily="18" charset="0"/>
              </a:rPr>
              <a:t>Strain in the diagonal AC = </a:t>
            </a:r>
            <a:r>
              <a:rPr lang="el-GR" altLang="en-US" dirty="0" smtClean="0"/>
              <a:t>τ</a:t>
            </a:r>
            <a:r>
              <a:rPr lang="en-US" altLang="en-US" dirty="0" smtClean="0"/>
              <a:t> </a:t>
            </a:r>
            <a:r>
              <a:rPr lang="en-US" altLang="en-US" dirty="0" smtClean="0">
                <a:cs typeface="Times New Roman" panose="02020603050405020304" pitchFamily="18" charset="0"/>
              </a:rPr>
              <a:t>/E – </a:t>
            </a:r>
            <a:r>
              <a:rPr lang="el-GR" altLang="en-US" dirty="0" smtClean="0">
                <a:cs typeface="Times New Roman" panose="02020603050405020304" pitchFamily="18" charset="0"/>
              </a:rPr>
              <a:t>μ</a:t>
            </a:r>
            <a:r>
              <a:rPr lang="en-US" altLang="en-US" dirty="0" smtClean="0">
                <a:cs typeface="Times New Roman" panose="02020603050405020304" pitchFamily="18" charset="0"/>
              </a:rPr>
              <a:t> (- </a:t>
            </a:r>
            <a:r>
              <a:rPr lang="el-GR" altLang="en-US" dirty="0" smtClean="0"/>
              <a:t>τ</a:t>
            </a:r>
            <a:r>
              <a:rPr lang="en-US" altLang="en-US" dirty="0" smtClean="0"/>
              <a:t> </a:t>
            </a:r>
            <a:r>
              <a:rPr lang="en-US" altLang="en-US" dirty="0" smtClean="0">
                <a:cs typeface="Times New Roman" panose="02020603050405020304" pitchFamily="18" charset="0"/>
              </a:rPr>
              <a:t>/E)          [   </a:t>
            </a:r>
            <a:r>
              <a:rPr lang="el-GR" altLang="en-US" dirty="0" smtClean="0">
                <a:cs typeface="Times New Roman" panose="02020603050405020304" pitchFamily="18" charset="0"/>
              </a:rPr>
              <a:t>σ</a:t>
            </a:r>
            <a:r>
              <a:rPr lang="en-US" altLang="en-US" baseline="-25000" dirty="0" smtClean="0">
                <a:cs typeface="Times New Roman" panose="02020603050405020304" pitchFamily="18" charset="0"/>
              </a:rPr>
              <a:t>n</a:t>
            </a:r>
            <a:r>
              <a:rPr lang="en-US" altLang="en-US" dirty="0" smtClean="0">
                <a:cs typeface="Times New Roman" panose="02020603050405020304" pitchFamily="18" charset="0"/>
              </a:rPr>
              <a:t>= </a:t>
            </a:r>
            <a:r>
              <a:rPr lang="el-GR" altLang="en-US" dirty="0" smtClean="0"/>
              <a:t>τ</a:t>
            </a:r>
            <a:r>
              <a:rPr lang="en-US" altLang="en-US" dirty="0" smtClean="0">
                <a:cs typeface="Times New Roman" panose="02020603050405020304" pitchFamily="18" charset="0"/>
              </a:rPr>
              <a:t> ]</a:t>
            </a:r>
          </a:p>
          <a:p>
            <a:pPr>
              <a:spcBef>
                <a:spcPct val="10000"/>
              </a:spcBef>
            </a:pPr>
            <a:r>
              <a:rPr lang="en-US" altLang="en-US" dirty="0" smtClean="0">
                <a:cs typeface="Times New Roman" panose="02020603050405020304" pitchFamily="18" charset="0"/>
              </a:rPr>
              <a:t>   = </a:t>
            </a:r>
            <a:r>
              <a:rPr lang="el-GR" altLang="en-US" dirty="0" smtClean="0"/>
              <a:t>τ</a:t>
            </a:r>
            <a:r>
              <a:rPr lang="en-US" altLang="en-US" dirty="0" smtClean="0"/>
              <a:t> </a:t>
            </a:r>
            <a:r>
              <a:rPr lang="en-US" altLang="en-US" dirty="0" smtClean="0">
                <a:cs typeface="Times New Roman" panose="02020603050405020304" pitchFamily="18" charset="0"/>
              </a:rPr>
              <a:t>/E [ 1 + </a:t>
            </a:r>
            <a:r>
              <a:rPr lang="el-GR" altLang="en-US" dirty="0" smtClean="0"/>
              <a:t>μ</a:t>
            </a:r>
            <a:r>
              <a:rPr lang="en-US" altLang="en-US" dirty="0" smtClean="0"/>
              <a:t> ] -----------(1)</a:t>
            </a:r>
          </a:p>
          <a:p>
            <a:pPr>
              <a:spcBef>
                <a:spcPct val="10000"/>
              </a:spcBef>
            </a:pPr>
            <a:r>
              <a:rPr lang="en-US" altLang="en-US" dirty="0" smtClean="0"/>
              <a:t>Strain along the diagonal AC=(A</a:t>
            </a:r>
            <a:r>
              <a:rPr lang="en-US" altLang="en-US" dirty="0" smtClean="0">
                <a:cs typeface="Times New Roman" panose="02020603050405020304" pitchFamily="18" charset="0"/>
              </a:rPr>
              <a:t>'C–AC)/AC=</a:t>
            </a:r>
            <a:r>
              <a:rPr lang="en-US" altLang="en-US" dirty="0" smtClean="0"/>
              <a:t>(A'C–CH)/AC=A'H/AC</a:t>
            </a:r>
          </a:p>
          <a:p>
            <a:pPr>
              <a:spcBef>
                <a:spcPct val="10000"/>
              </a:spcBef>
            </a:pPr>
            <a:r>
              <a:rPr lang="en-US" altLang="en-US" dirty="0" smtClean="0"/>
              <a:t>In </a:t>
            </a:r>
            <a:r>
              <a:rPr lang="el-GR" altLang="en-US" dirty="0" smtClean="0">
                <a:cs typeface="Times New Roman" panose="02020603050405020304" pitchFamily="18" charset="0"/>
              </a:rPr>
              <a:t>Δ</a:t>
            </a:r>
            <a:r>
              <a:rPr lang="en-US" altLang="en-US" dirty="0" smtClean="0">
                <a:cs typeface="Times New Roman" panose="02020603050405020304" pitchFamily="18" charset="0"/>
              </a:rPr>
              <a:t>le  A</a:t>
            </a:r>
            <a:r>
              <a:rPr lang="en-US" altLang="en-US" dirty="0" smtClean="0"/>
              <a:t>A'H</a:t>
            </a:r>
          </a:p>
          <a:p>
            <a:pPr>
              <a:spcBef>
                <a:spcPct val="10000"/>
              </a:spcBef>
            </a:pPr>
            <a:r>
              <a:rPr lang="en-US" altLang="en-US" dirty="0" smtClean="0"/>
              <a:t>Cos 45</a:t>
            </a:r>
            <a:r>
              <a:rPr lang="en-US" altLang="en-US" dirty="0" smtClean="0">
                <a:cs typeface="Times New Roman" panose="02020603050405020304" pitchFamily="18" charset="0"/>
              </a:rPr>
              <a:t>˚ = A</a:t>
            </a:r>
            <a:r>
              <a:rPr lang="en-US" altLang="en-US" dirty="0" smtClean="0"/>
              <a:t>'H/AA'</a:t>
            </a:r>
          </a:p>
          <a:p>
            <a:pPr>
              <a:spcBef>
                <a:spcPct val="10000"/>
              </a:spcBef>
            </a:pPr>
            <a:r>
              <a:rPr lang="en-US" altLang="en-US" dirty="0" smtClean="0"/>
              <a:t>A'H= AA' × 1/</a:t>
            </a:r>
            <a:r>
              <a:rPr lang="en-US" altLang="en-US" dirty="0" smtClean="0">
                <a:cs typeface="Times New Roman" panose="02020603050405020304" pitchFamily="18" charset="0"/>
              </a:rPr>
              <a:t>√2</a:t>
            </a:r>
          </a:p>
          <a:p>
            <a:pPr>
              <a:spcBef>
                <a:spcPct val="10000"/>
              </a:spcBef>
            </a:pPr>
            <a:r>
              <a:rPr lang="en-US" altLang="en-US" dirty="0" smtClean="0">
                <a:cs typeface="Times New Roman" panose="02020603050405020304" pitchFamily="18" charset="0"/>
              </a:rPr>
              <a:t>AC = </a:t>
            </a:r>
            <a:r>
              <a:rPr lang="en-US" altLang="en-US" dirty="0" smtClean="0"/>
              <a:t>√2 × AD          ( AC = √ AD</a:t>
            </a:r>
            <a:r>
              <a:rPr lang="en-US" altLang="en-US" baseline="30000" dirty="0" smtClean="0"/>
              <a:t>2</a:t>
            </a:r>
            <a:r>
              <a:rPr lang="en-US" altLang="en-US" dirty="0" smtClean="0"/>
              <a:t> +AD</a:t>
            </a:r>
            <a:r>
              <a:rPr lang="en-US" altLang="en-US" baseline="30000" dirty="0" smtClean="0"/>
              <a:t>2</a:t>
            </a:r>
            <a:r>
              <a:rPr lang="en-US" altLang="en-US" dirty="0" smtClean="0"/>
              <a:t>)</a:t>
            </a:r>
          </a:p>
          <a:p>
            <a:pPr>
              <a:spcBef>
                <a:spcPct val="10000"/>
              </a:spcBef>
            </a:pPr>
            <a:r>
              <a:rPr lang="en-US" altLang="en-US" dirty="0" smtClean="0">
                <a:cs typeface="Times New Roman" panose="02020603050405020304" pitchFamily="18" charset="0"/>
              </a:rPr>
              <a:t>Strain along the diagonal AC = AA'/ (</a:t>
            </a:r>
            <a:r>
              <a:rPr lang="en-US" altLang="en-US" dirty="0" smtClean="0"/>
              <a:t>√2 × √2 × AD)=</a:t>
            </a:r>
            <a:r>
              <a:rPr lang="el-GR" altLang="en-US" dirty="0" smtClean="0">
                <a:cs typeface="Times New Roman" panose="02020603050405020304" pitchFamily="18" charset="0"/>
              </a:rPr>
              <a:t>φ</a:t>
            </a:r>
            <a:r>
              <a:rPr lang="en-US" altLang="en-US" dirty="0" smtClean="0">
                <a:cs typeface="Times New Roman" panose="02020603050405020304" pitchFamily="18" charset="0"/>
              </a:rPr>
              <a:t>/2 ----(2)</a:t>
            </a:r>
          </a:p>
          <a:p>
            <a:pPr>
              <a:spcBef>
                <a:spcPct val="10000"/>
              </a:spcBef>
            </a:pPr>
            <a:r>
              <a:rPr lang="en-US" altLang="en-US" dirty="0" smtClean="0">
                <a:cs typeface="Times New Roman" panose="02020603050405020304" pitchFamily="18" charset="0"/>
              </a:rPr>
              <a:t>Modulus of rigidity = G = </a:t>
            </a:r>
            <a:r>
              <a:rPr lang="el-GR" altLang="en-US" dirty="0" smtClean="0"/>
              <a:t>τ</a:t>
            </a:r>
            <a:r>
              <a:rPr lang="en-US" altLang="en-US" dirty="0" smtClean="0"/>
              <a:t> </a:t>
            </a:r>
            <a:r>
              <a:rPr lang="en-US" altLang="en-US" dirty="0" smtClean="0">
                <a:cs typeface="Times New Roman" panose="02020603050405020304" pitchFamily="18" charset="0"/>
              </a:rPr>
              <a:t>/</a:t>
            </a:r>
            <a:r>
              <a:rPr lang="el-GR" altLang="en-US" dirty="0" smtClean="0">
                <a:cs typeface="Times New Roman" panose="02020603050405020304" pitchFamily="18" charset="0"/>
              </a:rPr>
              <a:t>φ</a:t>
            </a:r>
            <a:endParaRPr lang="en-US" altLang="en-US" dirty="0" smtClean="0">
              <a:cs typeface="Times New Roman" panose="02020603050405020304" pitchFamily="18" charset="0"/>
            </a:endParaRPr>
          </a:p>
          <a:p>
            <a:pPr>
              <a:spcBef>
                <a:spcPct val="10000"/>
              </a:spcBef>
            </a:pPr>
            <a:r>
              <a:rPr lang="en-US" altLang="en-US" dirty="0" smtClean="0">
                <a:cs typeface="Times New Roman" panose="02020603050405020304" pitchFamily="18" charset="0"/>
              </a:rPr>
              <a:t>                                 </a:t>
            </a:r>
            <a:r>
              <a:rPr lang="el-GR" altLang="en-US" dirty="0" smtClean="0">
                <a:cs typeface="Times New Roman" panose="02020603050405020304" pitchFamily="18" charset="0"/>
              </a:rPr>
              <a:t>φ</a:t>
            </a:r>
            <a:r>
              <a:rPr lang="en-US" altLang="en-US" dirty="0" smtClean="0">
                <a:cs typeface="Times New Roman" panose="02020603050405020304" pitchFamily="18" charset="0"/>
              </a:rPr>
              <a:t> = </a:t>
            </a:r>
            <a:r>
              <a:rPr lang="el-GR" altLang="en-US" dirty="0" smtClean="0"/>
              <a:t>τ</a:t>
            </a:r>
            <a:r>
              <a:rPr lang="en-US" altLang="en-US" dirty="0" smtClean="0"/>
              <a:t> </a:t>
            </a:r>
            <a:r>
              <a:rPr lang="en-US" altLang="en-US" dirty="0" smtClean="0">
                <a:cs typeface="Times New Roman" panose="02020603050405020304" pitchFamily="18" charset="0"/>
              </a:rPr>
              <a:t>/G</a:t>
            </a:r>
          </a:p>
          <a:p>
            <a:pPr>
              <a:spcBef>
                <a:spcPct val="10000"/>
              </a:spcBef>
            </a:pPr>
            <a:r>
              <a:rPr lang="en-US" altLang="en-US" dirty="0" smtClean="0">
                <a:cs typeface="Times New Roman" panose="02020603050405020304" pitchFamily="18" charset="0"/>
              </a:rPr>
              <a:t>Substituting in (2) </a:t>
            </a:r>
          </a:p>
          <a:p>
            <a:pPr>
              <a:spcBef>
                <a:spcPct val="10000"/>
              </a:spcBef>
            </a:pPr>
            <a:r>
              <a:rPr lang="en-US" altLang="en-US" dirty="0" smtClean="0">
                <a:cs typeface="Times New Roman" panose="02020603050405020304" pitchFamily="18" charset="0"/>
              </a:rPr>
              <a:t>Strain along the diagonal AC = </a:t>
            </a:r>
            <a:r>
              <a:rPr lang="el-GR" altLang="en-US" dirty="0" smtClean="0"/>
              <a:t>τ</a:t>
            </a:r>
            <a:r>
              <a:rPr lang="en-US" altLang="en-US" dirty="0" smtClean="0"/>
              <a:t> </a:t>
            </a:r>
            <a:r>
              <a:rPr lang="en-US" altLang="en-US" dirty="0" smtClean="0">
                <a:cs typeface="Times New Roman" panose="02020603050405020304" pitchFamily="18" charset="0"/>
              </a:rPr>
              <a:t>/2G -----------(3)</a:t>
            </a:r>
          </a:p>
          <a:p>
            <a:pPr>
              <a:spcBef>
                <a:spcPct val="10000"/>
              </a:spcBef>
            </a:pPr>
            <a:r>
              <a:rPr lang="en-US" altLang="en-US" dirty="0" smtClean="0">
                <a:cs typeface="Times New Roman" panose="02020603050405020304" pitchFamily="18" charset="0"/>
              </a:rPr>
              <a:t>Equating (1) &amp; (3)</a:t>
            </a:r>
          </a:p>
          <a:p>
            <a:pPr>
              <a:spcBef>
                <a:spcPct val="10000"/>
              </a:spcBef>
            </a:pPr>
            <a:r>
              <a:rPr lang="el-GR" altLang="en-US" dirty="0" smtClean="0"/>
              <a:t>τ</a:t>
            </a:r>
            <a:r>
              <a:rPr lang="en-US" altLang="en-US" dirty="0" smtClean="0"/>
              <a:t> </a:t>
            </a:r>
            <a:r>
              <a:rPr lang="en-US" altLang="en-US" dirty="0" smtClean="0">
                <a:cs typeface="Times New Roman" panose="02020603050405020304" pitchFamily="18" charset="0"/>
              </a:rPr>
              <a:t>/2G = </a:t>
            </a:r>
            <a:r>
              <a:rPr lang="el-GR" altLang="en-US" dirty="0" smtClean="0"/>
              <a:t>τ</a:t>
            </a:r>
            <a:r>
              <a:rPr lang="en-US" altLang="en-US" dirty="0" smtClean="0"/>
              <a:t> </a:t>
            </a:r>
            <a:r>
              <a:rPr lang="en-US" altLang="en-US" dirty="0" smtClean="0">
                <a:cs typeface="Times New Roman" panose="02020603050405020304" pitchFamily="18" charset="0"/>
              </a:rPr>
              <a:t>/E[1+</a:t>
            </a:r>
            <a:r>
              <a:rPr lang="el-GR" altLang="en-US" dirty="0" smtClean="0">
                <a:cs typeface="Times New Roman" panose="02020603050405020304" pitchFamily="18" charset="0"/>
              </a:rPr>
              <a:t>μ</a:t>
            </a:r>
            <a:r>
              <a:rPr lang="en-US" altLang="en-US" dirty="0" smtClean="0">
                <a:cs typeface="Times New Roman" panose="02020603050405020304" pitchFamily="18" charset="0"/>
              </a:rPr>
              <a:t>]</a:t>
            </a:r>
            <a:endParaRPr lang="el-GR" altLang="en-US" dirty="0" smtClean="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FE69779D-3B80-4B73-BA26-C153918E80C3}" type="slidenum">
              <a:rPr lang="en-US" smtClean="0"/>
              <a:pPr>
                <a:defRPr/>
              </a:pPr>
              <a:t>71</a:t>
            </a:fld>
            <a:endParaRPr lang="en-US"/>
          </a:p>
        </p:txBody>
      </p:sp>
    </p:spTree>
    <p:extLst>
      <p:ext uri="{BB962C8B-B14F-4D97-AF65-F5344CB8AC3E}">
        <p14:creationId xmlns:p14="http://schemas.microsoft.com/office/powerpoint/2010/main" val="2005282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D732F795-C8B5-4558-813C-7771B4130C0C}" type="slidenum">
              <a:rPr lang="en-US" altLang="en-US" sz="1200" smtClean="0">
                <a:solidFill>
                  <a:schemeClr val="tx1"/>
                </a:solidFill>
                <a:latin typeface="Times New Roman" panose="02020603050405020304" pitchFamily="18" charset="0"/>
              </a:rPr>
              <a:pPr/>
              <a:t>72</a:t>
            </a:fld>
            <a:endParaRPr lang="en-US" altLang="en-US" sz="1200" smtClean="0">
              <a:solidFill>
                <a:schemeClr val="tx1"/>
              </a:solidFill>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cs typeface="Arial" panose="020B0604020202020204" pitchFamily="34" charset="0"/>
              </a:rPr>
              <a:t>We have</a:t>
            </a:r>
          </a:p>
          <a:p>
            <a:r>
              <a:rPr lang="en-US" altLang="en-US" smtClean="0">
                <a:cs typeface="Arial" panose="020B0604020202020204" pitchFamily="34" charset="0"/>
              </a:rPr>
              <a:t>E = 2G( 1+ </a:t>
            </a:r>
            <a:r>
              <a:rPr lang="el-GR" altLang="en-US" smtClean="0">
                <a:cs typeface="Arial" panose="020B0604020202020204" pitchFamily="34" charset="0"/>
              </a:rPr>
              <a:t>μ</a:t>
            </a:r>
            <a:r>
              <a:rPr lang="en-US" altLang="en-US" smtClean="0">
                <a:cs typeface="Arial" panose="020B0604020202020204" pitchFamily="34" charset="0"/>
              </a:rPr>
              <a:t>) -----------(1)</a:t>
            </a:r>
          </a:p>
          <a:p>
            <a:r>
              <a:rPr lang="en-US" altLang="en-US" smtClean="0">
                <a:cs typeface="Arial" panose="020B0604020202020204" pitchFamily="34" charset="0"/>
              </a:rPr>
              <a:t>E = 3K( 1-2</a:t>
            </a:r>
            <a:r>
              <a:rPr lang="el-GR" altLang="en-US" smtClean="0">
                <a:cs typeface="Arial" panose="020B0604020202020204" pitchFamily="34" charset="0"/>
              </a:rPr>
              <a:t>μ</a:t>
            </a:r>
            <a:r>
              <a:rPr lang="en-US" altLang="en-US" smtClean="0">
                <a:cs typeface="Arial" panose="020B0604020202020204" pitchFamily="34" charset="0"/>
              </a:rPr>
              <a:t>) -----------(2)</a:t>
            </a:r>
          </a:p>
          <a:p>
            <a:r>
              <a:rPr lang="en-US" altLang="en-US" smtClean="0">
                <a:cs typeface="Arial" panose="020B0604020202020204" pitchFamily="34" charset="0"/>
              </a:rPr>
              <a:t>Equating (1) &amp; (2)</a:t>
            </a:r>
          </a:p>
          <a:p>
            <a:r>
              <a:rPr lang="en-US" altLang="en-US" smtClean="0">
                <a:cs typeface="Arial" panose="020B0604020202020204" pitchFamily="34" charset="0"/>
              </a:rPr>
              <a:t>2G( 1+ </a:t>
            </a:r>
            <a:r>
              <a:rPr lang="el-GR" altLang="en-US" smtClean="0">
                <a:cs typeface="Arial" panose="020B0604020202020204" pitchFamily="34" charset="0"/>
              </a:rPr>
              <a:t>μ</a:t>
            </a:r>
            <a:r>
              <a:rPr lang="en-US" altLang="en-US" smtClean="0">
                <a:cs typeface="Arial" panose="020B0604020202020204" pitchFamily="34" charset="0"/>
              </a:rPr>
              <a:t>) =3K( 1- 2</a:t>
            </a:r>
            <a:r>
              <a:rPr lang="el-GR" altLang="en-US" smtClean="0">
                <a:cs typeface="Arial" panose="020B0604020202020204" pitchFamily="34" charset="0"/>
              </a:rPr>
              <a:t>μ</a:t>
            </a:r>
            <a:r>
              <a:rPr lang="en-US" altLang="en-US" smtClean="0">
                <a:cs typeface="Arial" panose="020B0604020202020204" pitchFamily="34" charset="0"/>
              </a:rPr>
              <a:t>)</a:t>
            </a:r>
          </a:p>
          <a:p>
            <a:r>
              <a:rPr lang="en-US" altLang="en-US" smtClean="0">
                <a:cs typeface="Arial" panose="020B0604020202020204" pitchFamily="34" charset="0"/>
              </a:rPr>
              <a:t>2G + 2G</a:t>
            </a:r>
            <a:r>
              <a:rPr lang="el-GR" altLang="en-US" smtClean="0">
                <a:cs typeface="Arial" panose="020B0604020202020204" pitchFamily="34" charset="0"/>
              </a:rPr>
              <a:t>μ</a:t>
            </a:r>
            <a:r>
              <a:rPr lang="en-US" altLang="en-US" smtClean="0">
                <a:cs typeface="Arial" panose="020B0604020202020204" pitchFamily="34" charset="0"/>
              </a:rPr>
              <a:t>=3K- 6K</a:t>
            </a:r>
            <a:r>
              <a:rPr lang="el-GR" altLang="en-US" smtClean="0">
                <a:cs typeface="Arial" panose="020B0604020202020204" pitchFamily="34" charset="0"/>
              </a:rPr>
              <a:t>μ</a:t>
            </a:r>
            <a:endParaRPr lang="en-US" altLang="en-US" smtClean="0">
              <a:cs typeface="Arial" panose="020B0604020202020204" pitchFamily="34" charset="0"/>
            </a:endParaRPr>
          </a:p>
          <a:p>
            <a:r>
              <a:rPr lang="el-GR" altLang="en-US" smtClean="0">
                <a:cs typeface="Arial" panose="020B0604020202020204" pitchFamily="34" charset="0"/>
              </a:rPr>
              <a:t>μ</a:t>
            </a:r>
            <a:r>
              <a:rPr lang="en-US" altLang="en-US" smtClean="0">
                <a:cs typeface="Arial" panose="020B0604020202020204" pitchFamily="34" charset="0"/>
              </a:rPr>
              <a:t>= (3K- 2G) /(2G +6K)</a:t>
            </a:r>
          </a:p>
          <a:p>
            <a:r>
              <a:rPr lang="en-US" altLang="en-US" smtClean="0">
                <a:cs typeface="Arial" panose="020B0604020202020204" pitchFamily="34" charset="0"/>
              </a:rPr>
              <a:t>Substituting in (1)</a:t>
            </a:r>
          </a:p>
          <a:p>
            <a:r>
              <a:rPr lang="en-US" altLang="en-US" smtClean="0">
                <a:cs typeface="Arial" panose="020B0604020202020204" pitchFamily="34" charset="0"/>
              </a:rPr>
              <a:t>E = 2G[ 1+(3K – 2G)/ (2G+6K)]</a:t>
            </a:r>
          </a:p>
          <a:p>
            <a:r>
              <a:rPr lang="en-US" altLang="en-US" smtClean="0">
                <a:cs typeface="Arial" panose="020B0604020202020204" pitchFamily="34" charset="0"/>
              </a:rPr>
              <a:t>E = 18GK/( 2G+6K)</a:t>
            </a:r>
            <a:endParaRPr lang="el-GR" altLang="en-US" smtClean="0">
              <a:cs typeface="Arial" panose="020B0604020202020204" pitchFamily="34" charset="0"/>
            </a:endParaRPr>
          </a:p>
          <a:p>
            <a:endParaRPr lang="en-US" altLang="en-US" smtClean="0">
              <a:cs typeface="Arial" panose="020B0604020202020204" pitchFamily="34" charset="0"/>
            </a:endParaRPr>
          </a:p>
          <a:p>
            <a:pPr eaLnBrk="1" hangingPunct="1"/>
            <a:endParaRPr lang="en-US" altLang="en-US" smtClean="0"/>
          </a:p>
        </p:txBody>
      </p:sp>
    </p:spTree>
    <p:extLst>
      <p:ext uri="{BB962C8B-B14F-4D97-AF65-F5344CB8AC3E}">
        <p14:creationId xmlns:p14="http://schemas.microsoft.com/office/powerpoint/2010/main" val="633504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CDAF890C-BACC-4101-BAA1-67DFF7AB3959}" type="slidenum">
              <a:rPr lang="en-US" altLang="en-US" sz="1200" smtClean="0">
                <a:solidFill>
                  <a:schemeClr val="tx1"/>
                </a:solidFill>
                <a:latin typeface="Times New Roman" panose="02020603050405020304" pitchFamily="18" charset="0"/>
              </a:rPr>
              <a:pPr/>
              <a:t>77</a:t>
            </a:fld>
            <a:endParaRPr lang="en-US" altLang="en-US" sz="1200" smtClean="0">
              <a:solidFill>
                <a:schemeClr val="tx1"/>
              </a:solidFill>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23727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ChangeArrowheads="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1FDB8C12-13FA-4111-B995-902539EB93CB}" type="slidenum">
              <a:rPr lang="en-US" altLang="en-US" sz="1200" smtClean="0">
                <a:solidFill>
                  <a:schemeClr val="tx1"/>
                </a:solidFill>
                <a:latin typeface="Times New Roman" panose="02020603050405020304" pitchFamily="18" charset="0"/>
              </a:rPr>
              <a:pPr/>
              <a:t>82</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357849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ChangeArrowheads="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6816D7C3-E80C-4B5F-A4DA-7F6FCD6A3537}" type="slidenum">
              <a:rPr lang="en-US" altLang="en-US" sz="1200" smtClean="0">
                <a:solidFill>
                  <a:schemeClr val="tx1"/>
                </a:solidFill>
                <a:latin typeface="Times New Roman" panose="02020603050405020304" pitchFamily="18" charset="0"/>
              </a:rPr>
              <a:pPr/>
              <a:t>84</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000965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C5CB1E78-B3B7-4A17-9E35-43065BA86B88}" type="slidenum">
              <a:rPr lang="en-US" altLang="en-US" sz="1200" smtClean="0">
                <a:solidFill>
                  <a:schemeClr val="tx1"/>
                </a:solidFill>
                <a:latin typeface="Times New Roman" panose="02020603050405020304" pitchFamily="18" charset="0"/>
              </a:rPr>
              <a:pPr/>
              <a:t>85</a:t>
            </a:fld>
            <a:endParaRPr lang="en-US" altLang="en-US" sz="1200" smtClean="0">
              <a:solidFill>
                <a:schemeClr val="tx1"/>
              </a:solidFill>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64525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26F2354E-251A-4FAC-90FE-00915155F74F}" type="slidenum">
              <a:rPr lang="en-US" altLang="en-US" sz="1200" smtClean="0">
                <a:solidFill>
                  <a:srgbClr val="000000"/>
                </a:solidFill>
                <a:latin typeface="Times New Roman" panose="02020603050405020304" pitchFamily="18" charset="0"/>
              </a:rPr>
              <a:pPr/>
              <a:t>87</a:t>
            </a:fld>
            <a:endParaRPr lang="en-US" altLang="en-US" sz="1200" smtClean="0">
              <a:solidFill>
                <a:srgbClr val="000000"/>
              </a:solidFill>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39798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ChangeArrowheads="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534542EB-1E45-4EBD-BAE3-0008FE86F24E}" type="slidenum">
              <a:rPr lang="en-US" altLang="en-US" sz="1200" smtClean="0">
                <a:solidFill>
                  <a:schemeClr val="tx1"/>
                </a:solidFill>
                <a:latin typeface="Times New Roman" panose="02020603050405020304" pitchFamily="18" charset="0"/>
              </a:rPr>
              <a:pPr/>
              <a:t>90</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95318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2E20A3CB-12BB-4329-A890-AD70C700DDBA}" type="slidenum">
              <a:rPr lang="en-US" altLang="en-US" sz="1200" smtClean="0">
                <a:solidFill>
                  <a:schemeClr val="tx1"/>
                </a:solidFill>
                <a:latin typeface="Times New Roman" panose="02020603050405020304" pitchFamily="18" charset="0"/>
              </a:rPr>
              <a:pPr/>
              <a:t>91</a:t>
            </a:fld>
            <a:endParaRPr lang="en-US" altLang="en-US" sz="1200" smtClean="0">
              <a:solidFill>
                <a:schemeClr val="tx1"/>
              </a:solidFill>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305750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2F62689C-85FF-478F-A805-DAB162DC3322}" type="slidenum">
              <a:rPr lang="en-US" altLang="en-US" sz="1200" smtClean="0">
                <a:solidFill>
                  <a:schemeClr val="tx1"/>
                </a:solidFill>
                <a:latin typeface="Times New Roman" panose="02020603050405020304" pitchFamily="18" charset="0"/>
              </a:rPr>
              <a:pPr/>
              <a:t>92</a:t>
            </a:fld>
            <a:endParaRPr lang="en-US" altLang="en-US" sz="1200" smtClean="0">
              <a:solidFill>
                <a:schemeClr val="tx1"/>
              </a:solidFill>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68983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BAED2F7A-753C-4128-9868-0514412D3EE4}" type="slidenum">
              <a:rPr lang="en-US" altLang="en-US" sz="1200" smtClean="0">
                <a:solidFill>
                  <a:schemeClr val="tx1"/>
                </a:solidFill>
                <a:latin typeface="Times New Roman" panose="02020603050405020304" pitchFamily="18" charset="0"/>
              </a:rPr>
              <a:pPr/>
              <a:t>10</a:t>
            </a:fld>
            <a:endParaRPr lang="en-US" altLang="en-US" sz="1200" smtClean="0">
              <a:solidFill>
                <a:schemeClr val="tx1"/>
              </a:solidFill>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Normal stress may be </a:t>
            </a:r>
            <a:r>
              <a:rPr lang="en-US" altLang="en-US" b="1" i="1" smtClean="0"/>
              <a:t>tensile</a:t>
            </a:r>
            <a:r>
              <a:rPr lang="en-US" altLang="en-US" smtClean="0"/>
              <a:t> or </a:t>
            </a:r>
            <a:r>
              <a:rPr lang="en-US" altLang="en-US" b="1" i="1" smtClean="0"/>
              <a:t>compressive.</a:t>
            </a:r>
            <a:r>
              <a:rPr lang="en-US" altLang="en-US" smtClean="0"/>
              <a:t> </a:t>
            </a:r>
          </a:p>
          <a:p>
            <a:r>
              <a:rPr lang="en-US" altLang="en-US" b="1" smtClean="0"/>
              <a:t>Tensile stress:</a:t>
            </a:r>
            <a:r>
              <a:rPr lang="en-US" altLang="en-US" smtClean="0"/>
              <a:t> Stresses that cause pulling on the surface of the section, (particles of the materials tend to pull apart causing extension in the direction of force).                             </a:t>
            </a:r>
          </a:p>
          <a:p>
            <a:r>
              <a:rPr lang="en-US" altLang="en-US" b="1" smtClean="0"/>
              <a:t>Compressive stress:</a:t>
            </a:r>
            <a:r>
              <a:rPr lang="en-US" altLang="en-US" smtClean="0"/>
              <a:t> Stresses that cause pushing on the surface of the section, (particles of the materials tend to push together causing shortening in the direction of force).</a:t>
            </a:r>
            <a:r>
              <a:rPr lang="en-US" altLang="en-US" b="1" u="sng" smtClean="0"/>
              <a:t> </a:t>
            </a:r>
            <a:endParaRPr lang="en-US" altLang="en-US" smtClean="0"/>
          </a:p>
          <a:p>
            <a:endParaRPr lang="en-US" altLang="en-US" b="1" smtClean="0"/>
          </a:p>
        </p:txBody>
      </p:sp>
    </p:spTree>
    <p:extLst>
      <p:ext uri="{BB962C8B-B14F-4D97-AF65-F5344CB8AC3E}">
        <p14:creationId xmlns:p14="http://schemas.microsoft.com/office/powerpoint/2010/main" val="3475898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3855DE2E-EC21-454C-B9C2-A874A045866A}" type="slidenum">
              <a:rPr lang="en-US" altLang="en-US" sz="1200" smtClean="0">
                <a:solidFill>
                  <a:schemeClr val="tx1"/>
                </a:solidFill>
                <a:latin typeface="Times New Roman" panose="02020603050405020304" pitchFamily="18" charset="0"/>
              </a:rPr>
              <a:pPr/>
              <a:t>11</a:t>
            </a:fld>
            <a:endParaRPr lang="en-US" altLang="en-US" sz="1200" smtClean="0">
              <a:solidFill>
                <a:schemeClr val="tx1"/>
              </a:solidFill>
              <a:latin typeface="Times New Roman" panose="02020603050405020304"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44844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DD708FB2-DD59-49D4-9247-1A7C16D3E93E}" type="slidenum">
              <a:rPr lang="en-US" altLang="en-US" sz="1200" smtClean="0">
                <a:solidFill>
                  <a:schemeClr val="tx1"/>
                </a:solidFill>
                <a:latin typeface="Times New Roman" panose="02020603050405020304" pitchFamily="18" charset="0"/>
              </a:rPr>
              <a:pPr/>
              <a:t>12</a:t>
            </a:fld>
            <a:endParaRPr lang="en-US" altLang="en-US" sz="1200" smtClean="0">
              <a:solidFill>
                <a:schemeClr val="tx1"/>
              </a:solidFill>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Strain:</a:t>
            </a:r>
            <a:r>
              <a:rPr lang="en-US" altLang="en-US" smtClean="0"/>
              <a:t>                       </a:t>
            </a:r>
          </a:p>
          <a:p>
            <a:r>
              <a:rPr lang="en-US" altLang="en-US" smtClean="0"/>
              <a:t>When a load acts on the material it will undergo deformation. is a measure of deformation produced by the application of external forces.</a:t>
            </a:r>
          </a:p>
          <a:p>
            <a:r>
              <a:rPr lang="en-US" altLang="en-US" smtClean="0"/>
              <a:t>If a bar is subjected to a direct load, and hence a stress, the bar will changes in length. If the bar has an original length L and change in length by an amount </a:t>
            </a:r>
            <a:r>
              <a:rPr lang="el-GR" altLang="en-US" smtClean="0"/>
              <a:t>δ</a:t>
            </a:r>
            <a:r>
              <a:rPr lang="en-US" altLang="en-US" smtClean="0"/>
              <a:t>L, the linear strain produced is defined as, </a:t>
            </a:r>
          </a:p>
          <a:p>
            <a:r>
              <a:rPr lang="en-US" altLang="en-US" smtClean="0"/>
              <a:t>Linear strain, 	</a:t>
            </a:r>
          </a:p>
          <a:p>
            <a:r>
              <a:rPr lang="en-US" altLang="en-US" b="1" i="1" smtClean="0"/>
              <a:t> </a:t>
            </a:r>
            <a:endParaRPr lang="en-US" altLang="en-US" smtClean="0"/>
          </a:p>
          <a:p>
            <a:r>
              <a:rPr lang="en-US" altLang="en-US" b="1" i="1" smtClean="0"/>
              <a:t>Strain is a dimensionless quantity</a:t>
            </a:r>
            <a:endParaRPr lang="en-US" altLang="en-US" smtClean="0"/>
          </a:p>
        </p:txBody>
      </p:sp>
    </p:spTree>
    <p:extLst>
      <p:ext uri="{BB962C8B-B14F-4D97-AF65-F5344CB8AC3E}">
        <p14:creationId xmlns:p14="http://schemas.microsoft.com/office/powerpoint/2010/main" val="2218267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ChangeArrowheads="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Hooke’s Law: </a:t>
            </a:r>
            <a:endParaRPr lang="en-US" altLang="en-US" smtClean="0"/>
          </a:p>
          <a:p>
            <a:r>
              <a:rPr lang="en-US" altLang="en-US" smtClean="0"/>
              <a:t>For all practical purposes, up to certain limit the relationship between normal stress and linear strain may be said to be linear for all materials </a:t>
            </a:r>
          </a:p>
          <a:p>
            <a:r>
              <a:rPr lang="en-US" altLang="en-US" smtClean="0"/>
              <a:t>stress (</a:t>
            </a:r>
            <a:r>
              <a:rPr lang="el-GR" altLang="en-US" smtClean="0"/>
              <a:t>σ</a:t>
            </a:r>
            <a:r>
              <a:rPr lang="en-US" altLang="en-US" smtClean="0"/>
              <a:t>)  </a:t>
            </a:r>
            <a:r>
              <a:rPr lang="el-GR" altLang="en-US" smtClean="0"/>
              <a:t>α</a:t>
            </a:r>
            <a:r>
              <a:rPr lang="en-US" altLang="en-US" smtClean="0"/>
              <a:t>  strain (</a:t>
            </a:r>
            <a:r>
              <a:rPr lang="el-GR" altLang="en-US" smtClean="0"/>
              <a:t>ε</a:t>
            </a:r>
            <a:r>
              <a:rPr lang="en-US" altLang="en-US" smtClean="0"/>
              <a:t>) </a:t>
            </a:r>
          </a:p>
          <a:p>
            <a:r>
              <a:rPr lang="en-US" altLang="en-US" smtClean="0"/>
              <a:t>	</a:t>
            </a:r>
          </a:p>
          <a:p>
            <a:r>
              <a:rPr lang="en-US" altLang="en-US" smtClean="0"/>
              <a:t>Thomas Young introduced a constant of proportionality that came to be known as Young’s modulus. </a:t>
            </a:r>
          </a:p>
          <a:p>
            <a:r>
              <a:rPr lang="en-US" altLang="en-US" b="1" smtClean="0"/>
              <a:t>Young’s Modulus</a:t>
            </a:r>
            <a:r>
              <a:rPr lang="en-US" altLang="en-US" smtClean="0"/>
              <a:t> is defined as the ratio of normal stress to linear strain within the proportionality limit. </a:t>
            </a:r>
          </a:p>
          <a:p>
            <a:endParaRPr lang="en-US" altLang="en-US" smtClean="0"/>
          </a:p>
          <a:p>
            <a:r>
              <a:rPr lang="en-US" altLang="en-US" smtClean="0"/>
              <a:t>The value of the Young’s modulus is a definite property of a material. From the experiments, it is known that strain is always a very small quantity, hence E must be large.</a:t>
            </a:r>
          </a:p>
          <a:p>
            <a:endParaRPr lang="en-US" altLang="en-US"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CDB4A079-882C-4A96-A02E-7F68F089F273}" type="slidenum">
              <a:rPr lang="en-US" altLang="en-US" sz="1200" smtClean="0">
                <a:solidFill>
                  <a:schemeClr val="tx1"/>
                </a:solidFill>
                <a:latin typeface="Times New Roman" panose="02020603050405020304" pitchFamily="18" charset="0"/>
              </a:rPr>
              <a:pPr/>
              <a:t>13</a:t>
            </a:fld>
            <a:endParaRPr lang="en-US" altLang="en-US" sz="1200" smtClean="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079389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fld id="{196F9EB5-2982-462B-BE38-7DA0A3118E54}" type="slidenum">
              <a:rPr lang="en-US" altLang="en-US" sz="1200" smtClean="0">
                <a:solidFill>
                  <a:schemeClr val="tx1"/>
                </a:solidFill>
                <a:latin typeface="Times New Roman" panose="02020603050405020304" pitchFamily="18" charset="0"/>
              </a:rPr>
              <a:pPr/>
              <a:t>14</a:t>
            </a:fld>
            <a:endParaRPr lang="en-US" altLang="en-US" sz="1200" smtClean="0">
              <a:solidFill>
                <a:schemeClr val="tx1"/>
              </a:solidFill>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14768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396317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4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402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557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741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6401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73413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70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838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83352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168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9754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92071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descr="logo background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5875"/>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hyperlink" Target="L18-L26%20MOS%20JAN%202017.ppt" TargetMode="External"/><Relationship Id="rId3" Type="http://schemas.openxmlformats.org/officeDocument/2006/relationships/slide" Target="slide2.xml"/><Relationship Id="rId7" Type="http://schemas.openxmlformats.org/officeDocument/2006/relationships/slide" Target="slide32.xml"/><Relationship Id="rId12"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OS%20Study%20material-PGS.PPT" TargetMode="External"/><Relationship Id="rId11" Type="http://schemas.openxmlformats.org/officeDocument/2006/relationships/slide" Target="slide85.xml"/><Relationship Id="rId5" Type="http://schemas.openxmlformats.org/officeDocument/2006/relationships/slide" Target="slide24.xml"/><Relationship Id="rId15" Type="http://schemas.openxmlformats.org/officeDocument/2006/relationships/slide" Target="slide89.xml"/><Relationship Id="rId10" Type="http://schemas.openxmlformats.org/officeDocument/2006/relationships/slide" Target="slide80.xml"/><Relationship Id="rId4" Type="http://schemas.openxmlformats.org/officeDocument/2006/relationships/slide" Target="slide15.xml"/><Relationship Id="rId9" Type="http://schemas.openxmlformats.org/officeDocument/2006/relationships/slide" Target="slide68.xml"/><Relationship Id="rId14" Type="http://schemas.openxmlformats.org/officeDocument/2006/relationships/slide" Target="slide29.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7.xml"/><Relationship Id="rId7"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9.png"/><Relationship Id="rId5" Type="http://schemas.openxmlformats.org/officeDocument/2006/relationships/image" Target="../media/image17.wmf"/><Relationship Id="rId4" Type="http://schemas.openxmlformats.org/officeDocument/2006/relationships/oleObject" Target="../embeddings/oleObject1.bin"/><Relationship Id="rId9" Type="http://schemas.openxmlformats.org/officeDocument/2006/relationships/image" Target="../media/image2.emf"/></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emf"/><Relationship Id="rId4" Type="http://schemas.openxmlformats.org/officeDocument/2006/relationships/image" Target="../media/image21.w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emf"/><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1.wmf"/><Relationship Id="rId3" Type="http://schemas.openxmlformats.org/officeDocument/2006/relationships/notesSlide" Target="../notesSlides/notesSlide14.xml"/><Relationship Id="rId7" Type="http://schemas.openxmlformats.org/officeDocument/2006/relationships/image" Target="../media/image28.wmf"/><Relationship Id="rId12" Type="http://schemas.openxmlformats.org/officeDocument/2006/relationships/oleObject" Target="../embeddings/oleObject7.bin"/><Relationship Id="rId2" Type="http://schemas.openxmlformats.org/officeDocument/2006/relationships/slideLayout" Target="../slideLayouts/slideLayout7.xml"/><Relationship Id="rId16" Type="http://schemas.openxmlformats.org/officeDocument/2006/relationships/image" Target="../media/image2.emf"/><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2.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29.wmf"/><Relationship Id="rId1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2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2.emf"/><Relationship Id="rId4" Type="http://schemas.openxmlformats.org/officeDocument/2006/relationships/image" Target="../media/image34.wmf"/></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emf"/><Relationship Id="rId5" Type="http://schemas.openxmlformats.org/officeDocument/2006/relationships/image" Target="../media/image38.jpe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3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oleObject" Target="../embeddings/oleObject9.bin"/></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emf"/><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customXml" Target="../ink/ink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customXml" Target="../ink/ink2.xml"/></Relationships>
</file>

<file path=ppt/slides/_rels/slide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customXml" Target="../ink/ink3.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customXml" Target="../ink/ink4.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customXml" Target="../ink/ink5.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2.emf"/></Relationships>
</file>

<file path=ppt/slides/_rels/slide53.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image" Target="../media/image69.emf"/><Relationship Id="rId3" Type="http://schemas.openxmlformats.org/officeDocument/2006/relationships/notesSlide" Target="../notesSlides/notesSlide32.xml"/><Relationship Id="rId7" Type="http://schemas.openxmlformats.org/officeDocument/2006/relationships/oleObject" Target="../embeddings/oleObject11.bin"/><Relationship Id="rId12" Type="http://schemas.openxmlformats.org/officeDocument/2006/relationships/customXml" Target="../ink/ink6.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60.wmf"/><Relationship Id="rId11" Type="http://schemas.openxmlformats.org/officeDocument/2006/relationships/image" Target="../media/image2.emf"/><Relationship Id="rId5" Type="http://schemas.openxmlformats.org/officeDocument/2006/relationships/oleObject" Target="../embeddings/oleObject10.bin"/><Relationship Id="rId10" Type="http://schemas.openxmlformats.org/officeDocument/2006/relationships/image" Target="../media/image62.wmf"/><Relationship Id="rId4" Type="http://schemas.openxmlformats.org/officeDocument/2006/relationships/image" Target="../media/image63.png"/><Relationship Id="rId9" Type="http://schemas.openxmlformats.org/officeDocument/2006/relationships/oleObject" Target="../embeddings/oleObject12.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customXml" Target="../ink/ink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notesSlide" Target="../notesSlides/notesSlide33.xml"/><Relationship Id="rId7" Type="http://schemas.openxmlformats.org/officeDocument/2006/relationships/image" Target="../media/image2.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5.png"/><Relationship Id="rId11" Type="http://schemas.openxmlformats.org/officeDocument/2006/relationships/image" Target="../media/image66.emf"/><Relationship Id="rId5" Type="http://schemas.openxmlformats.org/officeDocument/2006/relationships/image" Target="../media/image64.wmf"/><Relationship Id="rId10" Type="http://schemas.openxmlformats.org/officeDocument/2006/relationships/customXml" Target="../ink/ink10.xml"/><Relationship Id="rId4" Type="http://schemas.openxmlformats.org/officeDocument/2006/relationships/oleObject" Target="../embeddings/oleObject13.bin"/><Relationship Id="rId9" Type="http://schemas.openxmlformats.org/officeDocument/2006/relationships/image" Target="../media/image74.emf"/></Relationships>
</file>

<file path=ppt/slides/_rels/slide58.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notesSlide" Target="../notesSlides/notesSlide34.xml"/><Relationship Id="rId7" Type="http://schemas.openxmlformats.org/officeDocument/2006/relationships/image" Target="../media/image2.e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67.wmf"/><Relationship Id="rId5" Type="http://schemas.openxmlformats.org/officeDocument/2006/relationships/oleObject" Target="../embeddings/oleObject14.bin"/><Relationship Id="rId4" Type="http://schemas.openxmlformats.org/officeDocument/2006/relationships/image" Target="../media/image68.png"/><Relationship Id="rId9" Type="http://schemas.openxmlformats.org/officeDocument/2006/relationships/image" Target="../media/image77.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79.e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customXml" Target="../ink/ink12.xml"/><Relationship Id="rId5" Type="http://schemas.openxmlformats.org/officeDocument/2006/relationships/image" Target="../media/image2.emf"/><Relationship Id="rId4" Type="http://schemas.openxmlformats.org/officeDocument/2006/relationships/image" Target="../media/image69.w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2.emf"/><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85.emf"/></Relationships>
</file>

<file path=ppt/slides/_rels/slide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customXml" Target="../ink/ink14.xml"/></Relationships>
</file>

<file path=ppt/slides/_rels/slide6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customXml" Target="../ink/ink16.xml"/></Relationships>
</file>

<file path=ppt/slides/_rels/slide6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17.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customXml" Target="../ink/ink18.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customXml" Target="../ink/ink19.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customXml" Target="../ink/ink2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customXml" Target="../ink/ink2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customXml" Target="../ink/ink23.xml"/></Relationships>
</file>

<file path=ppt/slides/_rels/slide73.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7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customXml" Target="../ink/ink25.xml"/><Relationship Id="rId1" Type="http://schemas.openxmlformats.org/officeDocument/2006/relationships/slideLayout" Target="../slideLayouts/slideLayout2.xml"/><Relationship Id="rId5" Type="http://schemas.openxmlformats.org/officeDocument/2006/relationships/image" Target="../media/image92.emf"/><Relationship Id="rId4" Type="http://schemas.openxmlformats.org/officeDocument/2006/relationships/customXml" Target="../ink/ink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3.emf"/><Relationship Id="rId4" Type="http://schemas.openxmlformats.org/officeDocument/2006/relationships/customXml" Target="../ink/ink27.xml"/></Relationships>
</file>

<file path=ppt/slides/_rels/slide7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customXml" Target="../ink/ink28.xml"/><Relationship Id="rId1" Type="http://schemas.openxmlformats.org/officeDocument/2006/relationships/slideLayout" Target="../slideLayouts/slideLayout2.xml"/><Relationship Id="rId5" Type="http://schemas.openxmlformats.org/officeDocument/2006/relationships/image" Target="../media/image95.emf"/><Relationship Id="rId4" Type="http://schemas.openxmlformats.org/officeDocument/2006/relationships/customXml" Target="../ink/ink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2.emf"/><Relationship Id="rId1" Type="http://schemas.openxmlformats.org/officeDocument/2006/relationships/slideLayout" Target="../slideLayouts/slideLayout6.xml"/><Relationship Id="rId6" Type="http://schemas.openxmlformats.org/officeDocument/2006/relationships/image" Target="../media/image97.emf"/><Relationship Id="rId5" Type="http://schemas.openxmlformats.org/officeDocument/2006/relationships/customXml" Target="../ink/ink31.xml"/><Relationship Id="rId4" Type="http://schemas.openxmlformats.org/officeDocument/2006/relationships/image" Target="../media/image96.emf"/></Relationships>
</file>

<file path=ppt/slides/_rels/slide82.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99.emf"/><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customXml" Target="../ink/ink33.xml"/><Relationship Id="rId5" Type="http://schemas.openxmlformats.org/officeDocument/2006/relationships/image" Target="../media/image98.emf"/><Relationship Id="rId4" Type="http://schemas.openxmlformats.org/officeDocument/2006/relationships/customXml" Target="../ink/ink3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customXml" Target="../ink/ink3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slide" Target="slide1.xml"/></Relationships>
</file>

<file path=ppt/slides/_rels/slide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Line 2"/>
          <p:cNvSpPr>
            <a:spLocks noChangeShapeType="1"/>
          </p:cNvSpPr>
          <p:nvPr/>
        </p:nvSpPr>
        <p:spPr bwMode="auto">
          <a:xfrm>
            <a:off x="-25400" y="820738"/>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 name="Title 8"/>
          <p:cNvSpPr>
            <a:spLocks noGrp="1"/>
          </p:cNvSpPr>
          <p:nvPr>
            <p:ph type="title"/>
          </p:nvPr>
        </p:nvSpPr>
        <p:spPr bwMode="auto">
          <a:xfrm>
            <a:off x="593725" y="1090613"/>
            <a:ext cx="2590800" cy="99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smtClean="0">
                <a:solidFill>
                  <a:srgbClr val="FFFFFF"/>
                </a:solidFill>
                <a:hlinkClick r:id="rId3" action="ppaction://hlinksldjump"/>
              </a:rPr>
              <a:t>LECTURE 14</a:t>
            </a:r>
            <a:br>
              <a:rPr lang="en-US" altLang="en-US" sz="2800" smtClean="0">
                <a:solidFill>
                  <a:srgbClr val="FFFFFF"/>
                </a:solidFill>
                <a:hlinkClick r:id="rId3" action="ppaction://hlinksldjump"/>
              </a:rPr>
            </a:br>
            <a:endParaRPr lang="en-US" altLang="en-US" sz="2800" smtClean="0">
              <a:solidFill>
                <a:srgbClr val="FFFFFF"/>
              </a:solidFill>
              <a:hlinkClick r:id="rId3" action="ppaction://hlinksldjump"/>
            </a:endParaRPr>
          </a:p>
        </p:txBody>
      </p:sp>
      <p:sp>
        <p:nvSpPr>
          <p:cNvPr id="4100" name="Title 8">
            <a:extLst/>
          </p:cNvPr>
          <p:cNvSpPr txBox="1">
            <a:spLocks/>
          </p:cNvSpPr>
          <p:nvPr/>
        </p:nvSpPr>
        <p:spPr bwMode="auto">
          <a:xfrm>
            <a:off x="579438" y="1609725"/>
            <a:ext cx="2590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defRPr/>
            </a:pPr>
            <a:r>
              <a:rPr lang="en-US" sz="2800" dirty="0">
                <a:solidFill>
                  <a:schemeClr val="accent3">
                    <a:lumMod val="60000"/>
                    <a:lumOff val="40000"/>
                  </a:schemeClr>
                </a:solidFill>
                <a:latin typeface="Times New Roman" panose="02020603050405020304" pitchFamily="18" charset="0"/>
                <a:hlinkClick r:id="rId4" action="ppaction://hlinksldjump"/>
              </a:rPr>
              <a:t>LECTURE </a:t>
            </a:r>
            <a:r>
              <a:rPr lang="en-US" sz="2800" dirty="0" smtClean="0">
                <a:solidFill>
                  <a:schemeClr val="accent3">
                    <a:lumMod val="60000"/>
                    <a:lumOff val="40000"/>
                  </a:schemeClr>
                </a:solidFill>
                <a:latin typeface="Times New Roman" panose="02020603050405020304" pitchFamily="18" charset="0"/>
                <a:hlinkClick r:id="rId4" action="ppaction://hlinksldjump"/>
              </a:rPr>
              <a:t>15</a:t>
            </a:r>
            <a:r>
              <a:rPr lang="en-US" sz="2800" dirty="0">
                <a:latin typeface="Times New Roman" panose="02020603050405020304" pitchFamily="18" charset="0"/>
                <a:hlinkClick r:id="rId4" action="ppaction://hlinksldjump"/>
              </a:rPr>
              <a:t/>
            </a:r>
            <a:br>
              <a:rPr lang="en-US" sz="2800" dirty="0">
                <a:latin typeface="Times New Roman" panose="02020603050405020304" pitchFamily="18" charset="0"/>
                <a:hlinkClick r:id="rId4" action="ppaction://hlinksldjump"/>
              </a:rPr>
            </a:br>
            <a:endParaRPr lang="en-US" sz="2800" dirty="0">
              <a:latin typeface="Times New Roman" panose="02020603050405020304" pitchFamily="18" charset="0"/>
            </a:endParaRPr>
          </a:p>
        </p:txBody>
      </p:sp>
      <p:sp>
        <p:nvSpPr>
          <p:cNvPr id="4101" name="Title 8">
            <a:extLst/>
          </p:cNvPr>
          <p:cNvSpPr txBox="1">
            <a:spLocks/>
          </p:cNvSpPr>
          <p:nvPr/>
        </p:nvSpPr>
        <p:spPr bwMode="auto">
          <a:xfrm>
            <a:off x="674688" y="2185988"/>
            <a:ext cx="246062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defRPr/>
            </a:pPr>
            <a:r>
              <a:rPr lang="en-US" sz="2800" u="sng" dirty="0">
                <a:solidFill>
                  <a:schemeClr val="bg2">
                    <a:lumMod val="60000"/>
                    <a:lumOff val="40000"/>
                  </a:schemeClr>
                </a:solidFill>
                <a:latin typeface="Times New Roman" panose="02020603050405020304" pitchFamily="18" charset="0"/>
                <a:hlinkClick r:id="rId5" action="ppaction://hlinksldjump"/>
              </a:rPr>
              <a:t>LECTURE </a:t>
            </a:r>
            <a:r>
              <a:rPr lang="en-US" sz="2800" u="sng" dirty="0" smtClean="0">
                <a:solidFill>
                  <a:schemeClr val="bg2">
                    <a:lumMod val="60000"/>
                    <a:lumOff val="40000"/>
                  </a:schemeClr>
                </a:solidFill>
                <a:latin typeface="Times New Roman" panose="02020603050405020304" pitchFamily="18" charset="0"/>
                <a:hlinkClick r:id="rId5" action="ppaction://hlinksldjump"/>
              </a:rPr>
              <a:t>1</a:t>
            </a:r>
            <a:r>
              <a:rPr lang="en-US" sz="2800" u="sng" dirty="0" smtClean="0">
                <a:solidFill>
                  <a:schemeClr val="bg2">
                    <a:lumMod val="60000"/>
                    <a:lumOff val="40000"/>
                  </a:schemeClr>
                </a:solidFill>
                <a:latin typeface="Times New Roman" panose="02020603050405020304" pitchFamily="18" charset="0"/>
              </a:rPr>
              <a:t>6</a:t>
            </a:r>
            <a:r>
              <a:rPr lang="en-US" sz="2800" dirty="0">
                <a:latin typeface="Times New Roman" panose="02020603050405020304" pitchFamily="18" charset="0"/>
                <a:hlinkClick r:id="rId6" action="ppaction://hlinkpres?slideindex=1&amp;slidetitle="/>
              </a:rPr>
              <a:t/>
            </a:r>
            <a:br>
              <a:rPr lang="en-US" sz="2800" dirty="0">
                <a:latin typeface="Times New Roman" panose="02020603050405020304" pitchFamily="18" charset="0"/>
                <a:hlinkClick r:id="rId6" action="ppaction://hlinkpres?slideindex=1&amp;slidetitle="/>
              </a:rPr>
            </a:br>
            <a:endParaRPr lang="en-US" sz="2800" dirty="0">
              <a:latin typeface="Times New Roman" panose="02020603050405020304" pitchFamily="18" charset="0"/>
            </a:endParaRPr>
          </a:p>
        </p:txBody>
      </p:sp>
      <p:sp>
        <p:nvSpPr>
          <p:cNvPr id="4102" name="Title 8"/>
          <p:cNvSpPr txBox="1">
            <a:spLocks/>
          </p:cNvSpPr>
          <p:nvPr/>
        </p:nvSpPr>
        <p:spPr bwMode="auto">
          <a:xfrm>
            <a:off x="614363" y="3194050"/>
            <a:ext cx="25908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r>
              <a:rPr lang="en-US" altLang="en-US" sz="2800">
                <a:latin typeface="Times New Roman" panose="02020603050405020304" pitchFamily="18" charset="0"/>
                <a:hlinkClick r:id="rId7" action="ppaction://hlinksldjump"/>
              </a:rPr>
              <a:t>LECTURE 18</a:t>
            </a:r>
            <a:br>
              <a:rPr lang="en-US" altLang="en-US" sz="2800">
                <a:latin typeface="Times New Roman" panose="02020603050405020304" pitchFamily="18" charset="0"/>
                <a:hlinkClick r:id="rId7" action="ppaction://hlinksldjump"/>
              </a:rPr>
            </a:br>
            <a:endParaRPr lang="en-US" altLang="en-US" sz="2800">
              <a:latin typeface="Times New Roman" panose="02020603050405020304" pitchFamily="18" charset="0"/>
            </a:endParaRPr>
          </a:p>
        </p:txBody>
      </p:sp>
      <p:sp>
        <p:nvSpPr>
          <p:cNvPr id="4103" name="Title 8"/>
          <p:cNvSpPr txBox="1">
            <a:spLocks/>
          </p:cNvSpPr>
          <p:nvPr/>
        </p:nvSpPr>
        <p:spPr bwMode="auto">
          <a:xfrm>
            <a:off x="604838" y="3727450"/>
            <a:ext cx="2590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r>
              <a:rPr lang="en-US" altLang="en-US" sz="2800">
                <a:latin typeface="Times New Roman" panose="02020603050405020304" pitchFamily="18" charset="0"/>
                <a:hlinkClick r:id="rId8" action="ppaction://hlinksldjump"/>
              </a:rPr>
              <a:t>LECTURE 19</a:t>
            </a:r>
            <a:br>
              <a:rPr lang="en-US" altLang="en-US" sz="2800">
                <a:latin typeface="Times New Roman" panose="02020603050405020304" pitchFamily="18" charset="0"/>
                <a:hlinkClick r:id="rId8" action="ppaction://hlinksldjump"/>
              </a:rPr>
            </a:br>
            <a:endParaRPr lang="en-US" altLang="en-US" sz="2800">
              <a:latin typeface="Times New Roman" panose="02020603050405020304" pitchFamily="18" charset="0"/>
            </a:endParaRPr>
          </a:p>
        </p:txBody>
      </p:sp>
      <p:sp>
        <p:nvSpPr>
          <p:cNvPr id="4104" name="Title 8"/>
          <p:cNvSpPr txBox="1">
            <a:spLocks/>
          </p:cNvSpPr>
          <p:nvPr/>
        </p:nvSpPr>
        <p:spPr bwMode="auto">
          <a:xfrm>
            <a:off x="604838" y="4322763"/>
            <a:ext cx="25908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r>
              <a:rPr lang="en-US" altLang="en-US" sz="2800">
                <a:latin typeface="Times New Roman" panose="02020603050405020304" pitchFamily="18" charset="0"/>
                <a:hlinkClick r:id="rId9" action="ppaction://hlinksldjump"/>
              </a:rPr>
              <a:t>LECTURE 20</a:t>
            </a:r>
            <a:br>
              <a:rPr lang="en-US" altLang="en-US" sz="2800">
                <a:latin typeface="Times New Roman" panose="02020603050405020304" pitchFamily="18" charset="0"/>
                <a:hlinkClick r:id="rId9" action="ppaction://hlinksldjump"/>
              </a:rPr>
            </a:br>
            <a:endParaRPr lang="en-US" altLang="en-US" sz="2800">
              <a:latin typeface="Times New Roman" panose="02020603050405020304" pitchFamily="18" charset="0"/>
            </a:endParaRPr>
          </a:p>
        </p:txBody>
      </p:sp>
      <p:sp>
        <p:nvSpPr>
          <p:cNvPr id="4105" name="Title 8"/>
          <p:cNvSpPr txBox="1">
            <a:spLocks/>
          </p:cNvSpPr>
          <p:nvPr/>
        </p:nvSpPr>
        <p:spPr bwMode="auto">
          <a:xfrm>
            <a:off x="609600" y="4962525"/>
            <a:ext cx="25908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r>
              <a:rPr lang="en-US" altLang="en-US" sz="2800">
                <a:latin typeface="Times New Roman" panose="02020603050405020304" pitchFamily="18" charset="0"/>
                <a:hlinkClick r:id="rId10" action="ppaction://hlinksldjump"/>
              </a:rPr>
              <a:t>TUTORIAL 8</a:t>
            </a:r>
            <a:br>
              <a:rPr lang="en-US" altLang="en-US" sz="2800">
                <a:latin typeface="Times New Roman" panose="02020603050405020304" pitchFamily="18" charset="0"/>
                <a:hlinkClick r:id="rId10" action="ppaction://hlinksldjump"/>
              </a:rPr>
            </a:br>
            <a:endParaRPr lang="en-US" altLang="en-US" sz="2800">
              <a:latin typeface="Times New Roman" panose="02020603050405020304" pitchFamily="18" charset="0"/>
            </a:endParaRPr>
          </a:p>
        </p:txBody>
      </p:sp>
      <p:sp>
        <p:nvSpPr>
          <p:cNvPr id="4106" name="Title 8">
            <a:extLst/>
          </p:cNvPr>
          <p:cNvSpPr txBox="1">
            <a:spLocks/>
          </p:cNvSpPr>
          <p:nvPr/>
        </p:nvSpPr>
        <p:spPr bwMode="auto">
          <a:xfrm>
            <a:off x="630238" y="5559425"/>
            <a:ext cx="2590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defRPr/>
            </a:pPr>
            <a:r>
              <a:rPr lang="en-US" sz="2800" u="sng" dirty="0" smtClean="0">
                <a:solidFill>
                  <a:schemeClr val="accent2">
                    <a:lumMod val="20000"/>
                    <a:lumOff val="80000"/>
                  </a:schemeClr>
                </a:solidFill>
                <a:latin typeface="Times New Roman" panose="02020603050405020304" pitchFamily="18" charset="0"/>
                <a:hlinkClick r:id="rId11" action="ppaction://hlinksldjump"/>
              </a:rPr>
              <a:t>TUTORIAL</a:t>
            </a:r>
            <a:r>
              <a:rPr lang="en-US" sz="2800" u="sng" dirty="0" smtClean="0">
                <a:solidFill>
                  <a:schemeClr val="accent2">
                    <a:lumMod val="20000"/>
                    <a:lumOff val="80000"/>
                  </a:schemeClr>
                </a:solidFill>
                <a:latin typeface="Times New Roman" panose="02020603050405020304" pitchFamily="18" charset="0"/>
              </a:rPr>
              <a:t> 9</a:t>
            </a:r>
            <a:endParaRPr lang="en-US" sz="2800" u="sng" dirty="0">
              <a:solidFill>
                <a:schemeClr val="accent2">
                  <a:lumMod val="20000"/>
                  <a:lumOff val="80000"/>
                </a:schemeClr>
              </a:solidFill>
              <a:latin typeface="Times New Roman" panose="02020603050405020304" pitchFamily="18" charset="0"/>
            </a:endParaRPr>
          </a:p>
        </p:txBody>
      </p:sp>
      <p:sp>
        <p:nvSpPr>
          <p:cNvPr id="4107" name="TextBox 1"/>
          <p:cNvSpPr txBox="1">
            <a:spLocks noChangeArrowheads="1"/>
          </p:cNvSpPr>
          <p:nvPr/>
        </p:nvSpPr>
        <p:spPr bwMode="auto">
          <a:xfrm>
            <a:off x="2590800" y="0"/>
            <a:ext cx="4495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b="1" u="sng"/>
              <a:t>MECHANICS OF DEFORMABLE BODIES</a:t>
            </a:r>
          </a:p>
        </p:txBody>
      </p:sp>
      <p:pic>
        <p:nvPicPr>
          <p:cNvPr id="4108" name="Picture 6"/>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hlinkClick r:id="rId13" action="ppaction://hlinkpres?slideindex=1&amp;slidetitle="/>
            <a:extLst/>
          </p:cNvPr>
          <p:cNvSpPr txBox="1"/>
          <p:nvPr/>
        </p:nvSpPr>
        <p:spPr>
          <a:xfrm>
            <a:off x="819150" y="2746375"/>
            <a:ext cx="2362200" cy="523875"/>
          </a:xfrm>
          <a:prstGeom prst="rect">
            <a:avLst/>
          </a:prstGeom>
          <a:noFill/>
        </p:spPr>
        <p:txBody>
          <a:bodyPr>
            <a:spAutoFit/>
          </a:bodyPr>
          <a:lstStyle/>
          <a:p>
            <a:pPr>
              <a:defRPr/>
            </a:pPr>
            <a:r>
              <a:rPr lang="en-US" sz="2800" u="sng" dirty="0">
                <a:solidFill>
                  <a:schemeClr val="bg2">
                    <a:lumMod val="60000"/>
                    <a:lumOff val="40000"/>
                  </a:schemeClr>
                </a:solidFill>
                <a:latin typeface="+mn-lt"/>
                <a:hlinkClick r:id="rId14" action="ppaction://hlinksldjump"/>
              </a:rPr>
              <a:t>LECTURE </a:t>
            </a:r>
            <a:r>
              <a:rPr lang="en-US" sz="2800" u="sng" dirty="0">
                <a:solidFill>
                  <a:schemeClr val="bg2">
                    <a:lumMod val="60000"/>
                    <a:lumOff val="40000"/>
                  </a:schemeClr>
                </a:solidFill>
                <a:latin typeface="+mn-lt"/>
              </a:rPr>
              <a:t>17</a:t>
            </a:r>
          </a:p>
        </p:txBody>
      </p:sp>
      <p:sp>
        <p:nvSpPr>
          <p:cNvPr id="14" name="Title 8">
            <a:extLst/>
          </p:cNvPr>
          <p:cNvSpPr txBox="1">
            <a:spLocks/>
          </p:cNvSpPr>
          <p:nvPr/>
        </p:nvSpPr>
        <p:spPr bwMode="auto">
          <a:xfrm>
            <a:off x="614363" y="6094413"/>
            <a:ext cx="2590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defRPr/>
            </a:pPr>
            <a:r>
              <a:rPr lang="en-US" sz="2800" u="sng" dirty="0" smtClean="0">
                <a:solidFill>
                  <a:schemeClr val="accent2">
                    <a:lumMod val="20000"/>
                    <a:lumOff val="80000"/>
                  </a:schemeClr>
                </a:solidFill>
                <a:latin typeface="Times New Roman" panose="02020603050405020304" pitchFamily="18" charset="0"/>
                <a:hlinkClick r:id="rId15" action="ppaction://hlinksldjump"/>
              </a:rPr>
              <a:t>TUTORIAL</a:t>
            </a:r>
            <a:r>
              <a:rPr lang="en-US" sz="2800" u="sng" dirty="0" smtClean="0">
                <a:solidFill>
                  <a:schemeClr val="accent2">
                    <a:lumMod val="20000"/>
                    <a:lumOff val="80000"/>
                  </a:schemeClr>
                </a:solidFill>
                <a:latin typeface="Times New Roman" panose="02020603050405020304" pitchFamily="18" charset="0"/>
              </a:rPr>
              <a:t> 10</a:t>
            </a:r>
            <a:endParaRPr lang="en-US" sz="2800" u="sng" dirty="0">
              <a:solidFill>
                <a:schemeClr val="accent2">
                  <a:lumMod val="20000"/>
                  <a:lumOff val="80000"/>
                </a:schemeClr>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058" name="Straight Arrow Connector 37"/>
          <p:cNvCxnSpPr>
            <a:cxnSpLocks noChangeShapeType="1"/>
          </p:cNvCxnSpPr>
          <p:nvPr/>
        </p:nvCxnSpPr>
        <p:spPr bwMode="auto">
          <a:xfrm>
            <a:off x="685800" y="4419600"/>
            <a:ext cx="3352800" cy="0"/>
          </a:xfrm>
          <a:prstGeom prst="straightConnector1">
            <a:avLst/>
          </a:prstGeom>
          <a:noFill/>
          <a:ln w="2857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45059" name="Straight Connector 25"/>
          <p:cNvCxnSpPr>
            <a:cxnSpLocks noChangeShapeType="1"/>
          </p:cNvCxnSpPr>
          <p:nvPr/>
        </p:nvCxnSpPr>
        <p:spPr bwMode="auto">
          <a:xfrm>
            <a:off x="2438400" y="2590800"/>
            <a:ext cx="0" cy="1600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45060" name="Straight Connector 27"/>
          <p:cNvCxnSpPr>
            <a:cxnSpLocks noChangeShapeType="1"/>
          </p:cNvCxnSpPr>
          <p:nvPr/>
        </p:nvCxnSpPr>
        <p:spPr bwMode="auto">
          <a:xfrm>
            <a:off x="7010400" y="2609850"/>
            <a:ext cx="0" cy="158115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16389" name="Line 12"/>
          <p:cNvSpPr>
            <a:spLocks noChangeShapeType="1"/>
          </p:cNvSpPr>
          <p:nvPr/>
        </p:nvSpPr>
        <p:spPr bwMode="auto">
          <a:xfrm>
            <a:off x="-25400" y="7620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TextBox 14">
            <a:extLst/>
          </p:cNvPr>
          <p:cNvSpPr txBox="1"/>
          <p:nvPr/>
        </p:nvSpPr>
        <p:spPr>
          <a:xfrm>
            <a:off x="2971800" y="1219200"/>
            <a:ext cx="3505200" cy="461963"/>
          </a:xfrm>
          <a:prstGeom prst="rect">
            <a:avLst/>
          </a:prstGeom>
          <a:solidFill>
            <a:schemeClr val="bg2">
              <a:lumMod val="75000"/>
            </a:schemeClr>
          </a:solidFill>
          <a:ln>
            <a:solidFill>
              <a:schemeClr val="bg2">
                <a:lumMod val="20000"/>
                <a:lumOff val="80000"/>
              </a:schemeClr>
            </a:solidFill>
          </a:ln>
        </p:spPr>
        <p:txBody>
          <a:bodyPr>
            <a:spAutoFit/>
          </a:bodyPr>
          <a:lstStyle/>
          <a:p>
            <a:pPr algn="ctr" eaLnBrk="1" hangingPunct="1">
              <a:spcBef>
                <a:spcPct val="50000"/>
              </a:spcBef>
              <a:defRPr/>
            </a:pPr>
            <a:r>
              <a:rPr lang="en-US" dirty="0">
                <a:latin typeface="Arial" charset="0"/>
              </a:rPr>
              <a:t>Normal Stress</a:t>
            </a:r>
          </a:p>
        </p:txBody>
      </p:sp>
      <p:sp>
        <p:nvSpPr>
          <p:cNvPr id="16" name="TextBox 15">
            <a:extLst/>
          </p:cNvPr>
          <p:cNvSpPr txBox="1"/>
          <p:nvPr/>
        </p:nvSpPr>
        <p:spPr>
          <a:xfrm>
            <a:off x="533400" y="3048000"/>
            <a:ext cx="3733800" cy="461963"/>
          </a:xfrm>
          <a:prstGeom prst="rect">
            <a:avLst/>
          </a:prstGeom>
          <a:solidFill>
            <a:schemeClr val="bg2">
              <a:lumMod val="75000"/>
            </a:schemeClr>
          </a:solidFill>
          <a:ln>
            <a:solidFill>
              <a:schemeClr val="bg2">
                <a:lumMod val="20000"/>
                <a:lumOff val="80000"/>
              </a:schemeClr>
            </a:solidFill>
          </a:ln>
        </p:spPr>
        <p:txBody>
          <a:bodyPr>
            <a:spAutoFit/>
          </a:bodyPr>
          <a:lstStyle/>
          <a:p>
            <a:pPr algn="ctr" eaLnBrk="1" hangingPunct="1">
              <a:spcBef>
                <a:spcPct val="50000"/>
              </a:spcBef>
              <a:defRPr/>
            </a:pPr>
            <a:r>
              <a:rPr lang="en-US" dirty="0">
                <a:latin typeface="Arial" charset="0"/>
              </a:rPr>
              <a:t>Tensile Stress</a:t>
            </a:r>
          </a:p>
        </p:txBody>
      </p:sp>
      <p:sp>
        <p:nvSpPr>
          <p:cNvPr id="17" name="TextBox 16">
            <a:extLst/>
          </p:cNvPr>
          <p:cNvSpPr txBox="1"/>
          <p:nvPr/>
        </p:nvSpPr>
        <p:spPr>
          <a:xfrm>
            <a:off x="1371600" y="4191000"/>
            <a:ext cx="2133600" cy="461963"/>
          </a:xfrm>
          <a:prstGeom prst="rect">
            <a:avLst/>
          </a:prstGeom>
          <a:blipFill>
            <a:blip r:embed="rId3"/>
            <a:tile tx="0" ty="0" sx="100000" sy="100000" flip="none" algn="tl"/>
          </a:blipFill>
          <a:ln>
            <a:solidFill>
              <a:schemeClr val="bg2">
                <a:lumMod val="20000"/>
                <a:lumOff val="80000"/>
              </a:schemeClr>
            </a:solidFill>
          </a:ln>
        </p:spPr>
        <p:txBody>
          <a:bodyPr>
            <a:spAutoFit/>
          </a:bodyPr>
          <a:lstStyle/>
          <a:p>
            <a:pPr algn="ctr" eaLnBrk="1" hangingPunct="1">
              <a:spcBef>
                <a:spcPct val="50000"/>
              </a:spcBef>
              <a:defRPr/>
            </a:pPr>
            <a:endParaRPr lang="en-US" dirty="0">
              <a:latin typeface="Arial" charset="0"/>
            </a:endParaRPr>
          </a:p>
        </p:txBody>
      </p:sp>
      <p:sp>
        <p:nvSpPr>
          <p:cNvPr id="18" name="TextBox 17">
            <a:extLst/>
          </p:cNvPr>
          <p:cNvSpPr txBox="1"/>
          <p:nvPr/>
        </p:nvSpPr>
        <p:spPr>
          <a:xfrm>
            <a:off x="5486400" y="3048000"/>
            <a:ext cx="3048000" cy="461963"/>
          </a:xfrm>
          <a:prstGeom prst="rect">
            <a:avLst/>
          </a:prstGeom>
          <a:solidFill>
            <a:schemeClr val="bg2">
              <a:lumMod val="75000"/>
            </a:schemeClr>
          </a:solidFill>
          <a:ln>
            <a:solidFill>
              <a:schemeClr val="bg2">
                <a:lumMod val="20000"/>
                <a:lumOff val="80000"/>
              </a:schemeClr>
            </a:solidFill>
          </a:ln>
        </p:spPr>
        <p:txBody>
          <a:bodyPr>
            <a:spAutoFit/>
          </a:bodyPr>
          <a:lstStyle/>
          <a:p>
            <a:pPr algn="ctr" eaLnBrk="1" hangingPunct="1">
              <a:spcBef>
                <a:spcPct val="50000"/>
              </a:spcBef>
              <a:defRPr/>
            </a:pPr>
            <a:r>
              <a:rPr lang="en-US" dirty="0">
                <a:latin typeface="Arial" charset="0"/>
              </a:rPr>
              <a:t>Compressive Stress</a:t>
            </a:r>
          </a:p>
        </p:txBody>
      </p:sp>
      <p:sp>
        <p:nvSpPr>
          <p:cNvPr id="19" name="TextBox 18">
            <a:extLst/>
          </p:cNvPr>
          <p:cNvSpPr txBox="1"/>
          <p:nvPr/>
        </p:nvSpPr>
        <p:spPr>
          <a:xfrm>
            <a:off x="6019800" y="4191000"/>
            <a:ext cx="2057400" cy="461963"/>
          </a:xfrm>
          <a:prstGeom prst="rect">
            <a:avLst/>
          </a:prstGeom>
          <a:blipFill>
            <a:blip r:embed="rId3"/>
            <a:tile tx="0" ty="0" sx="100000" sy="100000" flip="none" algn="tl"/>
          </a:blipFill>
          <a:ln>
            <a:solidFill>
              <a:schemeClr val="bg2">
                <a:lumMod val="20000"/>
                <a:lumOff val="80000"/>
              </a:schemeClr>
            </a:solidFill>
          </a:ln>
        </p:spPr>
        <p:txBody>
          <a:bodyPr>
            <a:spAutoFit/>
          </a:bodyPr>
          <a:lstStyle/>
          <a:p>
            <a:pPr algn="ctr" eaLnBrk="1" hangingPunct="1">
              <a:spcBef>
                <a:spcPct val="50000"/>
              </a:spcBef>
              <a:defRPr/>
            </a:pPr>
            <a:endParaRPr lang="en-US" dirty="0">
              <a:latin typeface="Arial" charset="0"/>
            </a:endParaRPr>
          </a:p>
        </p:txBody>
      </p:sp>
      <p:cxnSp>
        <p:nvCxnSpPr>
          <p:cNvPr id="45070" name="Straight Connector 23"/>
          <p:cNvCxnSpPr>
            <a:cxnSpLocks noChangeShapeType="1"/>
          </p:cNvCxnSpPr>
          <p:nvPr/>
        </p:nvCxnSpPr>
        <p:spPr bwMode="auto">
          <a:xfrm>
            <a:off x="2438400" y="2590800"/>
            <a:ext cx="4572000" cy="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45071" name="TextBox 39"/>
          <p:cNvSpPr txBox="1">
            <a:spLocks noChangeArrowheads="1"/>
          </p:cNvSpPr>
          <p:nvPr/>
        </p:nvSpPr>
        <p:spPr bwMode="auto">
          <a:xfrm>
            <a:off x="0" y="41910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P</a:t>
            </a:r>
          </a:p>
        </p:txBody>
      </p:sp>
      <p:sp>
        <p:nvSpPr>
          <p:cNvPr id="45072" name="TextBox 40"/>
          <p:cNvSpPr txBox="1">
            <a:spLocks noChangeArrowheads="1"/>
          </p:cNvSpPr>
          <p:nvPr/>
        </p:nvSpPr>
        <p:spPr bwMode="auto">
          <a:xfrm>
            <a:off x="4038600" y="41910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P</a:t>
            </a:r>
          </a:p>
        </p:txBody>
      </p:sp>
      <p:cxnSp>
        <p:nvCxnSpPr>
          <p:cNvPr id="45073" name="Straight Arrow Connector 42"/>
          <p:cNvCxnSpPr>
            <a:cxnSpLocks noChangeShapeType="1"/>
            <a:endCxn id="19" idx="1"/>
          </p:cNvCxnSpPr>
          <p:nvPr/>
        </p:nvCxnSpPr>
        <p:spPr bwMode="auto">
          <a:xfrm>
            <a:off x="5334000" y="4419600"/>
            <a:ext cx="685800" cy="1588"/>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45074" name="Straight Arrow Connector 45"/>
          <p:cNvCxnSpPr>
            <a:cxnSpLocks noChangeShapeType="1"/>
            <a:endCxn id="19" idx="3"/>
          </p:cNvCxnSpPr>
          <p:nvPr/>
        </p:nvCxnSpPr>
        <p:spPr bwMode="auto">
          <a:xfrm flipH="1">
            <a:off x="8077200" y="4419600"/>
            <a:ext cx="609600" cy="1588"/>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45075" name="TextBox 48"/>
          <p:cNvSpPr txBox="1">
            <a:spLocks noChangeArrowheads="1"/>
          </p:cNvSpPr>
          <p:nvPr/>
        </p:nvSpPr>
        <p:spPr bwMode="auto">
          <a:xfrm>
            <a:off x="8534400" y="424815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P</a:t>
            </a:r>
          </a:p>
        </p:txBody>
      </p:sp>
      <p:sp>
        <p:nvSpPr>
          <p:cNvPr id="45076" name="TextBox 49"/>
          <p:cNvSpPr txBox="1">
            <a:spLocks noChangeArrowheads="1"/>
          </p:cNvSpPr>
          <p:nvPr/>
        </p:nvSpPr>
        <p:spPr bwMode="auto">
          <a:xfrm>
            <a:off x="4800600" y="41910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P</a:t>
            </a:r>
          </a:p>
        </p:txBody>
      </p:sp>
      <p:cxnSp>
        <p:nvCxnSpPr>
          <p:cNvPr id="25" name="Straight Arrow Connector 24"/>
          <p:cNvCxnSpPr>
            <a:cxnSpLocks noChangeShapeType="1"/>
          </p:cNvCxnSpPr>
          <p:nvPr/>
        </p:nvCxnSpPr>
        <p:spPr bwMode="auto">
          <a:xfrm rot="5400000">
            <a:off x="4270375" y="2130425"/>
            <a:ext cx="909638"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pic>
        <p:nvPicPr>
          <p:cNvPr id="16403"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5070"/>
                                        </p:tgtEl>
                                        <p:attrNameLst>
                                          <p:attrName>style.visibility</p:attrName>
                                        </p:attrNameLst>
                                      </p:cBhvr>
                                      <p:to>
                                        <p:strVal val="visible"/>
                                      </p:to>
                                    </p:set>
                                    <p:animEffect transition="in" filter="blinds(horizontal)">
                                      <p:cBhvr>
                                        <p:cTn id="17" dur="500"/>
                                        <p:tgtEl>
                                          <p:spTgt spid="45070"/>
                                        </p:tgtEl>
                                      </p:cBhvr>
                                    </p:animEffect>
                                  </p:childTnLst>
                                </p:cTn>
                              </p:par>
                              <p:par>
                                <p:cTn id="18" presetID="3" presetClass="entr" presetSubtype="10" fill="hold" nodeType="withEffect">
                                  <p:stCondLst>
                                    <p:cond delay="0"/>
                                  </p:stCondLst>
                                  <p:childTnLst>
                                    <p:set>
                                      <p:cBhvr>
                                        <p:cTn id="19" dur="1" fill="hold">
                                          <p:stCondLst>
                                            <p:cond delay="0"/>
                                          </p:stCondLst>
                                        </p:cTn>
                                        <p:tgtEl>
                                          <p:spTgt spid="45059"/>
                                        </p:tgtEl>
                                        <p:attrNameLst>
                                          <p:attrName>style.visibility</p:attrName>
                                        </p:attrNameLst>
                                      </p:cBhvr>
                                      <p:to>
                                        <p:strVal val="visible"/>
                                      </p:to>
                                    </p:set>
                                    <p:animEffect transition="in" filter="blinds(horizontal)">
                                      <p:cBhvr>
                                        <p:cTn id="20" dur="500"/>
                                        <p:tgtEl>
                                          <p:spTgt spid="45059"/>
                                        </p:tgtEl>
                                      </p:cBhvr>
                                    </p:animEffect>
                                  </p:childTnLst>
                                </p:cTn>
                              </p:par>
                              <p:par>
                                <p:cTn id="21" presetID="3" presetClass="entr" presetSubtype="10" fill="hold" nodeType="withEffect">
                                  <p:stCondLst>
                                    <p:cond delay="0"/>
                                  </p:stCondLst>
                                  <p:childTnLst>
                                    <p:set>
                                      <p:cBhvr>
                                        <p:cTn id="22" dur="1" fill="hold">
                                          <p:stCondLst>
                                            <p:cond delay="0"/>
                                          </p:stCondLst>
                                        </p:cTn>
                                        <p:tgtEl>
                                          <p:spTgt spid="45060"/>
                                        </p:tgtEl>
                                        <p:attrNameLst>
                                          <p:attrName>style.visibility</p:attrName>
                                        </p:attrNameLst>
                                      </p:cBhvr>
                                      <p:to>
                                        <p:strVal val="visible"/>
                                      </p:to>
                                    </p:set>
                                    <p:animEffect transition="in" filter="blinds(horizontal)">
                                      <p:cBhvr>
                                        <p:cTn id="23" dur="500"/>
                                        <p:tgtEl>
                                          <p:spTgt spid="4506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par>
                                <p:cTn id="35" presetID="3" presetClass="entr" presetSubtype="10" fill="hold" nodeType="withEffect">
                                  <p:stCondLst>
                                    <p:cond delay="0"/>
                                  </p:stCondLst>
                                  <p:childTnLst>
                                    <p:set>
                                      <p:cBhvr>
                                        <p:cTn id="36" dur="1" fill="hold">
                                          <p:stCondLst>
                                            <p:cond delay="0"/>
                                          </p:stCondLst>
                                        </p:cTn>
                                        <p:tgtEl>
                                          <p:spTgt spid="45058"/>
                                        </p:tgtEl>
                                        <p:attrNameLst>
                                          <p:attrName>style.visibility</p:attrName>
                                        </p:attrNameLst>
                                      </p:cBhvr>
                                      <p:to>
                                        <p:strVal val="visible"/>
                                      </p:to>
                                    </p:set>
                                    <p:animEffect transition="in" filter="blinds(horizontal)">
                                      <p:cBhvr>
                                        <p:cTn id="37" dur="500"/>
                                        <p:tgtEl>
                                          <p:spTgt spid="4505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5071"/>
                                        </p:tgtEl>
                                        <p:attrNameLst>
                                          <p:attrName>style.visibility</p:attrName>
                                        </p:attrNameLst>
                                      </p:cBhvr>
                                      <p:to>
                                        <p:strVal val="visible"/>
                                      </p:to>
                                    </p:set>
                                    <p:animEffect transition="in" filter="blinds(horizontal)">
                                      <p:cBhvr>
                                        <p:cTn id="40" dur="500"/>
                                        <p:tgtEl>
                                          <p:spTgt spid="45071"/>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5072"/>
                                        </p:tgtEl>
                                        <p:attrNameLst>
                                          <p:attrName>style.visibility</p:attrName>
                                        </p:attrNameLst>
                                      </p:cBhvr>
                                      <p:to>
                                        <p:strVal val="visible"/>
                                      </p:to>
                                    </p:set>
                                    <p:animEffect transition="in" filter="blinds(horizontal)">
                                      <p:cBhvr>
                                        <p:cTn id="43" dur="500"/>
                                        <p:tgtEl>
                                          <p:spTgt spid="4507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linds(horizontal)">
                                      <p:cBhvr>
                                        <p:cTn id="48" dur="500"/>
                                        <p:tgtEl>
                                          <p:spTgt spid="19"/>
                                        </p:tgtEl>
                                      </p:cBhvr>
                                    </p:animEffect>
                                  </p:childTnLst>
                                </p:cTn>
                              </p:par>
                              <p:par>
                                <p:cTn id="49" presetID="3" presetClass="entr" presetSubtype="10" fill="hold" nodeType="withEffect">
                                  <p:stCondLst>
                                    <p:cond delay="0"/>
                                  </p:stCondLst>
                                  <p:childTnLst>
                                    <p:set>
                                      <p:cBhvr>
                                        <p:cTn id="50" dur="1" fill="hold">
                                          <p:stCondLst>
                                            <p:cond delay="0"/>
                                          </p:stCondLst>
                                        </p:cTn>
                                        <p:tgtEl>
                                          <p:spTgt spid="45073"/>
                                        </p:tgtEl>
                                        <p:attrNameLst>
                                          <p:attrName>style.visibility</p:attrName>
                                        </p:attrNameLst>
                                      </p:cBhvr>
                                      <p:to>
                                        <p:strVal val="visible"/>
                                      </p:to>
                                    </p:set>
                                    <p:animEffect transition="in" filter="blinds(horizontal)">
                                      <p:cBhvr>
                                        <p:cTn id="51" dur="500"/>
                                        <p:tgtEl>
                                          <p:spTgt spid="45073"/>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45076"/>
                                        </p:tgtEl>
                                        <p:attrNameLst>
                                          <p:attrName>style.visibility</p:attrName>
                                        </p:attrNameLst>
                                      </p:cBhvr>
                                      <p:to>
                                        <p:strVal val="visible"/>
                                      </p:to>
                                    </p:set>
                                    <p:animEffect transition="in" filter="blinds(horizontal)">
                                      <p:cBhvr>
                                        <p:cTn id="54" dur="500"/>
                                        <p:tgtEl>
                                          <p:spTgt spid="45076"/>
                                        </p:tgtEl>
                                      </p:cBhvr>
                                    </p:animEffect>
                                  </p:childTnLst>
                                </p:cTn>
                              </p:par>
                              <p:par>
                                <p:cTn id="55" presetID="3" presetClass="entr" presetSubtype="10" fill="hold" nodeType="withEffect">
                                  <p:stCondLst>
                                    <p:cond delay="0"/>
                                  </p:stCondLst>
                                  <p:childTnLst>
                                    <p:set>
                                      <p:cBhvr>
                                        <p:cTn id="56" dur="1" fill="hold">
                                          <p:stCondLst>
                                            <p:cond delay="0"/>
                                          </p:stCondLst>
                                        </p:cTn>
                                        <p:tgtEl>
                                          <p:spTgt spid="45074"/>
                                        </p:tgtEl>
                                        <p:attrNameLst>
                                          <p:attrName>style.visibility</p:attrName>
                                        </p:attrNameLst>
                                      </p:cBhvr>
                                      <p:to>
                                        <p:strVal val="visible"/>
                                      </p:to>
                                    </p:set>
                                    <p:animEffect transition="in" filter="blinds(horizontal)">
                                      <p:cBhvr>
                                        <p:cTn id="57" dur="500"/>
                                        <p:tgtEl>
                                          <p:spTgt spid="45074"/>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45075"/>
                                        </p:tgtEl>
                                        <p:attrNameLst>
                                          <p:attrName>style.visibility</p:attrName>
                                        </p:attrNameLst>
                                      </p:cBhvr>
                                      <p:to>
                                        <p:strVal val="visible"/>
                                      </p:to>
                                    </p:set>
                                    <p:animEffect transition="in" filter="blinds(horizontal)">
                                      <p:cBhvr>
                                        <p:cTn id="60" dur="500"/>
                                        <p:tgtEl>
                                          <p:spTgt spid="45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45071" grpId="0"/>
      <p:bldP spid="45072" grpId="0"/>
      <p:bldP spid="45075" grpId="0"/>
      <p:bldP spid="450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12"/>
          <p:cNvSpPr>
            <a:spLocks noChangeShapeType="1"/>
          </p:cNvSpPr>
          <p:nvPr/>
        </p:nvSpPr>
        <p:spPr bwMode="auto">
          <a:xfrm>
            <a:off x="-25400" y="7620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5" name="Text Box 13"/>
          <p:cNvSpPr txBox="1">
            <a:spLocks noChangeArrowheads="1"/>
          </p:cNvSpPr>
          <p:nvPr/>
        </p:nvSpPr>
        <p:spPr bwMode="auto">
          <a:xfrm>
            <a:off x="838200" y="152400"/>
            <a:ext cx="1600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3600" b="1">
                <a:latin typeface="Times New Roman" panose="02020603050405020304" pitchFamily="18" charset="0"/>
              </a:rPr>
              <a:t>Units:</a:t>
            </a:r>
          </a:p>
        </p:txBody>
      </p:sp>
      <p:sp>
        <p:nvSpPr>
          <p:cNvPr id="44037" name="TextBox 10">
            <a:extLst/>
          </p:cNvPr>
          <p:cNvSpPr txBox="1">
            <a:spLocks noChangeArrowheads="1"/>
          </p:cNvSpPr>
          <p:nvPr/>
        </p:nvSpPr>
        <p:spPr bwMode="auto">
          <a:xfrm>
            <a:off x="0" y="914400"/>
            <a:ext cx="5029200" cy="1016000"/>
          </a:xfrm>
          <a:prstGeom prst="rect">
            <a:avLst/>
          </a:prstGeom>
          <a:noFill/>
          <a:ln w="9525">
            <a:noFill/>
            <a:miter lim="800000"/>
            <a:headEnd/>
            <a:tailEnd/>
          </a:ln>
        </p:spPr>
        <p:txBody>
          <a:bodyPr>
            <a:spAutoFit/>
          </a:bodyPr>
          <a:lstStyle/>
          <a:p>
            <a:pPr algn="ctr" eaLnBrk="1" hangingPunct="1">
              <a:spcBef>
                <a:spcPct val="50000"/>
              </a:spcBef>
              <a:defRPr/>
            </a:pPr>
            <a:r>
              <a:rPr lang="en-US" altLang="en-US" dirty="0">
                <a:latin typeface="+mn-lt"/>
              </a:rPr>
              <a:t>SI unit for stress is Pascal (Pa)</a:t>
            </a:r>
          </a:p>
          <a:p>
            <a:pPr algn="ctr" eaLnBrk="1" hangingPunct="1">
              <a:spcBef>
                <a:spcPct val="50000"/>
              </a:spcBef>
              <a:defRPr/>
            </a:pPr>
            <a:r>
              <a:rPr lang="en-US" altLang="en-US" b="1" dirty="0">
                <a:solidFill>
                  <a:srgbClr val="FFFF00"/>
                </a:solidFill>
                <a:latin typeface="+mn-lt"/>
              </a:rPr>
              <a:t>Pa= N/m</a:t>
            </a:r>
            <a:r>
              <a:rPr lang="en-US" altLang="en-US" b="1" baseline="30000" dirty="0">
                <a:solidFill>
                  <a:srgbClr val="FFFF00"/>
                </a:solidFill>
                <a:latin typeface="+mn-lt"/>
              </a:rPr>
              <a:t>2</a:t>
            </a:r>
          </a:p>
        </p:txBody>
      </p:sp>
      <p:graphicFrame>
        <p:nvGraphicFramePr>
          <p:cNvPr id="12" name="Table 11">
            <a:extLst/>
          </p:cNvPr>
          <p:cNvGraphicFramePr>
            <a:graphicFrameLocks noGrp="1"/>
          </p:cNvGraphicFramePr>
          <p:nvPr/>
        </p:nvGraphicFramePr>
        <p:xfrm>
          <a:off x="3429000" y="1524000"/>
          <a:ext cx="5029200" cy="1828800"/>
        </p:xfrm>
        <a:graphic>
          <a:graphicData uri="http://schemas.openxmlformats.org/drawingml/2006/table">
            <a:tbl>
              <a:tblPr firstRow="1" bandRow="1">
                <a:tableStyleId>{16D9F66E-5EB9-4882-86FB-DCBF35E3C3E4}</a:tableStyleId>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gridCol w="1676400">
                  <a:extLst>
                    <a:ext uri="{9D8B030D-6E8A-4147-A177-3AD203B41FA5}">
                      <a16:colId xmlns:a16="http://schemas.microsoft.com/office/drawing/2014/main" xmlns="" val="20002"/>
                    </a:ext>
                  </a:extLst>
                </a:gridCol>
              </a:tblGrid>
              <a:tr h="381000">
                <a:tc>
                  <a:txBody>
                    <a:bodyPr/>
                    <a:lstStyle/>
                    <a:p>
                      <a:endParaRPr lang="en-US" sz="2400" dirty="0">
                        <a:solidFill>
                          <a:srgbClr val="FFFFFF"/>
                        </a:solidFill>
                      </a:endParaRPr>
                    </a:p>
                  </a:txBody>
                  <a:tcPr>
                    <a:solidFill>
                      <a:srgbClr val="FFFF00"/>
                    </a:solidFill>
                  </a:tcPr>
                </a:tc>
                <a:tc>
                  <a:txBody>
                    <a:bodyPr/>
                    <a:lstStyle/>
                    <a:p>
                      <a:r>
                        <a:rPr lang="en-US" sz="2400" dirty="0">
                          <a:solidFill>
                            <a:srgbClr val="00B0F0"/>
                          </a:solidFill>
                        </a:rPr>
                        <a:t>N/m</a:t>
                      </a:r>
                      <a:r>
                        <a:rPr lang="en-US" sz="2400" baseline="30000" dirty="0">
                          <a:solidFill>
                            <a:srgbClr val="00B0F0"/>
                          </a:solidFill>
                        </a:rPr>
                        <a:t>2</a:t>
                      </a:r>
                    </a:p>
                  </a:txBody>
                  <a:tcPr>
                    <a:solidFill>
                      <a:srgbClr val="FFFF00"/>
                    </a:solidFill>
                  </a:tcPr>
                </a:tc>
                <a:tc>
                  <a:txBody>
                    <a:bodyPr/>
                    <a:lstStyle/>
                    <a:p>
                      <a:r>
                        <a:rPr lang="en-US" sz="2400" dirty="0">
                          <a:solidFill>
                            <a:srgbClr val="00B0F0"/>
                          </a:solidFill>
                        </a:rPr>
                        <a:t>N/mm</a:t>
                      </a:r>
                      <a:r>
                        <a:rPr lang="en-US" sz="2400" baseline="30000" dirty="0">
                          <a:solidFill>
                            <a:srgbClr val="00B0F0"/>
                          </a:solidFill>
                        </a:rPr>
                        <a:t>2</a:t>
                      </a:r>
                    </a:p>
                  </a:txBody>
                  <a:tcPr>
                    <a:solidFill>
                      <a:srgbClr val="FFFF00"/>
                    </a:solidFill>
                  </a:tcPr>
                </a:tc>
                <a:extLst>
                  <a:ext uri="{0D108BD9-81ED-4DB2-BD59-A6C34878D82A}">
                    <a16:rowId xmlns:a16="http://schemas.microsoft.com/office/drawing/2014/main" xmlns="" val="10000"/>
                  </a:ext>
                </a:extLst>
              </a:tr>
              <a:tr h="381000">
                <a:tc>
                  <a:txBody>
                    <a:bodyPr/>
                    <a:lstStyle/>
                    <a:p>
                      <a:r>
                        <a:rPr lang="en-US" sz="2400" dirty="0">
                          <a:solidFill>
                            <a:srgbClr val="FFFFFF"/>
                          </a:solidFill>
                        </a:rPr>
                        <a:t>1kPa</a:t>
                      </a:r>
                    </a:p>
                  </a:txBody>
                  <a:tcPr>
                    <a:solidFill>
                      <a:srgbClr val="00B0F0"/>
                    </a:solidFill>
                  </a:tcPr>
                </a:tc>
                <a:tc>
                  <a:txBody>
                    <a:bodyPr/>
                    <a:lstStyle/>
                    <a:p>
                      <a:r>
                        <a:rPr lang="en-US" sz="2400" dirty="0">
                          <a:solidFill>
                            <a:srgbClr val="FFFFFF"/>
                          </a:solidFill>
                        </a:rPr>
                        <a:t>10</a:t>
                      </a:r>
                      <a:r>
                        <a:rPr lang="en-US" sz="2400" baseline="30000" dirty="0">
                          <a:solidFill>
                            <a:srgbClr val="FFFFFF"/>
                          </a:solidFill>
                        </a:rPr>
                        <a:t>3</a:t>
                      </a:r>
                    </a:p>
                  </a:txBody>
                  <a:tcPr>
                    <a:solidFill>
                      <a:srgbClr val="00B0F0"/>
                    </a:solidFill>
                  </a:tcPr>
                </a:tc>
                <a:tc>
                  <a:txBody>
                    <a:bodyPr/>
                    <a:lstStyle/>
                    <a:p>
                      <a:r>
                        <a:rPr lang="en-US" sz="2400" dirty="0">
                          <a:solidFill>
                            <a:srgbClr val="FFFFFF"/>
                          </a:solidFill>
                        </a:rPr>
                        <a:t>10</a:t>
                      </a:r>
                      <a:r>
                        <a:rPr lang="en-US" sz="2400" baseline="30000" dirty="0">
                          <a:solidFill>
                            <a:srgbClr val="FFFFFF"/>
                          </a:solidFill>
                        </a:rPr>
                        <a:t>-3</a:t>
                      </a:r>
                    </a:p>
                  </a:txBody>
                  <a:tcPr>
                    <a:solidFill>
                      <a:srgbClr val="00B0F0"/>
                    </a:solidFill>
                  </a:tcPr>
                </a:tc>
                <a:extLst>
                  <a:ext uri="{0D108BD9-81ED-4DB2-BD59-A6C34878D82A}">
                    <a16:rowId xmlns:a16="http://schemas.microsoft.com/office/drawing/2014/main" xmlns="" val="10001"/>
                  </a:ext>
                </a:extLst>
              </a:tr>
              <a:tr h="381000">
                <a:tc>
                  <a:txBody>
                    <a:bodyPr/>
                    <a:lstStyle/>
                    <a:p>
                      <a:r>
                        <a:rPr lang="en-US" sz="2400" dirty="0">
                          <a:solidFill>
                            <a:srgbClr val="FFFFFF"/>
                          </a:solidFill>
                        </a:rPr>
                        <a:t>1MPa</a:t>
                      </a:r>
                    </a:p>
                  </a:txBody>
                  <a:tcPr>
                    <a:solidFill>
                      <a:srgbClr val="00B0F0"/>
                    </a:solidFill>
                  </a:tcPr>
                </a:tc>
                <a:tc>
                  <a:txBody>
                    <a:bodyPr/>
                    <a:lstStyle/>
                    <a:p>
                      <a:r>
                        <a:rPr lang="en-US" sz="2400" dirty="0">
                          <a:solidFill>
                            <a:srgbClr val="FFFFFF"/>
                          </a:solidFill>
                        </a:rPr>
                        <a:t>10</a:t>
                      </a:r>
                      <a:r>
                        <a:rPr lang="en-US" sz="2400" baseline="30000" dirty="0">
                          <a:solidFill>
                            <a:srgbClr val="FFFFFF"/>
                          </a:solidFill>
                        </a:rPr>
                        <a:t>6</a:t>
                      </a:r>
                    </a:p>
                  </a:txBody>
                  <a:tcPr>
                    <a:solidFill>
                      <a:srgbClr val="00B0F0"/>
                    </a:solidFill>
                  </a:tcPr>
                </a:tc>
                <a:tc>
                  <a:txBody>
                    <a:bodyPr/>
                    <a:lstStyle/>
                    <a:p>
                      <a:r>
                        <a:rPr lang="en-US" sz="2400" dirty="0">
                          <a:solidFill>
                            <a:srgbClr val="FFFFFF"/>
                          </a:solidFill>
                        </a:rPr>
                        <a:t>1</a:t>
                      </a:r>
                    </a:p>
                  </a:txBody>
                  <a:tcPr>
                    <a:solidFill>
                      <a:srgbClr val="00B0F0"/>
                    </a:solidFill>
                  </a:tcPr>
                </a:tc>
                <a:extLst>
                  <a:ext uri="{0D108BD9-81ED-4DB2-BD59-A6C34878D82A}">
                    <a16:rowId xmlns:a16="http://schemas.microsoft.com/office/drawing/2014/main" xmlns="" val="10002"/>
                  </a:ext>
                </a:extLst>
              </a:tr>
              <a:tr h="381000">
                <a:tc>
                  <a:txBody>
                    <a:bodyPr/>
                    <a:lstStyle/>
                    <a:p>
                      <a:r>
                        <a:rPr lang="en-US" sz="2400" dirty="0">
                          <a:solidFill>
                            <a:srgbClr val="FFFFFF"/>
                          </a:solidFill>
                        </a:rPr>
                        <a:t>1GPa</a:t>
                      </a:r>
                    </a:p>
                  </a:txBody>
                  <a:tcPr>
                    <a:solidFill>
                      <a:srgbClr val="00B0F0"/>
                    </a:solidFill>
                  </a:tcPr>
                </a:tc>
                <a:tc>
                  <a:txBody>
                    <a:bodyPr/>
                    <a:lstStyle/>
                    <a:p>
                      <a:r>
                        <a:rPr lang="en-US" sz="2400" dirty="0">
                          <a:solidFill>
                            <a:srgbClr val="FFFFFF"/>
                          </a:solidFill>
                        </a:rPr>
                        <a:t>10</a:t>
                      </a:r>
                      <a:r>
                        <a:rPr lang="en-US" sz="2400" baseline="30000" dirty="0">
                          <a:solidFill>
                            <a:srgbClr val="FFFFFF"/>
                          </a:solidFill>
                        </a:rPr>
                        <a:t>9</a:t>
                      </a:r>
                    </a:p>
                  </a:txBody>
                  <a:tcPr>
                    <a:solidFill>
                      <a:srgbClr val="00B0F0"/>
                    </a:solidFill>
                  </a:tcPr>
                </a:tc>
                <a:tc>
                  <a:txBody>
                    <a:bodyPr/>
                    <a:lstStyle/>
                    <a:p>
                      <a:r>
                        <a:rPr lang="en-US" sz="2400" dirty="0">
                          <a:solidFill>
                            <a:srgbClr val="FFFFFF"/>
                          </a:solidFill>
                        </a:rPr>
                        <a:t>10</a:t>
                      </a:r>
                      <a:r>
                        <a:rPr lang="en-US" sz="2400" baseline="30000" dirty="0">
                          <a:solidFill>
                            <a:srgbClr val="FFFFFF"/>
                          </a:solidFill>
                        </a:rPr>
                        <a:t>3</a:t>
                      </a:r>
                    </a:p>
                  </a:txBody>
                  <a:tcPr>
                    <a:solidFill>
                      <a:srgbClr val="00B0F0"/>
                    </a:solidFill>
                  </a:tcPr>
                </a:tc>
                <a:extLst>
                  <a:ext uri="{0D108BD9-81ED-4DB2-BD59-A6C34878D82A}">
                    <a16:rowId xmlns:a16="http://schemas.microsoft.com/office/drawing/2014/main" xmlns="" val="10003"/>
                  </a:ext>
                </a:extLst>
              </a:tr>
            </a:tbl>
          </a:graphicData>
        </a:graphic>
      </p:graphicFrame>
      <p:sp>
        <p:nvSpPr>
          <p:cNvPr id="44060" name="TextBox 12">
            <a:extLst/>
          </p:cNvPr>
          <p:cNvSpPr txBox="1">
            <a:spLocks noChangeArrowheads="1"/>
          </p:cNvSpPr>
          <p:nvPr/>
        </p:nvSpPr>
        <p:spPr bwMode="auto">
          <a:xfrm>
            <a:off x="685800" y="3505200"/>
            <a:ext cx="7620000" cy="3170238"/>
          </a:xfrm>
          <a:prstGeom prst="rect">
            <a:avLst/>
          </a:prstGeom>
          <a:noFill/>
          <a:ln w="9525">
            <a:noFill/>
            <a:miter lim="800000"/>
            <a:headEnd/>
            <a:tailEnd/>
          </a:ln>
        </p:spPr>
        <p:txBody>
          <a:bodyPr>
            <a:spAutoFit/>
          </a:bodyPr>
          <a:lstStyle/>
          <a:p>
            <a:pPr eaLnBrk="1" hangingPunct="1">
              <a:spcBef>
                <a:spcPct val="50000"/>
              </a:spcBef>
              <a:defRPr/>
            </a:pPr>
            <a:r>
              <a:rPr lang="en-US" altLang="en-US" sz="2000" dirty="0">
                <a:latin typeface="+mn-lt"/>
              </a:rPr>
              <a:t>Kilopascal, 1kPa= 1000 N/m</a:t>
            </a:r>
            <a:r>
              <a:rPr lang="en-US" altLang="en-US" sz="2000" baseline="30000" dirty="0">
                <a:latin typeface="+mn-lt"/>
              </a:rPr>
              <a:t>2</a:t>
            </a:r>
          </a:p>
          <a:p>
            <a:pPr eaLnBrk="1" hangingPunct="1">
              <a:spcBef>
                <a:spcPct val="50000"/>
              </a:spcBef>
              <a:defRPr/>
            </a:pPr>
            <a:r>
              <a:rPr lang="en-US" altLang="en-US" sz="2000" dirty="0" err="1">
                <a:latin typeface="+mn-lt"/>
              </a:rPr>
              <a:t>Megapascal</a:t>
            </a:r>
            <a:r>
              <a:rPr lang="en-US" altLang="en-US" sz="2000" dirty="0">
                <a:latin typeface="+mn-lt"/>
              </a:rPr>
              <a:t> , 1MPa = 1x 10</a:t>
            </a:r>
            <a:r>
              <a:rPr lang="en-US" altLang="en-US" sz="2000" baseline="30000" dirty="0">
                <a:latin typeface="+mn-lt"/>
              </a:rPr>
              <a:t>6 </a:t>
            </a:r>
            <a:r>
              <a:rPr lang="en-US" altLang="en-US" sz="2000" dirty="0">
                <a:latin typeface="+mn-lt"/>
              </a:rPr>
              <a:t>N/m</a:t>
            </a:r>
            <a:r>
              <a:rPr lang="en-US" altLang="en-US" sz="2000" baseline="30000" dirty="0">
                <a:latin typeface="+mn-lt"/>
              </a:rPr>
              <a:t>2</a:t>
            </a:r>
          </a:p>
          <a:p>
            <a:pPr eaLnBrk="1" hangingPunct="1">
              <a:spcBef>
                <a:spcPct val="50000"/>
              </a:spcBef>
              <a:defRPr/>
            </a:pPr>
            <a:r>
              <a:rPr lang="en-US" altLang="en-US" sz="2000" baseline="30000" dirty="0">
                <a:latin typeface="+mn-lt"/>
              </a:rPr>
              <a:t>			= </a:t>
            </a:r>
            <a:r>
              <a:rPr lang="en-US" altLang="en-US" sz="2000" dirty="0">
                <a:latin typeface="+mn-lt"/>
              </a:rPr>
              <a:t>1x 10</a:t>
            </a:r>
            <a:r>
              <a:rPr lang="en-US" altLang="en-US" sz="2000" baseline="30000" dirty="0">
                <a:latin typeface="+mn-lt"/>
              </a:rPr>
              <a:t>6 </a:t>
            </a:r>
            <a:r>
              <a:rPr lang="en-US" altLang="en-US" sz="2000" dirty="0">
                <a:latin typeface="+mn-lt"/>
              </a:rPr>
              <a:t>N/(10</a:t>
            </a:r>
            <a:r>
              <a:rPr lang="en-US" altLang="en-US" sz="2000" baseline="30000" dirty="0">
                <a:latin typeface="+mn-lt"/>
              </a:rPr>
              <a:t>6 </a:t>
            </a:r>
            <a:r>
              <a:rPr lang="en-US" altLang="en-US" sz="2000" dirty="0">
                <a:latin typeface="+mn-lt"/>
              </a:rPr>
              <a:t>mm</a:t>
            </a:r>
            <a:r>
              <a:rPr lang="en-US" altLang="en-US" sz="2000" baseline="30000" dirty="0">
                <a:latin typeface="+mn-lt"/>
              </a:rPr>
              <a:t>2 </a:t>
            </a:r>
            <a:r>
              <a:rPr lang="en-US" altLang="en-US" sz="2000" dirty="0">
                <a:latin typeface="+mn-lt"/>
              </a:rPr>
              <a:t> )=1N/mm</a:t>
            </a:r>
            <a:r>
              <a:rPr lang="en-US" altLang="en-US" sz="2000" baseline="30000" dirty="0">
                <a:latin typeface="+mn-lt"/>
              </a:rPr>
              <a:t>2</a:t>
            </a:r>
          </a:p>
          <a:p>
            <a:pPr eaLnBrk="1" hangingPunct="1">
              <a:spcBef>
                <a:spcPct val="50000"/>
              </a:spcBef>
              <a:defRPr/>
            </a:pPr>
            <a:r>
              <a:rPr lang="en-US" altLang="en-US" sz="2000" dirty="0">
                <a:latin typeface="+mn-lt"/>
              </a:rPr>
              <a:t>		1MPa = 1</a:t>
            </a:r>
            <a:r>
              <a:rPr lang="en-US" altLang="en-US" sz="2000" baseline="30000" dirty="0">
                <a:latin typeface="+mn-lt"/>
              </a:rPr>
              <a:t> </a:t>
            </a:r>
            <a:r>
              <a:rPr lang="en-US" altLang="en-US" sz="2000" dirty="0">
                <a:latin typeface="+mn-lt"/>
              </a:rPr>
              <a:t>N/mm</a:t>
            </a:r>
            <a:r>
              <a:rPr lang="en-US" altLang="en-US" sz="2000" baseline="30000" dirty="0">
                <a:latin typeface="+mn-lt"/>
              </a:rPr>
              <a:t>2</a:t>
            </a:r>
          </a:p>
          <a:p>
            <a:pPr eaLnBrk="1" hangingPunct="1">
              <a:spcBef>
                <a:spcPct val="50000"/>
              </a:spcBef>
              <a:defRPr/>
            </a:pPr>
            <a:r>
              <a:rPr lang="en-US" altLang="en-US" sz="2000" dirty="0" err="1">
                <a:latin typeface="+mn-lt"/>
              </a:rPr>
              <a:t>Gigapascal</a:t>
            </a:r>
            <a:r>
              <a:rPr lang="en-US" altLang="en-US" sz="2000" dirty="0">
                <a:latin typeface="+mn-lt"/>
              </a:rPr>
              <a:t>, 1GPa = 1x 10</a:t>
            </a:r>
            <a:r>
              <a:rPr lang="en-US" altLang="en-US" sz="2000" baseline="30000" dirty="0">
                <a:latin typeface="+mn-lt"/>
              </a:rPr>
              <a:t>9 </a:t>
            </a:r>
            <a:r>
              <a:rPr lang="en-US" altLang="en-US" sz="2000" dirty="0">
                <a:latin typeface="+mn-lt"/>
              </a:rPr>
              <a:t>N/m</a:t>
            </a:r>
            <a:r>
              <a:rPr lang="en-US" altLang="en-US" sz="2000" baseline="30000" dirty="0">
                <a:latin typeface="+mn-lt"/>
              </a:rPr>
              <a:t>2</a:t>
            </a:r>
          </a:p>
          <a:p>
            <a:pPr eaLnBrk="1" hangingPunct="1">
              <a:spcBef>
                <a:spcPct val="50000"/>
              </a:spcBef>
              <a:defRPr/>
            </a:pPr>
            <a:r>
              <a:rPr lang="en-US" altLang="en-US" sz="2000" baseline="30000" dirty="0">
                <a:latin typeface="+mn-lt"/>
              </a:rPr>
              <a:t>			= </a:t>
            </a:r>
            <a:r>
              <a:rPr lang="en-US" altLang="en-US" sz="2000" dirty="0">
                <a:latin typeface="+mn-lt"/>
              </a:rPr>
              <a:t>1x 10</a:t>
            </a:r>
            <a:r>
              <a:rPr lang="en-US" altLang="en-US" sz="2000" baseline="30000" dirty="0">
                <a:latin typeface="+mn-lt"/>
              </a:rPr>
              <a:t>3 </a:t>
            </a:r>
            <a:r>
              <a:rPr lang="en-US" altLang="en-US" sz="2000" dirty="0" err="1">
                <a:latin typeface="+mn-lt"/>
              </a:rPr>
              <a:t>MPa</a:t>
            </a:r>
            <a:endParaRPr lang="en-US" altLang="en-US" sz="2000" dirty="0">
              <a:latin typeface="+mn-lt"/>
            </a:endParaRPr>
          </a:p>
          <a:p>
            <a:pPr eaLnBrk="1" hangingPunct="1">
              <a:spcBef>
                <a:spcPct val="50000"/>
              </a:spcBef>
              <a:defRPr/>
            </a:pPr>
            <a:r>
              <a:rPr lang="en-US" altLang="en-US" sz="2000" dirty="0">
                <a:latin typeface="+mn-lt"/>
              </a:rPr>
              <a:t>			=1x 10</a:t>
            </a:r>
            <a:r>
              <a:rPr lang="en-US" altLang="en-US" sz="2000" baseline="30000" dirty="0">
                <a:latin typeface="+mn-lt"/>
              </a:rPr>
              <a:t>3 </a:t>
            </a:r>
            <a:r>
              <a:rPr lang="en-US" altLang="en-US" sz="2000" dirty="0">
                <a:latin typeface="+mn-lt"/>
              </a:rPr>
              <a:t>N/mm</a:t>
            </a:r>
            <a:r>
              <a:rPr lang="en-US" altLang="en-US" sz="2000" baseline="30000" dirty="0">
                <a:latin typeface="+mn-lt"/>
              </a:rPr>
              <a:t>2</a:t>
            </a:r>
            <a:endParaRPr lang="en-US" altLang="en-US" baseline="30000" dirty="0">
              <a:latin typeface="Arial" charset="0"/>
            </a:endParaRPr>
          </a:p>
        </p:txBody>
      </p:sp>
      <p:pic>
        <p:nvPicPr>
          <p:cNvPr id="18460"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9" name="Rectangle 2">
            <a:extLst/>
          </p:cNvPr>
          <p:cNvSpPr>
            <a:spLocks noGrp="1" noChangeArrowheads="1"/>
          </p:cNvSpPr>
          <p:nvPr>
            <p:ph type="title"/>
          </p:nvPr>
        </p:nvSpPr>
        <p:spPr bwMode="auto">
          <a:xfrm>
            <a:off x="914400" y="228600"/>
            <a:ext cx="14478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en-US" sz="2400" b="1" dirty="0">
                <a:solidFill>
                  <a:srgbClr val="FFFFFF"/>
                </a:solidFill>
                <a:latin typeface="+mn-lt"/>
              </a:rPr>
              <a:t>STRAIN</a:t>
            </a:r>
          </a:p>
        </p:txBody>
      </p:sp>
      <p:graphicFrame>
        <p:nvGraphicFramePr>
          <p:cNvPr id="1026" name="Object 4"/>
          <p:cNvGraphicFramePr>
            <a:graphicFrameLocks noChangeAspect="1"/>
          </p:cNvGraphicFramePr>
          <p:nvPr/>
        </p:nvGraphicFramePr>
        <p:xfrm>
          <a:off x="3086100" y="5127625"/>
          <a:ext cx="2376488" cy="1462088"/>
        </p:xfrm>
        <a:graphic>
          <a:graphicData uri="http://schemas.openxmlformats.org/presentationml/2006/ole">
            <mc:AlternateContent xmlns:mc="http://schemas.openxmlformats.org/markup-compatibility/2006">
              <mc:Choice xmlns:v="urn:schemas-microsoft-com:vml" Requires="v">
                <p:oleObj spid="_x0000_s20542" name="Equation" r:id="rId4" imgW="1320227" imgH="812447" progId="Equation.3">
                  <p:embed/>
                </p:oleObj>
              </mc:Choice>
              <mc:Fallback>
                <p:oleObj name="Equation" r:id="rId4" imgW="1320227" imgH="812447"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0" y="5127625"/>
                        <a:ext cx="2376488" cy="1462088"/>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3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2105025"/>
            <a:ext cx="19970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Line 15"/>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1039" name="Object 15"/>
          <p:cNvGraphicFramePr>
            <a:graphicFrameLocks noChangeAspect="1"/>
          </p:cNvGraphicFramePr>
          <p:nvPr/>
        </p:nvGraphicFramePr>
        <p:xfrm>
          <a:off x="2393950" y="944563"/>
          <a:ext cx="3762375" cy="838200"/>
        </p:xfrm>
        <a:graphic>
          <a:graphicData uri="http://schemas.openxmlformats.org/presentationml/2006/ole">
            <mc:AlternateContent xmlns:mc="http://schemas.openxmlformats.org/markup-compatibility/2006">
              <mc:Choice xmlns:v="urn:schemas-microsoft-com:vml" Requires="v">
                <p:oleObj spid="_x0000_s20543" name="Equation" r:id="rId7" imgW="1879600" imgH="419100" progId="Equation.3">
                  <p:embed/>
                </p:oleObj>
              </mc:Choice>
              <mc:Fallback>
                <p:oleObj name="Equation" r:id="rId7" imgW="1879600" imgH="4191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3950" y="944563"/>
                        <a:ext cx="3762375" cy="83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487" name="Picture 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39"/>
                                        </p:tgtEl>
                                        <p:attrNameLst>
                                          <p:attrName>style.visibility</p:attrName>
                                        </p:attrNameLst>
                                      </p:cBhvr>
                                      <p:to>
                                        <p:strVal val="visible"/>
                                      </p:to>
                                    </p:set>
                                    <p:animEffect transition="in" filter="blinds(horizontal)">
                                      <p:cBhvr>
                                        <p:cTn id="7" dur="500"/>
                                        <p:tgtEl>
                                          <p:spTgt spid="10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blinds(horizontal)">
                                      <p:cBhvr>
                                        <p:cTn id="12" dur="500"/>
                                        <p:tgtEl>
                                          <p:spTgt spid="1030"/>
                                        </p:tgtEl>
                                      </p:cBhvr>
                                    </p:animEffect>
                                  </p:childTnLst>
                                </p:cTn>
                              </p:par>
                              <p:par>
                                <p:cTn id="13" presetID="3" presetClass="entr" presetSubtype="1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linds(horizontal)">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12"/>
          <p:cNvSpPr>
            <a:spLocks noChangeShapeType="1"/>
          </p:cNvSpPr>
          <p:nvPr/>
        </p:nvSpPr>
        <p:spPr bwMode="auto">
          <a:xfrm>
            <a:off x="0" y="8382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Title 1">
            <a:extLst/>
          </p:cNvPr>
          <p:cNvSpPr txBox="1">
            <a:spLocks/>
          </p:cNvSpPr>
          <p:nvPr/>
        </p:nvSpPr>
        <p:spPr bwMode="auto">
          <a:xfrm>
            <a:off x="381000" y="152400"/>
            <a:ext cx="8458200" cy="1143000"/>
          </a:xfrm>
          <a:prstGeom prst="rect">
            <a:avLst/>
          </a:prstGeom>
          <a:noFill/>
          <a:ln>
            <a:miter lim="800000"/>
            <a:headEnd/>
            <a:tailEnd/>
          </a:ln>
        </p:spPr>
        <p:txBody>
          <a:bodyPr/>
          <a:lstStyle/>
          <a:p>
            <a:pPr algn="ctr">
              <a:defRPr/>
            </a:pPr>
            <a:r>
              <a:rPr lang="en-US" sz="3600" b="1" kern="0" dirty="0">
                <a:latin typeface="+mj-lt"/>
                <a:ea typeface="+mj-ea"/>
                <a:cs typeface="+mj-cs"/>
              </a:rPr>
              <a:t>Hooks law and Modulus of elasticity</a:t>
            </a:r>
          </a:p>
        </p:txBody>
      </p:sp>
      <p:pic>
        <p:nvPicPr>
          <p:cNvPr id="46089"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133600"/>
            <a:ext cx="3879850" cy="1219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533" name="Rectangle 11"/>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spcBef>
                <a:spcPct val="50000"/>
              </a:spcBef>
            </a:pPr>
            <a:r>
              <a:rPr lang="en-US" altLang="en-US" sz="1200">
                <a:latin typeface="Times New Roman" panose="02020603050405020304" pitchFamily="18" charset="0"/>
                <a:ea typeface="Calibri" panose="020F0502020204030204" pitchFamily="34" charset="0"/>
                <a:cs typeface="Times New Roman" panose="02020603050405020304" pitchFamily="18" charset="0"/>
              </a:rPr>
              <a:t>E=</a:t>
            </a:r>
            <a:endParaRPr lang="en-US" altLang="en-US">
              <a:ea typeface="Calibri" panose="020F0502020204030204" pitchFamily="34" charset="0"/>
              <a:cs typeface="Times New Roman" panose="02020603050405020304" pitchFamily="18" charset="0"/>
            </a:endParaRPr>
          </a:p>
        </p:txBody>
      </p:sp>
      <p:pic>
        <p:nvPicPr>
          <p:cNvPr id="46090"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4572000"/>
            <a:ext cx="3103563" cy="1219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 name="Rectangle 12">
            <a:extLst/>
          </p:cNvPr>
          <p:cNvSpPr/>
          <p:nvPr/>
        </p:nvSpPr>
        <p:spPr>
          <a:xfrm>
            <a:off x="762000" y="1371600"/>
            <a:ext cx="2168525" cy="584200"/>
          </a:xfrm>
          <a:prstGeom prst="rect">
            <a:avLst/>
          </a:prstGeom>
        </p:spPr>
        <p:txBody>
          <a:bodyPr wrap="none">
            <a:spAutoFit/>
          </a:bodyPr>
          <a:lstStyle/>
          <a:p>
            <a:pPr algn="ctr" eaLnBrk="1" hangingPunct="1">
              <a:spcBef>
                <a:spcPct val="50000"/>
              </a:spcBef>
              <a:defRPr/>
            </a:pPr>
            <a:r>
              <a:rPr lang="en-US" sz="3200" kern="0" dirty="0">
                <a:latin typeface="+mn-lt"/>
              </a:rPr>
              <a:t>Hooks law: </a:t>
            </a:r>
            <a:endParaRPr lang="en-US" sz="3200" dirty="0">
              <a:latin typeface="+mn-lt"/>
            </a:endParaRPr>
          </a:p>
        </p:txBody>
      </p:sp>
      <p:sp>
        <p:nvSpPr>
          <p:cNvPr id="14" name="Rectangle 13">
            <a:extLst/>
          </p:cNvPr>
          <p:cNvSpPr/>
          <p:nvPr/>
        </p:nvSpPr>
        <p:spPr>
          <a:xfrm>
            <a:off x="838200" y="3733800"/>
            <a:ext cx="3787775" cy="584200"/>
          </a:xfrm>
          <a:prstGeom prst="rect">
            <a:avLst/>
          </a:prstGeom>
        </p:spPr>
        <p:txBody>
          <a:bodyPr wrap="none">
            <a:spAutoFit/>
          </a:bodyPr>
          <a:lstStyle/>
          <a:p>
            <a:pPr algn="ctr">
              <a:defRPr/>
            </a:pPr>
            <a:r>
              <a:rPr lang="en-US" sz="3200" kern="0" dirty="0">
                <a:latin typeface="+mn-lt"/>
              </a:rPr>
              <a:t>Modulus of elasticity:</a:t>
            </a:r>
          </a:p>
        </p:txBody>
      </p:sp>
      <p:pic>
        <p:nvPicPr>
          <p:cNvPr id="22537"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46089"/>
                                        </p:tgtEl>
                                        <p:attrNameLst>
                                          <p:attrName>style.visibility</p:attrName>
                                        </p:attrNameLst>
                                      </p:cBhvr>
                                      <p:to>
                                        <p:strVal val="visible"/>
                                      </p:to>
                                    </p:set>
                                    <p:animEffect transition="in" filter="blinds(horizontal)">
                                      <p:cBhvr>
                                        <p:cTn id="10" dur="500"/>
                                        <p:tgtEl>
                                          <p:spTgt spid="4608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46090"/>
                                        </p:tgtEl>
                                        <p:attrNameLst>
                                          <p:attrName>style.visibility</p:attrName>
                                        </p:attrNameLst>
                                      </p:cBhvr>
                                      <p:to>
                                        <p:strVal val="visible"/>
                                      </p:to>
                                    </p:set>
                                    <p:animEffect transition="in" filter="blinds(horizontal)">
                                      <p:cBhvr>
                                        <p:cTn id="18" dur="500"/>
                                        <p:tgtEl>
                                          <p:spTgt spid="46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8" name="Table 7">
            <a:extLst/>
          </p:cNvPr>
          <p:cNvGraphicFramePr>
            <a:graphicFrameLocks noGrp="1"/>
          </p:cNvGraphicFramePr>
          <p:nvPr/>
        </p:nvGraphicFramePr>
        <p:xfrm>
          <a:off x="1981200" y="2590800"/>
          <a:ext cx="5410200" cy="3365504"/>
        </p:xfrm>
        <a:graphic>
          <a:graphicData uri="http://schemas.openxmlformats.org/drawingml/2006/table">
            <a:tbl>
              <a:tblPr>
                <a:tableStyleId>{BC89EF96-8CEA-46FF-86C4-4CE0E7609802}</a:tableStyleId>
              </a:tblPr>
              <a:tblGrid>
                <a:gridCol w="2175842">
                  <a:extLst>
                    <a:ext uri="{9D8B030D-6E8A-4147-A177-3AD203B41FA5}">
                      <a16:colId xmlns:a16="http://schemas.microsoft.com/office/drawing/2014/main" xmlns="" val="20000"/>
                    </a:ext>
                  </a:extLst>
                </a:gridCol>
                <a:gridCol w="3234358">
                  <a:extLst>
                    <a:ext uri="{9D8B030D-6E8A-4147-A177-3AD203B41FA5}">
                      <a16:colId xmlns:a16="http://schemas.microsoft.com/office/drawing/2014/main" xmlns="" val="20001"/>
                    </a:ext>
                  </a:extLst>
                </a:gridCol>
              </a:tblGrid>
              <a:tr h="420688">
                <a:tc>
                  <a:txBody>
                    <a:bodyPr/>
                    <a:lstStyle/>
                    <a:p>
                      <a:pPr marL="0" marR="0" algn="just">
                        <a:lnSpc>
                          <a:spcPct val="115000"/>
                        </a:lnSpc>
                        <a:spcBef>
                          <a:spcPts val="0"/>
                        </a:spcBef>
                        <a:spcAft>
                          <a:spcPts val="0"/>
                        </a:spcAft>
                      </a:pPr>
                      <a:r>
                        <a:rPr lang="en-US" sz="2400" b="1" dirty="0"/>
                        <a:t>Material</a:t>
                      </a:r>
                      <a:endParaRPr lang="en-US" sz="2400" b="1" dirty="0">
                        <a:latin typeface="Calibri"/>
                        <a:ea typeface="Calibri"/>
                        <a:cs typeface="Times New Roman"/>
                      </a:endParaRPr>
                    </a:p>
                  </a:txBody>
                  <a:tcPr marL="68580" marR="68580" marT="0" marB="0">
                    <a:solidFill>
                      <a:schemeClr val="accent5">
                        <a:lumMod val="40000"/>
                        <a:lumOff val="60000"/>
                      </a:schemeClr>
                    </a:solidFill>
                  </a:tcPr>
                </a:tc>
                <a:tc>
                  <a:txBody>
                    <a:bodyPr/>
                    <a:lstStyle/>
                    <a:p>
                      <a:pPr marL="0" marR="0" algn="just">
                        <a:lnSpc>
                          <a:spcPct val="115000"/>
                        </a:lnSpc>
                        <a:spcBef>
                          <a:spcPts val="0"/>
                        </a:spcBef>
                        <a:spcAft>
                          <a:spcPts val="0"/>
                        </a:spcAft>
                      </a:pPr>
                      <a:r>
                        <a:rPr lang="en-US" sz="2400" b="1" dirty="0"/>
                        <a:t>Modulus of elasticity</a:t>
                      </a:r>
                      <a:endParaRPr lang="en-US" sz="2400" b="1" dirty="0">
                        <a:latin typeface="Calibri"/>
                        <a:ea typeface="Calibri"/>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xmlns="" val="10000"/>
                  </a:ext>
                </a:extLst>
              </a:tr>
              <a:tr h="420688">
                <a:tc>
                  <a:txBody>
                    <a:bodyPr/>
                    <a:lstStyle/>
                    <a:p>
                      <a:pPr marL="0" marR="0" algn="just">
                        <a:lnSpc>
                          <a:spcPct val="115000"/>
                        </a:lnSpc>
                        <a:spcBef>
                          <a:spcPts val="0"/>
                        </a:spcBef>
                        <a:spcAft>
                          <a:spcPts val="0"/>
                        </a:spcAft>
                      </a:pPr>
                      <a:r>
                        <a:rPr lang="en-US" sz="2400" dirty="0"/>
                        <a:t>Steel</a:t>
                      </a:r>
                      <a:endParaRPr lang="en-US" sz="2400" dirty="0">
                        <a:latin typeface="Calibri"/>
                        <a:ea typeface="Calibri"/>
                        <a:cs typeface="Times New Roman"/>
                      </a:endParaRPr>
                    </a:p>
                  </a:txBody>
                  <a:tcPr marL="68580" marR="68580" marT="0" marB="0">
                    <a:solidFill>
                      <a:schemeClr val="accent5">
                        <a:lumMod val="40000"/>
                        <a:lumOff val="60000"/>
                      </a:schemeClr>
                    </a:solidFill>
                  </a:tcPr>
                </a:tc>
                <a:tc>
                  <a:txBody>
                    <a:bodyPr/>
                    <a:lstStyle/>
                    <a:p>
                      <a:pPr marL="0" marR="0" algn="just">
                        <a:lnSpc>
                          <a:spcPct val="115000"/>
                        </a:lnSpc>
                        <a:spcBef>
                          <a:spcPts val="0"/>
                        </a:spcBef>
                        <a:spcAft>
                          <a:spcPts val="0"/>
                        </a:spcAft>
                      </a:pPr>
                      <a:r>
                        <a:rPr lang="en-US" sz="2400"/>
                        <a:t>210 GPa</a:t>
                      </a:r>
                      <a:endParaRPr lang="en-US" sz="2400">
                        <a:latin typeface="Calibri"/>
                        <a:ea typeface="Calibri"/>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xmlns="" val="10001"/>
                  </a:ext>
                </a:extLst>
              </a:tr>
              <a:tr h="420688">
                <a:tc>
                  <a:txBody>
                    <a:bodyPr/>
                    <a:lstStyle/>
                    <a:p>
                      <a:pPr marL="0" marR="0" algn="just">
                        <a:lnSpc>
                          <a:spcPct val="115000"/>
                        </a:lnSpc>
                        <a:spcBef>
                          <a:spcPts val="0"/>
                        </a:spcBef>
                        <a:spcAft>
                          <a:spcPts val="0"/>
                        </a:spcAft>
                      </a:pPr>
                      <a:r>
                        <a:rPr lang="en-US" sz="2400" dirty="0" err="1"/>
                        <a:t>Aluminium</a:t>
                      </a:r>
                      <a:endParaRPr lang="en-US" sz="2400" dirty="0">
                        <a:latin typeface="Calibri"/>
                        <a:ea typeface="Calibri"/>
                        <a:cs typeface="Times New Roman"/>
                      </a:endParaRPr>
                    </a:p>
                  </a:txBody>
                  <a:tcPr marL="68580" marR="68580" marT="0" marB="0">
                    <a:solidFill>
                      <a:schemeClr val="accent5">
                        <a:lumMod val="40000"/>
                        <a:lumOff val="60000"/>
                      </a:schemeClr>
                    </a:solidFill>
                  </a:tcPr>
                </a:tc>
                <a:tc>
                  <a:txBody>
                    <a:bodyPr/>
                    <a:lstStyle/>
                    <a:p>
                      <a:pPr marL="0" marR="0" algn="just">
                        <a:lnSpc>
                          <a:spcPct val="115000"/>
                        </a:lnSpc>
                        <a:spcBef>
                          <a:spcPts val="0"/>
                        </a:spcBef>
                        <a:spcAft>
                          <a:spcPts val="0"/>
                        </a:spcAft>
                      </a:pPr>
                      <a:r>
                        <a:rPr lang="en-US" sz="2400"/>
                        <a:t>73Gpa</a:t>
                      </a:r>
                      <a:endParaRPr lang="en-US" sz="2400">
                        <a:latin typeface="Calibri"/>
                        <a:ea typeface="Calibri"/>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xmlns="" val="10002"/>
                  </a:ext>
                </a:extLst>
              </a:tr>
              <a:tr h="420688">
                <a:tc>
                  <a:txBody>
                    <a:bodyPr/>
                    <a:lstStyle/>
                    <a:p>
                      <a:pPr marL="0" marR="0" algn="just">
                        <a:lnSpc>
                          <a:spcPct val="115000"/>
                        </a:lnSpc>
                        <a:spcBef>
                          <a:spcPts val="0"/>
                        </a:spcBef>
                        <a:spcAft>
                          <a:spcPts val="0"/>
                        </a:spcAft>
                      </a:pPr>
                      <a:r>
                        <a:rPr lang="en-US" sz="2400" dirty="0"/>
                        <a:t>Brass</a:t>
                      </a:r>
                      <a:endParaRPr lang="en-US" sz="2400" dirty="0">
                        <a:latin typeface="Calibri"/>
                        <a:ea typeface="Calibri"/>
                        <a:cs typeface="Times New Roman"/>
                      </a:endParaRPr>
                    </a:p>
                  </a:txBody>
                  <a:tcPr marL="68580" marR="68580" marT="0" marB="0">
                    <a:solidFill>
                      <a:schemeClr val="accent5">
                        <a:lumMod val="40000"/>
                        <a:lumOff val="60000"/>
                      </a:schemeClr>
                    </a:solidFill>
                  </a:tcPr>
                </a:tc>
                <a:tc>
                  <a:txBody>
                    <a:bodyPr/>
                    <a:lstStyle/>
                    <a:p>
                      <a:pPr marL="0" marR="0" algn="just">
                        <a:lnSpc>
                          <a:spcPct val="115000"/>
                        </a:lnSpc>
                        <a:spcBef>
                          <a:spcPts val="0"/>
                        </a:spcBef>
                        <a:spcAft>
                          <a:spcPts val="0"/>
                        </a:spcAft>
                      </a:pPr>
                      <a:r>
                        <a:rPr lang="en-US" sz="2400"/>
                        <a:t>96 – 110 GPa</a:t>
                      </a:r>
                      <a:endParaRPr lang="en-US" sz="2400">
                        <a:latin typeface="Calibri"/>
                        <a:ea typeface="Calibri"/>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xmlns="" val="10003"/>
                  </a:ext>
                </a:extLst>
              </a:tr>
              <a:tr h="420688">
                <a:tc>
                  <a:txBody>
                    <a:bodyPr/>
                    <a:lstStyle/>
                    <a:p>
                      <a:pPr marL="0" marR="0" algn="just">
                        <a:lnSpc>
                          <a:spcPct val="115000"/>
                        </a:lnSpc>
                        <a:spcBef>
                          <a:spcPts val="0"/>
                        </a:spcBef>
                        <a:spcAft>
                          <a:spcPts val="0"/>
                        </a:spcAft>
                      </a:pPr>
                      <a:r>
                        <a:rPr lang="en-US" sz="2400" dirty="0"/>
                        <a:t>Cast Iron</a:t>
                      </a:r>
                      <a:endParaRPr lang="en-US" sz="2400" dirty="0">
                        <a:latin typeface="Calibri"/>
                        <a:ea typeface="Calibri"/>
                        <a:cs typeface="Times New Roman"/>
                      </a:endParaRPr>
                    </a:p>
                  </a:txBody>
                  <a:tcPr marL="68580" marR="68580" marT="0" marB="0">
                    <a:solidFill>
                      <a:schemeClr val="accent5">
                        <a:lumMod val="40000"/>
                        <a:lumOff val="60000"/>
                      </a:schemeClr>
                    </a:solidFill>
                  </a:tcPr>
                </a:tc>
                <a:tc>
                  <a:txBody>
                    <a:bodyPr/>
                    <a:lstStyle/>
                    <a:p>
                      <a:pPr marL="0" marR="0" algn="just">
                        <a:lnSpc>
                          <a:spcPct val="115000"/>
                        </a:lnSpc>
                        <a:spcBef>
                          <a:spcPts val="0"/>
                        </a:spcBef>
                        <a:spcAft>
                          <a:spcPts val="0"/>
                        </a:spcAft>
                      </a:pPr>
                      <a:r>
                        <a:rPr lang="en-US" sz="2400" dirty="0"/>
                        <a:t>83 – 170 </a:t>
                      </a:r>
                      <a:r>
                        <a:rPr lang="en-US" sz="2400" dirty="0" err="1"/>
                        <a:t>GPa</a:t>
                      </a:r>
                      <a:endParaRPr lang="en-US" sz="2400" dirty="0">
                        <a:latin typeface="Calibri"/>
                        <a:ea typeface="Calibri"/>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xmlns="" val="10004"/>
                  </a:ext>
                </a:extLst>
              </a:tr>
              <a:tr h="420688">
                <a:tc>
                  <a:txBody>
                    <a:bodyPr/>
                    <a:lstStyle/>
                    <a:p>
                      <a:pPr marL="0" marR="0" algn="just">
                        <a:lnSpc>
                          <a:spcPct val="115000"/>
                        </a:lnSpc>
                        <a:spcBef>
                          <a:spcPts val="0"/>
                        </a:spcBef>
                        <a:spcAft>
                          <a:spcPts val="0"/>
                        </a:spcAft>
                      </a:pPr>
                      <a:r>
                        <a:rPr lang="en-US" sz="2400"/>
                        <a:t>Concrete</a:t>
                      </a:r>
                      <a:endParaRPr lang="en-US" sz="2400">
                        <a:latin typeface="Calibri"/>
                        <a:ea typeface="Calibri"/>
                        <a:cs typeface="Times New Roman"/>
                      </a:endParaRPr>
                    </a:p>
                  </a:txBody>
                  <a:tcPr marL="68580" marR="68580" marT="0" marB="0">
                    <a:solidFill>
                      <a:schemeClr val="accent5">
                        <a:lumMod val="40000"/>
                        <a:lumOff val="60000"/>
                      </a:schemeClr>
                    </a:solidFill>
                  </a:tcPr>
                </a:tc>
                <a:tc>
                  <a:txBody>
                    <a:bodyPr/>
                    <a:lstStyle/>
                    <a:p>
                      <a:pPr marL="0" marR="0" algn="just">
                        <a:lnSpc>
                          <a:spcPct val="115000"/>
                        </a:lnSpc>
                        <a:spcBef>
                          <a:spcPts val="0"/>
                        </a:spcBef>
                        <a:spcAft>
                          <a:spcPts val="0"/>
                        </a:spcAft>
                      </a:pPr>
                      <a:r>
                        <a:rPr lang="en-US" sz="2400" dirty="0"/>
                        <a:t>17 – 31 </a:t>
                      </a:r>
                      <a:r>
                        <a:rPr lang="en-US" sz="2400" dirty="0" err="1"/>
                        <a:t>GPa</a:t>
                      </a:r>
                      <a:endParaRPr lang="en-US" sz="2400" dirty="0">
                        <a:latin typeface="Calibri"/>
                        <a:ea typeface="Calibri"/>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xmlns="" val="10005"/>
                  </a:ext>
                </a:extLst>
              </a:tr>
              <a:tr h="420688">
                <a:tc>
                  <a:txBody>
                    <a:bodyPr/>
                    <a:lstStyle/>
                    <a:p>
                      <a:pPr marL="0" marR="0" algn="just">
                        <a:lnSpc>
                          <a:spcPct val="115000"/>
                        </a:lnSpc>
                        <a:spcBef>
                          <a:spcPts val="0"/>
                        </a:spcBef>
                        <a:spcAft>
                          <a:spcPts val="0"/>
                        </a:spcAft>
                      </a:pPr>
                      <a:r>
                        <a:rPr lang="en-US" sz="2400"/>
                        <a:t>Rubber</a:t>
                      </a:r>
                      <a:endParaRPr lang="en-US" sz="2400">
                        <a:latin typeface="Calibri"/>
                        <a:ea typeface="Calibri"/>
                        <a:cs typeface="Times New Roman"/>
                      </a:endParaRPr>
                    </a:p>
                  </a:txBody>
                  <a:tcPr marL="68580" marR="68580" marT="0" marB="0">
                    <a:solidFill>
                      <a:schemeClr val="accent5">
                        <a:lumMod val="40000"/>
                        <a:lumOff val="60000"/>
                      </a:schemeClr>
                    </a:solidFill>
                  </a:tcPr>
                </a:tc>
                <a:tc>
                  <a:txBody>
                    <a:bodyPr/>
                    <a:lstStyle/>
                    <a:p>
                      <a:pPr marL="0" marR="0" algn="just">
                        <a:lnSpc>
                          <a:spcPct val="115000"/>
                        </a:lnSpc>
                        <a:spcBef>
                          <a:spcPts val="0"/>
                        </a:spcBef>
                        <a:spcAft>
                          <a:spcPts val="0"/>
                        </a:spcAft>
                      </a:pPr>
                      <a:r>
                        <a:rPr lang="en-US" sz="2400" dirty="0"/>
                        <a:t>0.0007 – 0.004 </a:t>
                      </a:r>
                      <a:r>
                        <a:rPr lang="en-US" sz="2400" dirty="0" err="1"/>
                        <a:t>GPa</a:t>
                      </a:r>
                      <a:endParaRPr lang="en-US" sz="2400" dirty="0">
                        <a:latin typeface="Calibri"/>
                        <a:ea typeface="Calibri"/>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xmlns="" val="10006"/>
                  </a:ext>
                </a:extLst>
              </a:tr>
              <a:tr h="420688">
                <a:tc>
                  <a:txBody>
                    <a:bodyPr/>
                    <a:lstStyle/>
                    <a:p>
                      <a:pPr marL="0" marR="0" algn="just">
                        <a:lnSpc>
                          <a:spcPct val="115000"/>
                        </a:lnSpc>
                        <a:spcBef>
                          <a:spcPts val="0"/>
                        </a:spcBef>
                        <a:spcAft>
                          <a:spcPts val="0"/>
                        </a:spcAft>
                      </a:pPr>
                      <a:r>
                        <a:rPr lang="en-US" sz="2400"/>
                        <a:t>Tungsten</a:t>
                      </a:r>
                      <a:endParaRPr lang="en-US" sz="2400">
                        <a:latin typeface="Calibri"/>
                        <a:ea typeface="Calibri"/>
                        <a:cs typeface="Times New Roman"/>
                      </a:endParaRPr>
                    </a:p>
                  </a:txBody>
                  <a:tcPr marL="68580" marR="68580" marT="0" marB="0">
                    <a:solidFill>
                      <a:schemeClr val="accent5">
                        <a:lumMod val="40000"/>
                        <a:lumOff val="60000"/>
                      </a:schemeClr>
                    </a:solidFill>
                  </a:tcPr>
                </a:tc>
                <a:tc>
                  <a:txBody>
                    <a:bodyPr/>
                    <a:lstStyle/>
                    <a:p>
                      <a:pPr marL="0" marR="0" algn="just">
                        <a:lnSpc>
                          <a:spcPct val="115000"/>
                        </a:lnSpc>
                        <a:spcBef>
                          <a:spcPts val="0"/>
                        </a:spcBef>
                        <a:spcAft>
                          <a:spcPts val="0"/>
                        </a:spcAft>
                      </a:pPr>
                      <a:r>
                        <a:rPr lang="en-US" sz="2400" dirty="0"/>
                        <a:t>340 – 380 </a:t>
                      </a:r>
                      <a:r>
                        <a:rPr lang="en-US" sz="2400" dirty="0" err="1"/>
                        <a:t>GPa</a:t>
                      </a:r>
                      <a:endParaRPr lang="en-US" sz="2400" dirty="0">
                        <a:latin typeface="Calibri"/>
                        <a:ea typeface="Calibri"/>
                        <a:cs typeface="Times New Roman"/>
                      </a:endParaRPr>
                    </a:p>
                  </a:txBody>
                  <a:tcPr marL="68580" marR="68580" marT="0" marB="0">
                    <a:solidFill>
                      <a:schemeClr val="accent5">
                        <a:lumMod val="40000"/>
                        <a:lumOff val="60000"/>
                      </a:schemeClr>
                    </a:solidFill>
                  </a:tcPr>
                </a:tc>
                <a:extLst>
                  <a:ext uri="{0D108BD9-81ED-4DB2-BD59-A6C34878D82A}">
                    <a16:rowId xmlns:a16="http://schemas.microsoft.com/office/drawing/2014/main" xmlns="" val="10007"/>
                  </a:ext>
                </a:extLst>
              </a:tr>
            </a:tbl>
          </a:graphicData>
        </a:graphic>
      </p:graphicFrame>
      <p:sp>
        <p:nvSpPr>
          <p:cNvPr id="24608" name="Rectangle 8"/>
          <p:cNvSpPr>
            <a:spLocks noChangeArrowheads="1"/>
          </p:cNvSpPr>
          <p:nvPr/>
        </p:nvSpPr>
        <p:spPr bwMode="auto">
          <a:xfrm>
            <a:off x="381000" y="1066800"/>
            <a:ext cx="8015288"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tabLst>
                <a:tab pos="1714500" algn="l"/>
              </a:tabLst>
              <a:defRPr sz="2400">
                <a:solidFill>
                  <a:srgbClr val="FFFFFF"/>
                </a:solidFill>
                <a:latin typeface="Arial" panose="020B0604020202020204" pitchFamily="34" charset="0"/>
              </a:defRPr>
            </a:lvl1pPr>
            <a:lvl2pPr marL="742950" indent="-285750">
              <a:tabLst>
                <a:tab pos="1714500" algn="l"/>
              </a:tabLst>
              <a:defRPr sz="2400">
                <a:solidFill>
                  <a:srgbClr val="FFFFFF"/>
                </a:solidFill>
                <a:latin typeface="Arial" panose="020B0604020202020204" pitchFamily="34" charset="0"/>
              </a:defRPr>
            </a:lvl2pPr>
            <a:lvl3pPr marL="1143000" indent="-228600">
              <a:tabLst>
                <a:tab pos="1714500" algn="l"/>
              </a:tabLst>
              <a:defRPr sz="2400">
                <a:solidFill>
                  <a:srgbClr val="FFFFFF"/>
                </a:solidFill>
                <a:latin typeface="Arial" panose="020B0604020202020204" pitchFamily="34" charset="0"/>
              </a:defRPr>
            </a:lvl3pPr>
            <a:lvl4pPr marL="1600200" indent="-228600">
              <a:tabLst>
                <a:tab pos="1714500" algn="l"/>
              </a:tabLst>
              <a:defRPr sz="2400">
                <a:solidFill>
                  <a:srgbClr val="FFFFFF"/>
                </a:solidFill>
                <a:latin typeface="Arial" panose="020B0604020202020204" pitchFamily="34" charset="0"/>
              </a:defRPr>
            </a:lvl4pPr>
            <a:lvl5pPr marL="2057400" indent="-228600">
              <a:tabLst>
                <a:tab pos="1714500" algn="l"/>
              </a:tabLst>
              <a:defRPr sz="2400">
                <a:solidFill>
                  <a:srgbClr val="FFFFFF"/>
                </a:solidFill>
                <a:latin typeface="Arial" panose="020B0604020202020204" pitchFamily="34" charset="0"/>
              </a:defRPr>
            </a:lvl5pPr>
            <a:lvl6pPr marL="2514600" indent="-228600" eaLnBrk="0" fontAlgn="base" hangingPunct="0">
              <a:spcBef>
                <a:spcPct val="0"/>
              </a:spcBef>
              <a:spcAft>
                <a:spcPct val="0"/>
              </a:spcAft>
              <a:tabLst>
                <a:tab pos="1714500" algn="l"/>
              </a:tabLst>
              <a:defRPr sz="2400">
                <a:solidFill>
                  <a:srgbClr val="FFFFFF"/>
                </a:solidFill>
                <a:latin typeface="Arial" panose="020B0604020202020204" pitchFamily="34" charset="0"/>
              </a:defRPr>
            </a:lvl6pPr>
            <a:lvl7pPr marL="2971800" indent="-228600" eaLnBrk="0" fontAlgn="base" hangingPunct="0">
              <a:spcBef>
                <a:spcPct val="0"/>
              </a:spcBef>
              <a:spcAft>
                <a:spcPct val="0"/>
              </a:spcAft>
              <a:tabLst>
                <a:tab pos="1714500" algn="l"/>
              </a:tabLst>
              <a:defRPr sz="2400">
                <a:solidFill>
                  <a:srgbClr val="FFFFFF"/>
                </a:solidFill>
                <a:latin typeface="Arial" panose="020B0604020202020204" pitchFamily="34" charset="0"/>
              </a:defRPr>
            </a:lvl7pPr>
            <a:lvl8pPr marL="3429000" indent="-228600" eaLnBrk="0" fontAlgn="base" hangingPunct="0">
              <a:spcBef>
                <a:spcPct val="0"/>
              </a:spcBef>
              <a:spcAft>
                <a:spcPct val="0"/>
              </a:spcAft>
              <a:tabLst>
                <a:tab pos="1714500" algn="l"/>
              </a:tabLst>
              <a:defRPr sz="2400">
                <a:solidFill>
                  <a:srgbClr val="FFFFFF"/>
                </a:solidFill>
                <a:latin typeface="Arial" panose="020B0604020202020204" pitchFamily="34" charset="0"/>
              </a:defRPr>
            </a:lvl8pPr>
            <a:lvl9pPr marL="3886200" indent="-228600" eaLnBrk="0" fontAlgn="base" hangingPunct="0">
              <a:spcBef>
                <a:spcPct val="0"/>
              </a:spcBef>
              <a:spcAft>
                <a:spcPct val="0"/>
              </a:spcAft>
              <a:tabLst>
                <a:tab pos="1714500" algn="l"/>
              </a:tabLst>
              <a:defRPr sz="2400">
                <a:solidFill>
                  <a:srgbClr val="FFFFFF"/>
                </a:solidFill>
                <a:latin typeface="Arial" panose="020B0604020202020204" pitchFamily="34" charset="0"/>
              </a:defRPr>
            </a:lvl9pPr>
          </a:lstStyle>
          <a:p>
            <a:pPr algn="just">
              <a:spcBef>
                <a:spcPts val="600"/>
              </a:spcBef>
            </a:pPr>
            <a:r>
              <a:rPr lang="en-US" altLang="en-US" sz="3200">
                <a:latin typeface="Times New Roman" panose="02020603050405020304" pitchFamily="18" charset="0"/>
                <a:ea typeface="Calibri" panose="020F0502020204030204" pitchFamily="34" charset="0"/>
                <a:cs typeface="Times New Roman" panose="02020603050405020304" pitchFamily="18" charset="0"/>
              </a:rPr>
              <a:t>The following table shows modulus of elasticity </a:t>
            </a:r>
          </a:p>
          <a:p>
            <a:pPr algn="just">
              <a:spcBef>
                <a:spcPts val="600"/>
              </a:spcBef>
            </a:pPr>
            <a:r>
              <a:rPr lang="en-US" altLang="en-US" sz="3200">
                <a:latin typeface="Times New Roman" panose="02020603050405020304" pitchFamily="18" charset="0"/>
                <a:ea typeface="Calibri" panose="020F0502020204030204" pitchFamily="34" charset="0"/>
                <a:cs typeface="Times New Roman" panose="02020603050405020304" pitchFamily="18" charset="0"/>
              </a:rPr>
              <a:t>of important materials:</a:t>
            </a:r>
            <a:endParaRPr lang="en-US" altLang="en-US" sz="3200">
              <a:ea typeface="Calibri" panose="020F0502020204030204" pitchFamily="34" charset="0"/>
              <a:cs typeface="Times New Roman" panose="02020603050405020304" pitchFamily="18" charset="0"/>
            </a:endParaRPr>
          </a:p>
        </p:txBody>
      </p:sp>
      <p:pic>
        <p:nvPicPr>
          <p:cNvPr id="24609"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288"/>
            <a:ext cx="7270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9"/>
          <p:cNvSpPr>
            <a:spLocks noGrp="1"/>
          </p:cNvSpPr>
          <p:nvPr>
            <p:ph idx="1"/>
          </p:nvPr>
        </p:nvSpPr>
        <p:spPr bwMode="auto">
          <a:xfrm>
            <a:off x="304800" y="1752600"/>
            <a:ext cx="8229600" cy="175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en-US" altLang="en-US" b="1" smtClean="0">
                <a:solidFill>
                  <a:srgbClr val="FFFFFF"/>
                </a:solidFill>
              </a:rPr>
              <a:t>	</a:t>
            </a:r>
            <a:r>
              <a:rPr lang="en-US" altLang="en-US" smtClean="0">
                <a:solidFill>
                  <a:srgbClr val="FFFFFF"/>
                </a:solidFill>
              </a:rPr>
              <a:t>Tension test on ductile and brittle material</a:t>
            </a:r>
            <a:br>
              <a:rPr lang="en-US" altLang="en-US" smtClean="0">
                <a:solidFill>
                  <a:srgbClr val="FFFFFF"/>
                </a:solidFill>
              </a:rPr>
            </a:br>
            <a:r>
              <a:rPr lang="en-US" altLang="en-US" smtClean="0">
                <a:solidFill>
                  <a:srgbClr val="FFFFFF"/>
                </a:solidFill>
              </a:rPr>
              <a:t>Factor of safety</a:t>
            </a:r>
            <a:br>
              <a:rPr lang="en-US" altLang="en-US" smtClean="0">
                <a:solidFill>
                  <a:srgbClr val="FFFFFF"/>
                </a:solidFill>
              </a:rPr>
            </a:br>
            <a:r>
              <a:rPr lang="en-US" altLang="en-US" smtClean="0">
                <a:solidFill>
                  <a:srgbClr val="FFFFFF"/>
                </a:solidFill>
              </a:rPr>
              <a:t>Allowable stress</a:t>
            </a:r>
            <a:endParaRPr lang="en-US" altLang="en-US" smtClean="0"/>
          </a:p>
        </p:txBody>
      </p:sp>
      <p:sp>
        <p:nvSpPr>
          <p:cNvPr id="26627" name="Line 12"/>
          <p:cNvSpPr>
            <a:spLocks noChangeShapeType="1"/>
          </p:cNvSpPr>
          <p:nvPr/>
        </p:nvSpPr>
        <p:spPr bwMode="auto">
          <a:xfrm>
            <a:off x="0" y="7620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0" name="TextBox 1"/>
          <p:cNvSpPr txBox="1">
            <a:spLocks noChangeArrowheads="1"/>
          </p:cNvSpPr>
          <p:nvPr/>
        </p:nvSpPr>
        <p:spPr bwMode="auto">
          <a:xfrm>
            <a:off x="6019800" y="5715000"/>
            <a:ext cx="2438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hlinkClick r:id="rId3" action="ppaction://hlinksldjump"/>
              </a:rPr>
              <a:t>HOME</a:t>
            </a:r>
            <a:endParaRPr lang="en-US" altLang="en-US"/>
          </a:p>
        </p:txBody>
      </p:sp>
      <p:pic>
        <p:nvPicPr>
          <p:cNvPr id="26631"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Documents and Settings\Admin\Desktop\seepage\Photo0784.jpg"/>
          <p:cNvPicPr>
            <a:picLocks noChangeAspect="1" noChangeArrowheads="1"/>
          </p:cNvPicPr>
          <p:nvPr/>
        </p:nvPicPr>
        <p:blipFill>
          <a:blip r:embed="rId3">
            <a:extLst>
              <a:ext uri="{28A0092B-C50C-407E-A947-70E740481C1C}">
                <a14:useLocalDpi xmlns:a14="http://schemas.microsoft.com/office/drawing/2010/main" val="0"/>
              </a:ext>
            </a:extLst>
          </a:blip>
          <a:srcRect l="5882" t="7843" r="2940"/>
          <a:stretch>
            <a:fillRect/>
          </a:stretch>
        </p:blipFill>
        <p:spPr bwMode="auto">
          <a:xfrm>
            <a:off x="304800" y="1219200"/>
            <a:ext cx="4724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1" descr="Description: C:\Documents and Settings\Admin\My Documents\My Pictures\universal_testing_machin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0950" y="1219200"/>
            <a:ext cx="38862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p:cNvPr>
          <p:cNvSpPr/>
          <p:nvPr/>
        </p:nvSpPr>
        <p:spPr>
          <a:xfrm>
            <a:off x="914400" y="152400"/>
            <a:ext cx="7620000" cy="523875"/>
          </a:xfrm>
          <a:prstGeom prst="rect">
            <a:avLst/>
          </a:prstGeom>
        </p:spPr>
        <p:txBody>
          <a:bodyPr>
            <a:spAutoFit/>
          </a:bodyPr>
          <a:lstStyle/>
          <a:p>
            <a:pPr algn="ctr" eaLnBrk="1" hangingPunct="1">
              <a:spcBef>
                <a:spcPct val="50000"/>
              </a:spcBef>
              <a:defRPr/>
            </a:pPr>
            <a:r>
              <a:rPr lang="en-US" sz="1800" b="1" dirty="0">
                <a:latin typeface="Arial" charset="0"/>
              </a:rPr>
              <a:t>	</a:t>
            </a:r>
            <a:r>
              <a:rPr lang="en-US" sz="2800" b="1" dirty="0">
                <a:latin typeface="+mn-lt"/>
              </a:rPr>
              <a:t>Tension test on ductile and brittle material</a:t>
            </a:r>
            <a:endParaRPr lang="en-US" sz="2800" dirty="0">
              <a:latin typeface="+mn-lt"/>
            </a:endParaRPr>
          </a:p>
        </p:txBody>
      </p:sp>
      <p:sp>
        <p:nvSpPr>
          <p:cNvPr id="28677" name="Line 12"/>
          <p:cNvSpPr>
            <a:spLocks noChangeShapeType="1"/>
          </p:cNvSpPr>
          <p:nvPr/>
        </p:nvSpPr>
        <p:spPr bwMode="auto">
          <a:xfrm>
            <a:off x="0" y="7620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8678"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3" descr="C:\Documents and Settings\Admin\Desktop\seepage\Photo0781.jpg"/>
          <p:cNvPicPr>
            <a:picLocks noChangeAspect="1" noChangeArrowheads="1"/>
          </p:cNvPicPr>
          <p:nvPr/>
        </p:nvPicPr>
        <p:blipFill>
          <a:blip r:embed="rId6">
            <a:extLst>
              <a:ext uri="{28A0092B-C50C-407E-A947-70E740481C1C}">
                <a14:useLocalDpi xmlns:a14="http://schemas.microsoft.com/office/drawing/2010/main" val="0"/>
              </a:ext>
            </a:extLst>
          </a:blip>
          <a:srcRect t="31395" b="48837"/>
          <a:stretch>
            <a:fillRect/>
          </a:stretch>
        </p:blipFill>
        <p:spPr bwMode="auto">
          <a:xfrm>
            <a:off x="38100" y="5562600"/>
            <a:ext cx="906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3" name="Text Box 8"/>
          <p:cNvSpPr txBox="1">
            <a:spLocks noChangeArrowheads="1"/>
          </p:cNvSpPr>
          <p:nvPr/>
        </p:nvSpPr>
        <p:spPr bwMode="auto">
          <a:xfrm>
            <a:off x="1524000" y="381000"/>
            <a:ext cx="678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STRESS-STRAIN DIAGRAM</a:t>
            </a:r>
          </a:p>
        </p:txBody>
      </p:sp>
      <p:sp>
        <p:nvSpPr>
          <p:cNvPr id="30724" name="Text Box 12"/>
          <p:cNvSpPr txBox="1">
            <a:spLocks noChangeArrowheads="1"/>
          </p:cNvSpPr>
          <p:nvPr/>
        </p:nvSpPr>
        <p:spPr bwMode="auto">
          <a:xfrm>
            <a:off x="1905000" y="6416675"/>
            <a:ext cx="5638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t>Typical tensile test curve for mild steel</a:t>
            </a:r>
          </a:p>
        </p:txBody>
      </p:sp>
      <p:pic>
        <p:nvPicPr>
          <p:cNvPr id="307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143000"/>
            <a:ext cx="6934200"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0726"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1" name="Text Box 7"/>
          <p:cNvSpPr txBox="1">
            <a:spLocks noChangeArrowheads="1"/>
          </p:cNvSpPr>
          <p:nvPr/>
        </p:nvSpPr>
        <p:spPr bwMode="auto">
          <a:xfrm>
            <a:off x="1524000" y="381000"/>
            <a:ext cx="678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STRESS-STRAIN DIAGRAM</a:t>
            </a:r>
          </a:p>
        </p:txBody>
      </p:sp>
      <p:sp>
        <p:nvSpPr>
          <p:cNvPr id="32772" name="Text Box 8"/>
          <p:cNvSpPr txBox="1">
            <a:spLocks noChangeArrowheads="1"/>
          </p:cNvSpPr>
          <p:nvPr/>
        </p:nvSpPr>
        <p:spPr bwMode="auto">
          <a:xfrm>
            <a:off x="228600" y="5562600"/>
            <a:ext cx="87630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t>Typical tensile test curve for mild steel showing upper yield point and lower yield point and also the elastic range and plastic range</a:t>
            </a:r>
          </a:p>
        </p:txBody>
      </p:sp>
      <p:pic>
        <p:nvPicPr>
          <p:cNvPr id="32773" name="Picture 10" descr="scan0007"/>
          <p:cNvPicPr>
            <a:picLocks noChangeAspect="1" noChangeArrowheads="1"/>
          </p:cNvPicPr>
          <p:nvPr/>
        </p:nvPicPr>
        <p:blipFill>
          <a:blip r:embed="rId3">
            <a:extLst>
              <a:ext uri="{28A0092B-C50C-407E-A947-70E740481C1C}">
                <a14:useLocalDpi xmlns:a14="http://schemas.microsoft.com/office/drawing/2010/main" val="0"/>
              </a:ext>
            </a:extLst>
          </a:blip>
          <a:srcRect l="4761" t="7483" r="7143" b="10210"/>
          <a:stretch>
            <a:fillRect/>
          </a:stretch>
        </p:blipFill>
        <p:spPr bwMode="auto">
          <a:xfrm>
            <a:off x="1066800" y="1066800"/>
            <a:ext cx="7315200"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12"/>
          <p:cNvSpPr>
            <a:spLocks noChangeShapeType="1"/>
          </p:cNvSpPr>
          <p:nvPr/>
        </p:nvSpPr>
        <p:spPr bwMode="auto">
          <a:xfrm>
            <a:off x="0" y="7620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19" name="Rectangle 20"/>
          <p:cNvSpPr>
            <a:spLocks noChangeArrowheads="1"/>
          </p:cNvSpPr>
          <p:nvPr/>
        </p:nvSpPr>
        <p:spPr bwMode="auto">
          <a:xfrm>
            <a:off x="228600" y="1143000"/>
            <a:ext cx="3038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tabLst>
                <a:tab pos="1714500" algn="l"/>
              </a:tabLst>
              <a:defRPr sz="2400">
                <a:solidFill>
                  <a:srgbClr val="FFFFFF"/>
                </a:solidFill>
                <a:latin typeface="Arial" panose="020B0604020202020204" pitchFamily="34" charset="0"/>
              </a:defRPr>
            </a:lvl1pPr>
            <a:lvl2pPr marL="742950" indent="-285750">
              <a:tabLst>
                <a:tab pos="1714500" algn="l"/>
              </a:tabLst>
              <a:defRPr sz="2400">
                <a:solidFill>
                  <a:srgbClr val="FFFFFF"/>
                </a:solidFill>
                <a:latin typeface="Arial" panose="020B0604020202020204" pitchFamily="34" charset="0"/>
              </a:defRPr>
            </a:lvl2pPr>
            <a:lvl3pPr marL="1143000" indent="-228600">
              <a:tabLst>
                <a:tab pos="1714500" algn="l"/>
              </a:tabLst>
              <a:defRPr sz="2400">
                <a:solidFill>
                  <a:srgbClr val="FFFFFF"/>
                </a:solidFill>
                <a:latin typeface="Arial" panose="020B0604020202020204" pitchFamily="34" charset="0"/>
              </a:defRPr>
            </a:lvl3pPr>
            <a:lvl4pPr marL="1600200" indent="-228600">
              <a:tabLst>
                <a:tab pos="1714500" algn="l"/>
              </a:tabLst>
              <a:defRPr sz="2400">
                <a:solidFill>
                  <a:srgbClr val="FFFFFF"/>
                </a:solidFill>
                <a:latin typeface="Arial" panose="020B0604020202020204" pitchFamily="34" charset="0"/>
              </a:defRPr>
            </a:lvl4pPr>
            <a:lvl5pPr marL="2057400" indent="-228600">
              <a:tabLst>
                <a:tab pos="1714500" algn="l"/>
              </a:tabLst>
              <a:defRPr sz="2400">
                <a:solidFill>
                  <a:srgbClr val="FFFFFF"/>
                </a:solidFill>
                <a:latin typeface="Arial" panose="020B0604020202020204" pitchFamily="34" charset="0"/>
              </a:defRPr>
            </a:lvl5pPr>
            <a:lvl6pPr marL="2514600" indent="-228600" eaLnBrk="0" fontAlgn="base" hangingPunct="0">
              <a:spcBef>
                <a:spcPct val="0"/>
              </a:spcBef>
              <a:spcAft>
                <a:spcPct val="0"/>
              </a:spcAft>
              <a:tabLst>
                <a:tab pos="1714500" algn="l"/>
              </a:tabLst>
              <a:defRPr sz="2400">
                <a:solidFill>
                  <a:srgbClr val="FFFFFF"/>
                </a:solidFill>
                <a:latin typeface="Arial" panose="020B0604020202020204" pitchFamily="34" charset="0"/>
              </a:defRPr>
            </a:lvl6pPr>
            <a:lvl7pPr marL="2971800" indent="-228600" eaLnBrk="0" fontAlgn="base" hangingPunct="0">
              <a:spcBef>
                <a:spcPct val="0"/>
              </a:spcBef>
              <a:spcAft>
                <a:spcPct val="0"/>
              </a:spcAft>
              <a:tabLst>
                <a:tab pos="1714500" algn="l"/>
              </a:tabLst>
              <a:defRPr sz="2400">
                <a:solidFill>
                  <a:srgbClr val="FFFFFF"/>
                </a:solidFill>
                <a:latin typeface="Arial" panose="020B0604020202020204" pitchFamily="34" charset="0"/>
              </a:defRPr>
            </a:lvl7pPr>
            <a:lvl8pPr marL="3429000" indent="-228600" eaLnBrk="0" fontAlgn="base" hangingPunct="0">
              <a:spcBef>
                <a:spcPct val="0"/>
              </a:spcBef>
              <a:spcAft>
                <a:spcPct val="0"/>
              </a:spcAft>
              <a:tabLst>
                <a:tab pos="1714500" algn="l"/>
              </a:tabLst>
              <a:defRPr sz="2400">
                <a:solidFill>
                  <a:srgbClr val="FFFFFF"/>
                </a:solidFill>
                <a:latin typeface="Arial" panose="020B0604020202020204" pitchFamily="34" charset="0"/>
              </a:defRPr>
            </a:lvl8pPr>
            <a:lvl9pPr marL="3886200" indent="-228600" eaLnBrk="0" fontAlgn="base" hangingPunct="0">
              <a:spcBef>
                <a:spcPct val="0"/>
              </a:spcBef>
              <a:spcAft>
                <a:spcPct val="0"/>
              </a:spcAft>
              <a:tabLst>
                <a:tab pos="1714500" algn="l"/>
              </a:tabLst>
              <a:defRPr sz="2400">
                <a:solidFill>
                  <a:srgbClr val="FFFFFF"/>
                </a:solidFill>
                <a:latin typeface="Arial" panose="020B0604020202020204" pitchFamily="34" charset="0"/>
              </a:defRPr>
            </a:lvl9pPr>
          </a:lstStyle>
          <a:p>
            <a:pPr algn="just">
              <a:spcBef>
                <a:spcPct val="50000"/>
              </a:spcBef>
            </a:pPr>
            <a:r>
              <a:rPr lang="en-US" altLang="en-US">
                <a:latin typeface="Times New Roman" panose="02020603050405020304" pitchFamily="18" charset="0"/>
                <a:ea typeface="Calibri" panose="020F0502020204030204" pitchFamily="34" charset="0"/>
                <a:cs typeface="Times New Roman" panose="02020603050405020304" pitchFamily="18" charset="0"/>
              </a:rPr>
              <a:t>Limit of Proportionality:</a:t>
            </a:r>
            <a:endParaRPr lang="en-US" altLang="en-US">
              <a:ea typeface="Calibri" panose="020F0502020204030204" pitchFamily="34" charset="0"/>
              <a:cs typeface="Times New Roman" panose="02020603050405020304" pitchFamily="18" charset="0"/>
            </a:endParaRPr>
          </a:p>
        </p:txBody>
      </p:sp>
      <p:sp>
        <p:nvSpPr>
          <p:cNvPr id="34820" name="Rectangle 21"/>
          <p:cNvSpPr>
            <a:spLocks noChangeArrowheads="1"/>
          </p:cNvSpPr>
          <p:nvPr/>
        </p:nvSpPr>
        <p:spPr bwMode="auto">
          <a:xfrm>
            <a:off x="228600" y="1981200"/>
            <a:ext cx="1576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tabLst>
                <a:tab pos="1924050" algn="l"/>
              </a:tabLst>
              <a:defRPr sz="2400">
                <a:solidFill>
                  <a:srgbClr val="FFFFFF"/>
                </a:solidFill>
                <a:latin typeface="Arial" panose="020B0604020202020204" pitchFamily="34" charset="0"/>
              </a:defRPr>
            </a:lvl1pPr>
            <a:lvl2pPr marL="742950" indent="-285750">
              <a:tabLst>
                <a:tab pos="1924050" algn="l"/>
              </a:tabLst>
              <a:defRPr sz="2400">
                <a:solidFill>
                  <a:srgbClr val="FFFFFF"/>
                </a:solidFill>
                <a:latin typeface="Arial" panose="020B0604020202020204" pitchFamily="34" charset="0"/>
              </a:defRPr>
            </a:lvl2pPr>
            <a:lvl3pPr marL="1143000" indent="-228600">
              <a:tabLst>
                <a:tab pos="1924050" algn="l"/>
              </a:tabLst>
              <a:defRPr sz="2400">
                <a:solidFill>
                  <a:srgbClr val="FFFFFF"/>
                </a:solidFill>
                <a:latin typeface="Arial" panose="020B0604020202020204" pitchFamily="34" charset="0"/>
              </a:defRPr>
            </a:lvl3pPr>
            <a:lvl4pPr marL="1600200" indent="-228600">
              <a:tabLst>
                <a:tab pos="1924050" algn="l"/>
              </a:tabLst>
              <a:defRPr sz="2400">
                <a:solidFill>
                  <a:srgbClr val="FFFFFF"/>
                </a:solidFill>
                <a:latin typeface="Arial" panose="020B0604020202020204" pitchFamily="34" charset="0"/>
              </a:defRPr>
            </a:lvl4pPr>
            <a:lvl5pPr marL="2057400" indent="-228600">
              <a:tabLst>
                <a:tab pos="1924050" algn="l"/>
              </a:tabLst>
              <a:defRPr sz="2400">
                <a:solidFill>
                  <a:srgbClr val="FFFFFF"/>
                </a:solidFill>
                <a:latin typeface="Arial" panose="020B0604020202020204" pitchFamily="34" charset="0"/>
              </a:defRPr>
            </a:lvl5pPr>
            <a:lvl6pPr marL="2514600" indent="-228600" eaLnBrk="0" fontAlgn="base" hangingPunct="0">
              <a:spcBef>
                <a:spcPct val="0"/>
              </a:spcBef>
              <a:spcAft>
                <a:spcPct val="0"/>
              </a:spcAft>
              <a:tabLst>
                <a:tab pos="1924050" algn="l"/>
              </a:tabLst>
              <a:defRPr sz="2400">
                <a:solidFill>
                  <a:srgbClr val="FFFFFF"/>
                </a:solidFill>
                <a:latin typeface="Arial" panose="020B0604020202020204" pitchFamily="34" charset="0"/>
              </a:defRPr>
            </a:lvl6pPr>
            <a:lvl7pPr marL="2971800" indent="-228600" eaLnBrk="0" fontAlgn="base" hangingPunct="0">
              <a:spcBef>
                <a:spcPct val="0"/>
              </a:spcBef>
              <a:spcAft>
                <a:spcPct val="0"/>
              </a:spcAft>
              <a:tabLst>
                <a:tab pos="1924050" algn="l"/>
              </a:tabLst>
              <a:defRPr sz="2400">
                <a:solidFill>
                  <a:srgbClr val="FFFFFF"/>
                </a:solidFill>
                <a:latin typeface="Arial" panose="020B0604020202020204" pitchFamily="34" charset="0"/>
              </a:defRPr>
            </a:lvl7pPr>
            <a:lvl8pPr marL="3429000" indent="-228600" eaLnBrk="0" fontAlgn="base" hangingPunct="0">
              <a:spcBef>
                <a:spcPct val="0"/>
              </a:spcBef>
              <a:spcAft>
                <a:spcPct val="0"/>
              </a:spcAft>
              <a:tabLst>
                <a:tab pos="1924050" algn="l"/>
              </a:tabLst>
              <a:defRPr sz="2400">
                <a:solidFill>
                  <a:srgbClr val="FFFFFF"/>
                </a:solidFill>
                <a:latin typeface="Arial" panose="020B0604020202020204" pitchFamily="34" charset="0"/>
              </a:defRPr>
            </a:lvl8pPr>
            <a:lvl9pPr marL="3886200" indent="-228600" eaLnBrk="0" fontAlgn="base" hangingPunct="0">
              <a:spcBef>
                <a:spcPct val="0"/>
              </a:spcBef>
              <a:spcAft>
                <a:spcPct val="0"/>
              </a:spcAft>
              <a:tabLst>
                <a:tab pos="1924050" algn="l"/>
              </a:tabLst>
              <a:defRPr sz="2400">
                <a:solidFill>
                  <a:srgbClr val="FFFFFF"/>
                </a:solidFill>
                <a:latin typeface="Arial" panose="020B0604020202020204" pitchFamily="34" charset="0"/>
              </a:defRPr>
            </a:lvl9pPr>
          </a:lstStyle>
          <a:p>
            <a:pPr algn="just">
              <a:spcBef>
                <a:spcPct val="50000"/>
              </a:spcBef>
            </a:pPr>
            <a:r>
              <a:rPr lang="en-US" altLang="en-US">
                <a:latin typeface="Times New Roman" panose="02020603050405020304" pitchFamily="18" charset="0"/>
                <a:ea typeface="Calibri" panose="020F0502020204030204" pitchFamily="34" charset="0"/>
                <a:cs typeface="Times New Roman" panose="02020603050405020304" pitchFamily="18" charset="0"/>
              </a:rPr>
              <a:t>Elastic limit:</a:t>
            </a:r>
            <a:endParaRPr lang="en-US" altLang="en-US">
              <a:ea typeface="Calibri" panose="020F0502020204030204" pitchFamily="34" charset="0"/>
              <a:cs typeface="Times New Roman" panose="02020603050405020304" pitchFamily="18" charset="0"/>
            </a:endParaRPr>
          </a:p>
        </p:txBody>
      </p:sp>
      <p:sp>
        <p:nvSpPr>
          <p:cNvPr id="34821" name="Rectangle 23"/>
          <p:cNvSpPr>
            <a:spLocks noChangeArrowheads="1"/>
          </p:cNvSpPr>
          <p:nvPr/>
        </p:nvSpPr>
        <p:spPr bwMode="auto">
          <a:xfrm>
            <a:off x="228600" y="3200400"/>
            <a:ext cx="1458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spcBef>
                <a:spcPct val="50000"/>
              </a:spcBef>
            </a:pPr>
            <a:r>
              <a:rPr lang="en-US" altLang="en-US">
                <a:latin typeface="Times New Roman" panose="02020603050405020304" pitchFamily="18" charset="0"/>
                <a:ea typeface="Calibri" panose="020F0502020204030204" pitchFamily="34" charset="0"/>
                <a:cs typeface="Times New Roman" panose="02020603050405020304" pitchFamily="18" charset="0"/>
              </a:rPr>
              <a:t>Yield point:</a:t>
            </a:r>
            <a:endParaRPr lang="en-US" altLang="en-US">
              <a:ea typeface="Calibri" panose="020F0502020204030204" pitchFamily="34" charset="0"/>
              <a:cs typeface="Times New Roman" panose="02020603050405020304" pitchFamily="18" charset="0"/>
            </a:endParaRPr>
          </a:p>
        </p:txBody>
      </p:sp>
      <p:sp>
        <p:nvSpPr>
          <p:cNvPr id="34822" name="Rectangle 24"/>
          <p:cNvSpPr>
            <a:spLocks noChangeArrowheads="1"/>
          </p:cNvSpPr>
          <p:nvPr/>
        </p:nvSpPr>
        <p:spPr bwMode="auto">
          <a:xfrm>
            <a:off x="0" y="457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spcBef>
                <a:spcPct val="50000"/>
              </a:spcBef>
            </a:pPr>
            <a:r>
              <a:rPr lang="en-US" altLang="en-US" sz="1100">
                <a:ea typeface="Calibri" panose="020F0502020204030204" pitchFamily="34" charset="0"/>
                <a:cs typeface="Times New Roman" panose="02020603050405020304" pitchFamily="18" charset="0"/>
              </a:rPr>
              <a:t> </a:t>
            </a:r>
            <a:endParaRPr lang="en-US" altLang="en-US">
              <a:ea typeface="Calibri" panose="020F0502020204030204" pitchFamily="34" charset="0"/>
              <a:cs typeface="Times New Roman" panose="02020603050405020304" pitchFamily="18" charset="0"/>
            </a:endParaRPr>
          </a:p>
        </p:txBody>
      </p:sp>
      <p:sp>
        <p:nvSpPr>
          <p:cNvPr id="34823" name="Rectangle 25"/>
          <p:cNvSpPr>
            <a:spLocks noChangeArrowheads="1"/>
          </p:cNvSpPr>
          <p:nvPr/>
        </p:nvSpPr>
        <p:spPr bwMode="auto">
          <a:xfrm>
            <a:off x="228600" y="4267200"/>
            <a:ext cx="2227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spcBef>
                <a:spcPct val="50000"/>
              </a:spcBef>
            </a:pPr>
            <a:r>
              <a:rPr lang="en-US" altLang="en-US">
                <a:latin typeface="Times New Roman" panose="02020603050405020304" pitchFamily="18" charset="0"/>
                <a:ea typeface="Calibri" panose="020F0502020204030204" pitchFamily="34" charset="0"/>
                <a:cs typeface="Times New Roman" panose="02020603050405020304" pitchFamily="18" charset="0"/>
              </a:rPr>
              <a:t>Ultimate strength:</a:t>
            </a:r>
            <a:endParaRPr lang="en-US" altLang="en-US">
              <a:ea typeface="Calibri" panose="020F0502020204030204" pitchFamily="34" charset="0"/>
              <a:cs typeface="Times New Roman" panose="02020603050405020304" pitchFamily="18" charset="0"/>
            </a:endParaRPr>
          </a:p>
        </p:txBody>
      </p:sp>
      <p:sp>
        <p:nvSpPr>
          <p:cNvPr id="34824" name="Rectangle 26"/>
          <p:cNvSpPr>
            <a:spLocks noChangeArrowheads="1"/>
          </p:cNvSpPr>
          <p:nvPr/>
        </p:nvSpPr>
        <p:spPr bwMode="auto">
          <a:xfrm>
            <a:off x="228600" y="5029200"/>
            <a:ext cx="33305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spcBef>
                <a:spcPct val="50000"/>
              </a:spcBef>
            </a:pPr>
            <a:r>
              <a:rPr lang="en-US" altLang="en-US">
                <a:latin typeface="Times New Roman" panose="02020603050405020304" pitchFamily="18" charset="0"/>
                <a:ea typeface="Calibri" panose="020F0502020204030204" pitchFamily="34" charset="0"/>
                <a:cs typeface="Times New Roman" panose="02020603050405020304" pitchFamily="18" charset="0"/>
              </a:rPr>
              <a:t>Rupture strength </a:t>
            </a:r>
          </a:p>
          <a:p>
            <a:pPr algn="just">
              <a:spcBef>
                <a:spcPts val="600"/>
              </a:spcBef>
            </a:pPr>
            <a:r>
              <a:rPr lang="en-US" altLang="en-US">
                <a:latin typeface="Times New Roman" panose="02020603050405020304" pitchFamily="18" charset="0"/>
                <a:ea typeface="Calibri" panose="020F0502020204030204" pitchFamily="34" charset="0"/>
                <a:cs typeface="Times New Roman" panose="02020603050405020304" pitchFamily="18" charset="0"/>
              </a:rPr>
              <a:t>(Nominal Breaking stress):</a:t>
            </a:r>
            <a:endParaRPr lang="en-US" altLang="en-US">
              <a:ea typeface="Calibri" panose="020F0502020204030204" pitchFamily="34" charset="0"/>
              <a:cs typeface="Times New Roman" panose="02020603050405020304" pitchFamily="18" charset="0"/>
            </a:endParaRPr>
          </a:p>
        </p:txBody>
      </p:sp>
      <p:sp>
        <p:nvSpPr>
          <p:cNvPr id="34825" name="Rectangle 27"/>
          <p:cNvSpPr>
            <a:spLocks noChangeArrowheads="1"/>
          </p:cNvSpPr>
          <p:nvPr/>
        </p:nvSpPr>
        <p:spPr bwMode="auto">
          <a:xfrm>
            <a:off x="228600" y="6096000"/>
            <a:ext cx="2568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spcBef>
                <a:spcPct val="50000"/>
              </a:spcBef>
            </a:pPr>
            <a:r>
              <a:rPr lang="en-US" altLang="en-US">
                <a:latin typeface="Times New Roman" panose="02020603050405020304" pitchFamily="18" charset="0"/>
                <a:ea typeface="Calibri" panose="020F0502020204030204" pitchFamily="34" charset="0"/>
                <a:cs typeface="Times New Roman" panose="02020603050405020304" pitchFamily="18" charset="0"/>
              </a:rPr>
              <a:t>True breaking stress:</a:t>
            </a:r>
            <a:endParaRPr lang="en-US" altLang="en-US">
              <a:ea typeface="Calibri" panose="020F0502020204030204" pitchFamily="34" charset="0"/>
              <a:cs typeface="Times New Roman" panose="02020603050405020304" pitchFamily="18" charset="0"/>
            </a:endParaRPr>
          </a:p>
        </p:txBody>
      </p:sp>
      <p:graphicFrame>
        <p:nvGraphicFramePr>
          <p:cNvPr id="34826" name="Object 13"/>
          <p:cNvGraphicFramePr>
            <a:graphicFrameLocks noChangeAspect="1"/>
          </p:cNvGraphicFramePr>
          <p:nvPr/>
        </p:nvGraphicFramePr>
        <p:xfrm>
          <a:off x="3352800" y="1066800"/>
          <a:ext cx="3619500" cy="609600"/>
        </p:xfrm>
        <a:graphic>
          <a:graphicData uri="http://schemas.openxmlformats.org/presentationml/2006/ole">
            <mc:AlternateContent xmlns:mc="http://schemas.openxmlformats.org/markup-compatibility/2006">
              <mc:Choice xmlns:v="urn:schemas-microsoft-com:vml" Requires="v">
                <p:oleObj spid="_x0000_s34995" name="Equation" r:id="rId4" imgW="2463800" imgH="419100" progId="Equation.3">
                  <p:embed/>
                </p:oleObj>
              </mc:Choice>
              <mc:Fallback>
                <p:oleObj name="Equation" r:id="rId4" imgW="2463800" imgH="4191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066800"/>
                        <a:ext cx="3619500"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7" name="Object 15"/>
          <p:cNvGraphicFramePr>
            <a:graphicFrameLocks noChangeAspect="1"/>
          </p:cNvGraphicFramePr>
          <p:nvPr/>
        </p:nvGraphicFramePr>
        <p:xfrm>
          <a:off x="2057400" y="1908175"/>
          <a:ext cx="3933825" cy="685800"/>
        </p:xfrm>
        <a:graphic>
          <a:graphicData uri="http://schemas.openxmlformats.org/presentationml/2006/ole">
            <mc:AlternateContent xmlns:mc="http://schemas.openxmlformats.org/markup-compatibility/2006">
              <mc:Choice xmlns:v="urn:schemas-microsoft-com:vml" Requires="v">
                <p:oleObj spid="_x0000_s34996" name="Equation" r:id="rId6" imgW="2476500" imgH="431800" progId="Equation.3">
                  <p:embed/>
                </p:oleObj>
              </mc:Choice>
              <mc:Fallback>
                <p:oleObj name="Equation" r:id="rId6" imgW="2476500" imgH="4318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1908175"/>
                        <a:ext cx="3933825"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8" name="Object 30"/>
          <p:cNvGraphicFramePr>
            <a:graphicFrameLocks noChangeAspect="1"/>
          </p:cNvGraphicFramePr>
          <p:nvPr/>
        </p:nvGraphicFramePr>
        <p:xfrm>
          <a:off x="1893888" y="3130550"/>
          <a:ext cx="4800600" cy="685800"/>
        </p:xfrm>
        <a:graphic>
          <a:graphicData uri="http://schemas.openxmlformats.org/presentationml/2006/ole">
            <mc:AlternateContent xmlns:mc="http://schemas.openxmlformats.org/markup-compatibility/2006">
              <mc:Choice xmlns:v="urn:schemas-microsoft-com:vml" Requires="v">
                <p:oleObj spid="_x0000_s34997" name="Equation" r:id="rId8" imgW="2451100" imgH="431800" progId="Equation.3">
                  <p:embed/>
                </p:oleObj>
              </mc:Choice>
              <mc:Fallback>
                <p:oleObj name="Equation" r:id="rId8" imgW="2451100" imgH="431800" progId="Equation.3">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3888" y="3130550"/>
                        <a:ext cx="48006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9" name="Object 21"/>
          <p:cNvGraphicFramePr>
            <a:graphicFrameLocks noChangeAspect="1"/>
          </p:cNvGraphicFramePr>
          <p:nvPr/>
        </p:nvGraphicFramePr>
        <p:xfrm>
          <a:off x="2667000" y="4127500"/>
          <a:ext cx="4779963" cy="685800"/>
        </p:xfrm>
        <a:graphic>
          <a:graphicData uri="http://schemas.openxmlformats.org/presentationml/2006/ole">
            <mc:AlternateContent xmlns:mc="http://schemas.openxmlformats.org/markup-compatibility/2006">
              <mc:Choice xmlns:v="urn:schemas-microsoft-com:vml" Requires="v">
                <p:oleObj spid="_x0000_s34998" name="Equation" r:id="rId10" imgW="3009900" imgH="431800" progId="Equation.3">
                  <p:embed/>
                </p:oleObj>
              </mc:Choice>
              <mc:Fallback>
                <p:oleObj name="Equation" r:id="rId10" imgW="3009900" imgH="431800"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7000" y="4127500"/>
                        <a:ext cx="4779963"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0" name="Object 32"/>
          <p:cNvGraphicFramePr>
            <a:graphicFrameLocks noChangeAspect="1"/>
          </p:cNvGraphicFramePr>
          <p:nvPr/>
        </p:nvGraphicFramePr>
        <p:xfrm>
          <a:off x="3657600" y="5181600"/>
          <a:ext cx="3913188" cy="685800"/>
        </p:xfrm>
        <a:graphic>
          <a:graphicData uri="http://schemas.openxmlformats.org/presentationml/2006/ole">
            <mc:AlternateContent xmlns:mc="http://schemas.openxmlformats.org/markup-compatibility/2006">
              <mc:Choice xmlns:v="urn:schemas-microsoft-com:vml" Requires="v">
                <p:oleObj spid="_x0000_s34999" name="Equation" r:id="rId12" imgW="2463800" imgH="431800" progId="Equation.3">
                  <p:embed/>
                </p:oleObj>
              </mc:Choice>
              <mc:Fallback>
                <p:oleObj name="Equation" r:id="rId12" imgW="2463800" imgH="431800" progId="Equation.3">
                  <p:embed/>
                  <p:pic>
                    <p:nvPicPr>
                      <p:cNvPr id="0"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7600" y="5181600"/>
                        <a:ext cx="3913188"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1" name="Object 33"/>
          <p:cNvGraphicFramePr>
            <a:graphicFrameLocks noChangeAspect="1"/>
          </p:cNvGraphicFramePr>
          <p:nvPr/>
        </p:nvGraphicFramePr>
        <p:xfrm>
          <a:off x="2957513" y="6045200"/>
          <a:ext cx="3557587" cy="609600"/>
        </p:xfrm>
        <a:graphic>
          <a:graphicData uri="http://schemas.openxmlformats.org/presentationml/2006/ole">
            <mc:AlternateContent xmlns:mc="http://schemas.openxmlformats.org/markup-compatibility/2006">
              <mc:Choice xmlns:v="urn:schemas-microsoft-com:vml" Requires="v">
                <p:oleObj spid="_x0000_s35000" name="Equation" r:id="rId14" imgW="2362200" imgH="406400" progId="Equation.3">
                  <p:embed/>
                </p:oleObj>
              </mc:Choice>
              <mc:Fallback>
                <p:oleObj name="Equation" r:id="rId14" imgW="2362200" imgH="406400" progId="Equation.3">
                  <p:embed/>
                  <p:pic>
                    <p:nvPicPr>
                      <p:cNvPr id="0"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57513" y="6045200"/>
                        <a:ext cx="3557587"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4832" name="Picture 6"/>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2"/>
          <p:cNvSpPr>
            <a:spLocks noChangeShapeType="1"/>
          </p:cNvSpPr>
          <p:nvPr/>
        </p:nvSpPr>
        <p:spPr bwMode="auto">
          <a:xfrm>
            <a:off x="-25400" y="820738"/>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 name="Title 8"/>
          <p:cNvSpPr>
            <a:spLocks noGrp="1"/>
          </p:cNvSpPr>
          <p:nvPr>
            <p:ph type="title"/>
          </p:nvPr>
        </p:nvSpPr>
        <p:spPr bwMode="auto">
          <a:xfrm>
            <a:off x="457200" y="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solidFill>
                  <a:srgbClr val="FFFF00"/>
                </a:solidFill>
              </a:rPr>
              <a:t>LECTURE 14</a:t>
            </a:r>
            <a:br>
              <a:rPr lang="en-US" altLang="en-US" smtClean="0">
                <a:solidFill>
                  <a:srgbClr val="FFFF00"/>
                </a:solidFill>
              </a:rPr>
            </a:br>
            <a:endParaRPr lang="en-US" altLang="en-US" smtClean="0"/>
          </a:p>
        </p:txBody>
      </p:sp>
      <p:sp>
        <p:nvSpPr>
          <p:cNvPr id="10" name="Content Placeholder 9"/>
          <p:cNvSpPr>
            <a:spLocks noGrp="1"/>
          </p:cNvSpPr>
          <p:nvPr>
            <p:ph idx="1"/>
          </p:nvPr>
        </p:nvSpPr>
        <p:spPr bwMode="auto">
          <a:xfrm>
            <a:off x="609600" y="16002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en-US" altLang="en-US" smtClean="0">
                <a:solidFill>
                  <a:srgbClr val="FFFFFF"/>
                </a:solidFill>
              </a:rPr>
              <a:t>Introduction</a:t>
            </a:r>
          </a:p>
          <a:p>
            <a:pPr>
              <a:buFontTx/>
              <a:buNone/>
            </a:pPr>
            <a:r>
              <a:rPr lang="en-US" altLang="en-US" smtClean="0">
                <a:solidFill>
                  <a:srgbClr val="FFFFFF"/>
                </a:solidFill>
              </a:rPr>
              <a:t>Mechanical properties of materials</a:t>
            </a:r>
          </a:p>
          <a:p>
            <a:pPr>
              <a:buFontTx/>
              <a:buNone/>
            </a:pPr>
            <a:r>
              <a:rPr lang="en-US" altLang="en-US" smtClean="0">
                <a:solidFill>
                  <a:srgbClr val="FFFFFF"/>
                </a:solidFill>
              </a:rPr>
              <a:t>Normal stress and strain</a:t>
            </a:r>
          </a:p>
          <a:p>
            <a:pPr>
              <a:buFontTx/>
              <a:buNone/>
            </a:pPr>
            <a:r>
              <a:rPr lang="en-US" altLang="en-US" smtClean="0">
                <a:solidFill>
                  <a:srgbClr val="FFFFFF"/>
                </a:solidFill>
              </a:rPr>
              <a:t>Hooke’s law</a:t>
            </a:r>
          </a:p>
          <a:p>
            <a:pPr>
              <a:buFontTx/>
              <a:buNone/>
            </a:pPr>
            <a:r>
              <a:rPr lang="en-US" altLang="en-US" smtClean="0">
                <a:solidFill>
                  <a:srgbClr val="FFFFFF"/>
                </a:solidFill>
              </a:rPr>
              <a:t>Modulus of elasticity</a:t>
            </a:r>
          </a:p>
        </p:txBody>
      </p:sp>
      <p:sp>
        <p:nvSpPr>
          <p:cNvPr id="9" name="Rectangle 8">
            <a:extLst/>
          </p:cNvPr>
          <p:cNvSpPr/>
          <p:nvPr/>
        </p:nvSpPr>
        <p:spPr>
          <a:xfrm>
            <a:off x="533400" y="914400"/>
            <a:ext cx="1893888" cy="584200"/>
          </a:xfrm>
          <a:prstGeom prst="rect">
            <a:avLst/>
          </a:prstGeom>
        </p:spPr>
        <p:txBody>
          <a:bodyPr wrap="none">
            <a:spAutoFit/>
          </a:bodyPr>
          <a:lstStyle/>
          <a:p>
            <a:pPr algn="ctr" eaLnBrk="1" hangingPunct="1">
              <a:spcBef>
                <a:spcPct val="50000"/>
              </a:spcBef>
              <a:defRPr/>
            </a:pPr>
            <a:r>
              <a:rPr lang="en-US" sz="3200" b="1" dirty="0">
                <a:solidFill>
                  <a:srgbClr val="FFFF00"/>
                </a:solidFill>
                <a:latin typeface="+mn-lt"/>
              </a:rPr>
              <a:t>Contents:</a:t>
            </a:r>
          </a:p>
        </p:txBody>
      </p:sp>
      <p:sp>
        <p:nvSpPr>
          <p:cNvPr id="5126" name="TextBox 1"/>
          <p:cNvSpPr txBox="1">
            <a:spLocks noChangeArrowheads="1"/>
          </p:cNvSpPr>
          <p:nvPr/>
        </p:nvSpPr>
        <p:spPr bwMode="auto">
          <a:xfrm>
            <a:off x="6400800" y="548640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hlinkClick r:id="rId2" action="ppaction://hlinksldjump"/>
              </a:rPr>
              <a:t>HOME</a:t>
            </a:r>
            <a:endParaRPr lang="en-US" altLang="en-US"/>
          </a:p>
        </p:txBody>
      </p:sp>
      <p:pic>
        <p:nvPicPr>
          <p:cNvPr id="512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938"/>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linds(horizontal)">
                                      <p:cBhvr>
                                        <p:cTn id="10" dur="500"/>
                                        <p:tgtEl>
                                          <p:spTgt spid="10">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blinds(horizontal)">
                                      <p:cBhvr>
                                        <p:cTn id="13" dur="500"/>
                                        <p:tgtEl>
                                          <p:spTgt spid="10">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blinds(horizontal)">
                                      <p:cBhvr>
                                        <p:cTn id="16" dur="500"/>
                                        <p:tgtEl>
                                          <p:spTgt spid="10">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blinds(horizontal)">
                                      <p:cBhvr>
                                        <p:cTn id="19"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descr="C:\Documents and Settings\Admin\Desktop\seepage\Photo0781.jpg"/>
          <p:cNvPicPr>
            <a:picLocks noChangeAspect="1" noChangeArrowheads="1"/>
          </p:cNvPicPr>
          <p:nvPr/>
        </p:nvPicPr>
        <p:blipFill>
          <a:blip r:embed="rId3">
            <a:extLst>
              <a:ext uri="{28A0092B-C50C-407E-A947-70E740481C1C}">
                <a14:useLocalDpi xmlns:a14="http://schemas.microsoft.com/office/drawing/2010/main" val="0"/>
              </a:ext>
            </a:extLst>
          </a:blip>
          <a:srcRect t="17442"/>
          <a:stretch>
            <a:fillRect/>
          </a:stretch>
        </p:blipFill>
        <p:spPr bwMode="auto">
          <a:xfrm>
            <a:off x="42863" y="1295400"/>
            <a:ext cx="9067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
          <p:cNvGrpSpPr>
            <a:grpSpLocks/>
          </p:cNvGrpSpPr>
          <p:nvPr/>
        </p:nvGrpSpPr>
        <p:grpSpPr bwMode="auto">
          <a:xfrm>
            <a:off x="3810000" y="1600200"/>
            <a:ext cx="2514600" cy="1066800"/>
            <a:chOff x="3810000" y="1600200"/>
            <a:chExt cx="2514600" cy="1066800"/>
          </a:xfrm>
        </p:grpSpPr>
        <p:cxnSp>
          <p:nvCxnSpPr>
            <p:cNvPr id="36875" name="Straight Arrow Connector 2"/>
            <p:cNvCxnSpPr>
              <a:cxnSpLocks noChangeShapeType="1"/>
            </p:cNvCxnSpPr>
            <p:nvPr/>
          </p:nvCxnSpPr>
          <p:spPr bwMode="auto">
            <a:xfrm>
              <a:off x="3810000" y="1981200"/>
              <a:ext cx="2514600" cy="38100"/>
            </a:xfrm>
            <a:prstGeom prst="straightConnector1">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36876" name="Straight Connector 5"/>
            <p:cNvCxnSpPr>
              <a:cxnSpLocks noChangeShapeType="1"/>
            </p:cNvCxnSpPr>
            <p:nvPr/>
          </p:nvCxnSpPr>
          <p:spPr bwMode="auto">
            <a:xfrm>
              <a:off x="3810000" y="1981200"/>
              <a:ext cx="0" cy="68580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6877" name="Straight Connector 8"/>
            <p:cNvCxnSpPr>
              <a:cxnSpLocks noChangeShapeType="1"/>
            </p:cNvCxnSpPr>
            <p:nvPr/>
          </p:nvCxnSpPr>
          <p:spPr bwMode="auto">
            <a:xfrm>
              <a:off x="6266543" y="2000250"/>
              <a:ext cx="0" cy="66675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6878" name="TextBox 9"/>
            <p:cNvSpPr txBox="1">
              <a:spLocks noChangeArrowheads="1"/>
            </p:cNvSpPr>
            <p:nvPr/>
          </p:nvSpPr>
          <p:spPr bwMode="auto">
            <a:xfrm>
              <a:off x="3871686" y="1600200"/>
              <a:ext cx="243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solidFill>
                    <a:schemeClr val="tx1"/>
                  </a:solidFill>
                </a:rPr>
                <a:t>Gauge length</a:t>
              </a:r>
            </a:p>
          </p:txBody>
        </p:sp>
      </p:grpSp>
      <p:grpSp>
        <p:nvGrpSpPr>
          <p:cNvPr id="3" name="Group 2"/>
          <p:cNvGrpSpPr>
            <a:grpSpLocks/>
          </p:cNvGrpSpPr>
          <p:nvPr/>
        </p:nvGrpSpPr>
        <p:grpSpPr bwMode="auto">
          <a:xfrm>
            <a:off x="3319463" y="5257800"/>
            <a:ext cx="2990850" cy="1371600"/>
            <a:chOff x="3319463" y="5257800"/>
            <a:chExt cx="2990850" cy="1371600"/>
          </a:xfrm>
        </p:grpSpPr>
        <p:cxnSp>
          <p:nvCxnSpPr>
            <p:cNvPr id="36871" name="Straight Arrow Connector 14"/>
            <p:cNvCxnSpPr>
              <a:cxnSpLocks noChangeShapeType="1"/>
            </p:cNvCxnSpPr>
            <p:nvPr/>
          </p:nvCxnSpPr>
          <p:spPr bwMode="auto">
            <a:xfrm flipH="1" flipV="1">
              <a:off x="3319463" y="5829300"/>
              <a:ext cx="2990850" cy="38100"/>
            </a:xfrm>
            <a:prstGeom prst="straightConnector1">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36872" name="Straight Connector 15"/>
            <p:cNvCxnSpPr>
              <a:cxnSpLocks noChangeShapeType="1"/>
            </p:cNvCxnSpPr>
            <p:nvPr/>
          </p:nvCxnSpPr>
          <p:spPr bwMode="auto">
            <a:xfrm rot="10800000">
              <a:off x="6248400" y="5257800"/>
              <a:ext cx="0" cy="68580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6873" name="Straight Connector 16"/>
            <p:cNvCxnSpPr>
              <a:cxnSpLocks noChangeShapeType="1"/>
            </p:cNvCxnSpPr>
            <p:nvPr/>
          </p:nvCxnSpPr>
          <p:spPr bwMode="auto">
            <a:xfrm rot="10800000">
              <a:off x="3352800" y="5276850"/>
              <a:ext cx="0" cy="66675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6874" name="TextBox 17"/>
            <p:cNvSpPr txBox="1">
              <a:spLocks noChangeArrowheads="1"/>
            </p:cNvSpPr>
            <p:nvPr/>
          </p:nvSpPr>
          <p:spPr bwMode="auto">
            <a:xfrm>
              <a:off x="3335338" y="5799138"/>
              <a:ext cx="2930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solidFill>
                    <a:schemeClr val="tx1"/>
                  </a:solidFill>
                </a:rPr>
                <a:t>Increase in gauge length</a:t>
              </a:r>
            </a:p>
          </p:txBody>
        </p:sp>
      </p:grpSp>
      <p:sp>
        <p:nvSpPr>
          <p:cNvPr id="36869" name="Line 12"/>
          <p:cNvSpPr>
            <a:spLocks noChangeShapeType="1"/>
          </p:cNvSpPr>
          <p:nvPr/>
        </p:nvSpPr>
        <p:spPr bwMode="auto">
          <a:xfrm>
            <a:off x="0" y="7620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6870"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8915"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363" y="4522788"/>
            <a:ext cx="7848600"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8916"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 y="5367338"/>
            <a:ext cx="8839200" cy="622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8917"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 Box 13"/>
          <p:cNvSpPr txBox="1">
            <a:spLocks noChangeArrowheads="1"/>
          </p:cNvSpPr>
          <p:nvPr/>
        </p:nvSpPr>
        <p:spPr bwMode="auto">
          <a:xfrm>
            <a:off x="381000" y="6211888"/>
            <a:ext cx="8458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t>Example: Low carbon steel, mild steel, gold, silver, aluminum</a:t>
            </a:r>
          </a:p>
        </p:txBody>
      </p:sp>
      <p:sp>
        <p:nvSpPr>
          <p:cNvPr id="38919" name="Rectangle 11"/>
          <p:cNvSpPr>
            <a:spLocks noChangeArrowheads="1"/>
          </p:cNvSpPr>
          <p:nvPr/>
        </p:nvSpPr>
        <p:spPr bwMode="auto">
          <a:xfrm>
            <a:off x="595313" y="1447800"/>
            <a:ext cx="2906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Percentage elongation</a:t>
            </a:r>
          </a:p>
        </p:txBody>
      </p:sp>
      <p:sp>
        <p:nvSpPr>
          <p:cNvPr id="38920" name="Rectangle 12"/>
          <p:cNvSpPr>
            <a:spLocks noChangeArrowheads="1"/>
          </p:cNvSpPr>
          <p:nvPr/>
        </p:nvSpPr>
        <p:spPr bwMode="auto">
          <a:xfrm>
            <a:off x="595313" y="1901825"/>
            <a:ext cx="3675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Percentage reduction in area</a:t>
            </a:r>
          </a:p>
        </p:txBody>
      </p:sp>
      <p:sp>
        <p:nvSpPr>
          <p:cNvPr id="38921" name="Rectangle 13"/>
          <p:cNvSpPr>
            <a:spLocks noChangeArrowheads="1"/>
          </p:cNvSpPr>
          <p:nvPr/>
        </p:nvSpPr>
        <p:spPr bwMode="auto">
          <a:xfrm>
            <a:off x="595313" y="923925"/>
            <a:ext cx="2411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Ductile Materials</a:t>
            </a:r>
          </a:p>
        </p:txBody>
      </p:sp>
      <p:sp>
        <p:nvSpPr>
          <p:cNvPr id="10" name="Rectangle 25">
            <a:extLst/>
          </p:cNvPr>
          <p:cNvSpPr>
            <a:spLocks noChangeArrowheads="1"/>
          </p:cNvSpPr>
          <p:nvPr/>
        </p:nvSpPr>
        <p:spPr bwMode="auto">
          <a:xfrm>
            <a:off x="757238" y="2698750"/>
            <a:ext cx="2976562" cy="441325"/>
          </a:xfrm>
          <a:prstGeom prst="rect">
            <a:avLst/>
          </a:prstGeom>
          <a:noFill/>
          <a:ln w="9525">
            <a:noFill/>
            <a:miter lim="800000"/>
            <a:headEnd/>
            <a:tailEnd/>
          </a:ln>
        </p:spPr>
        <p:txBody>
          <a:bodyPr/>
          <a:lstStyle/>
          <a:p>
            <a:pPr eaLnBrk="1" hangingPunct="1">
              <a:defRPr/>
            </a:pPr>
            <a:r>
              <a:rPr lang="en-US" altLang="en-US" b="1" dirty="0">
                <a:solidFill>
                  <a:srgbClr val="FFFF00"/>
                </a:solidFill>
                <a:latin typeface="+mn-lt"/>
              </a:rPr>
              <a:t>Cup and cone fracture for a  Ductile Material ►</a:t>
            </a:r>
          </a:p>
        </p:txBody>
      </p:sp>
      <p:sp>
        <p:nvSpPr>
          <p:cNvPr id="38923" name="Right Brace 1"/>
          <p:cNvSpPr>
            <a:spLocks/>
          </p:cNvSpPr>
          <p:nvPr/>
        </p:nvSpPr>
        <p:spPr bwMode="auto">
          <a:xfrm>
            <a:off x="4332288" y="1471613"/>
            <a:ext cx="479425" cy="912812"/>
          </a:xfrm>
          <a:prstGeom prst="rightBrace">
            <a:avLst>
              <a:gd name="adj1" fmla="val 8330"/>
              <a:gd name="adj2" fmla="val 50000"/>
            </a:avLst>
          </a:prstGeom>
          <a:noFill/>
          <a:ln w="38100" algn="ctr">
            <a:solidFill>
              <a:srgbClr val="E8AB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38924" name="Rectangle 13"/>
          <p:cNvSpPr>
            <a:spLocks noChangeArrowheads="1"/>
          </p:cNvSpPr>
          <p:nvPr/>
        </p:nvSpPr>
        <p:spPr bwMode="auto">
          <a:xfrm>
            <a:off x="5029200" y="1644650"/>
            <a:ext cx="2797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Measures of ductility</a:t>
            </a:r>
          </a:p>
        </p:txBody>
      </p:sp>
      <p:pic>
        <p:nvPicPr>
          <p:cNvPr id="38925" name="Picture 2" descr="C:\Documents and Settings\Admin\Desktop\seepage\Photo0783.jpg"/>
          <p:cNvPicPr>
            <a:picLocks noChangeAspect="1" noChangeArrowheads="1"/>
          </p:cNvPicPr>
          <p:nvPr/>
        </p:nvPicPr>
        <p:blipFill>
          <a:blip r:embed="rId6">
            <a:extLst>
              <a:ext uri="{28A0092B-C50C-407E-A947-70E740481C1C}">
                <a14:useLocalDpi xmlns:a14="http://schemas.microsoft.com/office/drawing/2010/main" val="0"/>
              </a:ext>
            </a:extLst>
          </a:blip>
          <a:srcRect l="5646" t="37634" b="18280"/>
          <a:stretch>
            <a:fillRect/>
          </a:stretch>
        </p:blipFill>
        <p:spPr bwMode="auto">
          <a:xfrm>
            <a:off x="4313238" y="2698750"/>
            <a:ext cx="3875087"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3" name="Text Box 8"/>
          <p:cNvSpPr txBox="1">
            <a:spLocks noChangeArrowheads="1"/>
          </p:cNvSpPr>
          <p:nvPr/>
        </p:nvSpPr>
        <p:spPr bwMode="auto">
          <a:xfrm>
            <a:off x="2971800" y="228600"/>
            <a:ext cx="3048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t>Stress-strain Diagram</a:t>
            </a:r>
          </a:p>
        </p:txBody>
      </p:sp>
      <p:sp>
        <p:nvSpPr>
          <p:cNvPr id="40964" name="Text Box 10"/>
          <p:cNvSpPr txBox="1">
            <a:spLocks noChangeArrowheads="1"/>
          </p:cNvSpPr>
          <p:nvPr/>
        </p:nvSpPr>
        <p:spPr bwMode="auto">
          <a:xfrm>
            <a:off x="228600" y="914400"/>
            <a:ext cx="259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b="1" u="sng"/>
              <a:t>Brittle Materials</a:t>
            </a:r>
            <a:r>
              <a:rPr lang="en-US" altLang="en-US"/>
              <a:t> :</a:t>
            </a:r>
          </a:p>
        </p:txBody>
      </p:sp>
      <p:pic>
        <p:nvPicPr>
          <p:cNvPr id="40965" name="Picture 23" descr="msotw9_temp0"/>
          <p:cNvPicPr>
            <a:picLocks noChangeAspect="1" noChangeArrowheads="1"/>
          </p:cNvPicPr>
          <p:nvPr/>
        </p:nvPicPr>
        <p:blipFill>
          <a:blip r:embed="rId3">
            <a:extLst>
              <a:ext uri="{28A0092B-C50C-407E-A947-70E740481C1C}">
                <a14:useLocalDpi xmlns:a14="http://schemas.microsoft.com/office/drawing/2010/main" val="0"/>
              </a:ext>
            </a:extLst>
          </a:blip>
          <a:srcRect b="19719"/>
          <a:stretch>
            <a:fillRect/>
          </a:stretch>
        </p:blipFill>
        <p:spPr bwMode="auto">
          <a:xfrm>
            <a:off x="3575050" y="1600200"/>
            <a:ext cx="53403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24" descr="msotw9_tem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828800"/>
            <a:ext cx="696913"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25"/>
          <p:cNvSpPr txBox="1">
            <a:spLocks noChangeArrowheads="1"/>
          </p:cNvSpPr>
          <p:nvPr/>
        </p:nvSpPr>
        <p:spPr bwMode="auto">
          <a:xfrm>
            <a:off x="1981200" y="5410200"/>
            <a:ext cx="693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t>Stress-strain diagram for a typical brittle material</a:t>
            </a:r>
          </a:p>
        </p:txBody>
      </p:sp>
      <p:pic>
        <p:nvPicPr>
          <p:cNvPr id="40968" name="Picture 14" descr="http://upload.wikimedia.org/wikipedia/commons/f/fd/Cast_iron_tensile_tes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600200"/>
            <a:ext cx="24384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1"/>
          <p:cNvSpPr txBox="1">
            <a:spLocks noChangeArrowheads="1"/>
          </p:cNvSpPr>
          <p:nvPr/>
        </p:nvSpPr>
        <p:spPr bwMode="auto">
          <a:xfrm>
            <a:off x="708025" y="944563"/>
            <a:ext cx="691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3200"/>
              <a:t>Working stress &amp; Factor of safety</a:t>
            </a:r>
          </a:p>
        </p:txBody>
      </p:sp>
      <p:sp>
        <p:nvSpPr>
          <p:cNvPr id="43011"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301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5"/>
          <p:cNvSpPr>
            <a:spLocks noChangeArrowheads="1"/>
          </p:cNvSpPr>
          <p:nvPr/>
        </p:nvSpPr>
        <p:spPr bwMode="auto">
          <a:xfrm>
            <a:off x="165100" y="1876425"/>
            <a:ext cx="6629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b="1" u="sng">
                <a:latin typeface="Times New Roman" panose="02020603050405020304" pitchFamily="18" charset="0"/>
              </a:rPr>
              <a:t>Ductile Material:</a:t>
            </a:r>
          </a:p>
          <a:p>
            <a:endParaRPr lang="en-US" b="1" u="sng">
              <a:latin typeface="Times New Roman" panose="02020603050405020304" pitchFamily="18" charset="0"/>
            </a:endParaRPr>
          </a:p>
          <a:p>
            <a:r>
              <a:rPr lang="en-IN" b="1">
                <a:latin typeface="Times New Roman" panose="02020603050405020304" pitchFamily="18" charset="0"/>
              </a:rPr>
              <a:t>Working stress = Yield Stress / Factor of Safety</a:t>
            </a:r>
          </a:p>
        </p:txBody>
      </p:sp>
      <p:sp>
        <p:nvSpPr>
          <p:cNvPr id="43014" name="Rectangle 6"/>
          <p:cNvSpPr>
            <a:spLocks noChangeArrowheads="1"/>
          </p:cNvSpPr>
          <p:nvPr/>
        </p:nvSpPr>
        <p:spPr bwMode="auto">
          <a:xfrm>
            <a:off x="165100" y="3478213"/>
            <a:ext cx="6965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b="1" u="sng">
                <a:latin typeface="Times New Roman" panose="02020603050405020304" pitchFamily="18" charset="0"/>
              </a:rPr>
              <a:t>Brittle Material:</a:t>
            </a:r>
          </a:p>
          <a:p>
            <a:endParaRPr lang="en-US" b="1" u="sng">
              <a:latin typeface="Times New Roman" panose="02020603050405020304" pitchFamily="18" charset="0"/>
            </a:endParaRPr>
          </a:p>
          <a:p>
            <a:r>
              <a:rPr lang="en-IN" b="1">
                <a:latin typeface="Times New Roman" panose="02020603050405020304" pitchFamily="18" charset="0"/>
              </a:rPr>
              <a:t>Working stress = Ultimate Stress / Factor of Safety</a:t>
            </a:r>
          </a:p>
        </p:txBody>
      </p:sp>
      <p:sp>
        <p:nvSpPr>
          <p:cNvPr id="43015" name="Rectangle 7"/>
          <p:cNvSpPr>
            <a:spLocks noChangeArrowheads="1"/>
          </p:cNvSpPr>
          <p:nvPr/>
        </p:nvSpPr>
        <p:spPr bwMode="auto">
          <a:xfrm>
            <a:off x="165100" y="5257800"/>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IN" b="1">
                <a:latin typeface="Times New Roman" panose="02020603050405020304" pitchFamily="18" charset="0"/>
              </a:rPr>
              <a:t>Factor of Safety = Maximum stress / Allowable working stress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p:cNvPr>
          <p:cNvSpPr>
            <a:spLocks noGrp="1"/>
          </p:cNvSpPr>
          <p:nvPr>
            <p:ph type="title"/>
          </p:nvPr>
        </p:nvSpPr>
        <p:spPr bwMode="auto">
          <a:xfrm>
            <a:off x="492125" y="1752600"/>
            <a:ext cx="8651875" cy="1066800"/>
          </a:xfrm>
          <a:ln>
            <a:miter lim="800000"/>
            <a:headEnd/>
            <a:tailEnd/>
          </a:ln>
        </p:spPr>
        <p:txBody>
          <a:bodyPr vert="horz" wrap="square" lIns="91440" tIns="45720" rIns="91440" bIns="45720" numCol="1" anchor="t" anchorCtr="0" compatLnSpc="1">
            <a:prstTxWarp prst="textNoShape">
              <a:avLst/>
            </a:prstTxWarp>
          </a:bodyPr>
          <a:lstStyle/>
          <a:p>
            <a:pPr algn="l">
              <a:spcBef>
                <a:spcPct val="50000"/>
              </a:spcBef>
              <a:defRPr/>
            </a:pPr>
            <a:r>
              <a:rPr lang="en-US" sz="3200" dirty="0">
                <a:solidFill>
                  <a:schemeClr val="bg2">
                    <a:lumMod val="20000"/>
                    <a:lumOff val="80000"/>
                  </a:schemeClr>
                </a:solidFill>
              </a:rPr>
              <a:t> </a:t>
            </a:r>
            <a:r>
              <a:rPr lang="en-US" sz="3200" dirty="0">
                <a:solidFill>
                  <a:srgbClr val="FFFFFF"/>
                </a:solidFill>
              </a:rPr>
              <a:t>Numerical problems</a:t>
            </a:r>
          </a:p>
        </p:txBody>
      </p:sp>
      <p:sp>
        <p:nvSpPr>
          <p:cNvPr id="45059" name="Line 12"/>
          <p:cNvSpPr>
            <a:spLocks noChangeShapeType="1"/>
          </p:cNvSpPr>
          <p:nvPr/>
        </p:nvSpPr>
        <p:spPr bwMode="auto">
          <a:xfrm>
            <a:off x="0" y="8382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Title 1">
            <a:extLst/>
          </p:cNvPr>
          <p:cNvSpPr txBox="1">
            <a:spLocks/>
          </p:cNvSpPr>
          <p:nvPr/>
        </p:nvSpPr>
        <p:spPr bwMode="auto">
          <a:xfrm>
            <a:off x="457200" y="0"/>
            <a:ext cx="8229600" cy="1143000"/>
          </a:xfrm>
          <a:prstGeom prst="rect">
            <a:avLst/>
          </a:prstGeom>
          <a:noFill/>
          <a:ln>
            <a:miter lim="800000"/>
            <a:headEnd/>
            <a:tailEnd/>
          </a:ln>
        </p:spPr>
        <p:txBody>
          <a:bodyPr/>
          <a:lstStyle/>
          <a:p>
            <a:pPr algn="ctr">
              <a:defRPr/>
            </a:pPr>
            <a:r>
              <a:rPr lang="en-US" sz="4400" kern="0" dirty="0">
                <a:solidFill>
                  <a:srgbClr val="FFFF00"/>
                </a:solidFill>
                <a:latin typeface="+mj-lt"/>
                <a:ea typeface="+mj-ea"/>
                <a:cs typeface="+mj-cs"/>
              </a:rPr>
              <a:t>LECTURE 16</a:t>
            </a:r>
          </a:p>
        </p:txBody>
      </p:sp>
      <p:sp>
        <p:nvSpPr>
          <p:cNvPr id="10" name="Rectangle 9">
            <a:extLst/>
          </p:cNvPr>
          <p:cNvSpPr/>
          <p:nvPr/>
        </p:nvSpPr>
        <p:spPr>
          <a:xfrm>
            <a:off x="533400" y="990600"/>
            <a:ext cx="1893888" cy="584200"/>
          </a:xfrm>
          <a:prstGeom prst="rect">
            <a:avLst/>
          </a:prstGeom>
        </p:spPr>
        <p:txBody>
          <a:bodyPr wrap="none">
            <a:spAutoFit/>
          </a:bodyPr>
          <a:lstStyle/>
          <a:p>
            <a:pPr algn="ctr" eaLnBrk="1" hangingPunct="1">
              <a:spcBef>
                <a:spcPct val="50000"/>
              </a:spcBef>
              <a:defRPr/>
            </a:pPr>
            <a:r>
              <a:rPr lang="en-US" sz="3200" b="1" dirty="0">
                <a:solidFill>
                  <a:srgbClr val="FFFF00"/>
                </a:solidFill>
                <a:latin typeface="+mn-lt"/>
              </a:rPr>
              <a:t>Contents:</a:t>
            </a:r>
          </a:p>
        </p:txBody>
      </p:sp>
      <p:sp>
        <p:nvSpPr>
          <p:cNvPr id="45062" name="TextBox 1"/>
          <p:cNvSpPr txBox="1">
            <a:spLocks noChangeArrowheads="1"/>
          </p:cNvSpPr>
          <p:nvPr/>
        </p:nvSpPr>
        <p:spPr bwMode="auto">
          <a:xfrm>
            <a:off x="7696200" y="60960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hlinkClick r:id="rId3" action="ppaction://hlinksldjump"/>
              </a:rPr>
              <a:t>HOME</a:t>
            </a:r>
            <a:endParaRPr lang="en-US" altLang="en-US">
              <a:latin typeface="Times New Roman" panose="02020603050405020304" pitchFamily="18" charset="0"/>
            </a:endParaRPr>
          </a:p>
        </p:txBody>
      </p:sp>
      <p:pic>
        <p:nvPicPr>
          <p:cNvPr id="45063"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387350" y="1219200"/>
            <a:ext cx="57912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r>
              <a:rPr lang="en-US" altLang="en-US"/>
              <a:t>N1. A strain gauge located at C on the surface of bone AB indicates that the average normal stress in the bone is 3.80 MPa when the bone is subjected to two 1200 N forces as shown. Assuming the cross section of the bone at C to be annular and Knowing that its outer diameter is 25mm, determine the inner diameter of the bones cross section at C. </a:t>
            </a:r>
          </a:p>
        </p:txBody>
      </p:sp>
      <p:sp>
        <p:nvSpPr>
          <p:cNvPr id="47107" name="Line 12"/>
          <p:cNvSpPr>
            <a:spLocks noChangeShapeType="1"/>
          </p:cNvSpPr>
          <p:nvPr/>
        </p:nvSpPr>
        <p:spPr bwMode="auto">
          <a:xfrm>
            <a:off x="0" y="8382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7108"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352550"/>
            <a:ext cx="1797050" cy="432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3" name="Text Box 9"/>
          <p:cNvSpPr txBox="1">
            <a:spLocks noChangeArrowheads="1"/>
          </p:cNvSpPr>
          <p:nvPr/>
        </p:nvSpPr>
        <p:spPr bwMode="auto">
          <a:xfrm>
            <a:off x="381000" y="1219200"/>
            <a:ext cx="8534400" cy="2215991"/>
          </a:xfrm>
          <a:prstGeom prst="rect">
            <a:avLst/>
          </a:prstGeom>
          <a:solidFill>
            <a:srgbClr val="0033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r>
              <a:rPr lang="en-US" dirty="0" smtClean="0"/>
              <a:t>N2   A </a:t>
            </a:r>
            <a:r>
              <a:rPr lang="en-US" dirty="0"/>
              <a:t>composite bar consists of an aluminum section rigidly fastened between a bronze section and a steel section as shown in figure. Axial loads are applied at the positions indicated. Determine the stress in each section</a:t>
            </a:r>
            <a:r>
              <a:rPr lang="en-US" dirty="0" smtClean="0"/>
              <a:t>.</a:t>
            </a:r>
            <a:r>
              <a:rPr lang="en-US" dirty="0">
                <a:ea typeface="Calibri" pitchFamily="34" charset="0"/>
                <a:cs typeface="Times New Roman" pitchFamily="18" charset="0"/>
              </a:rPr>
              <a:t> Also determine the change in each section and the change in total length. </a:t>
            </a:r>
          </a:p>
          <a:p>
            <a:pPr algn="l" eaLnBrk="1" hangingPunct="1"/>
            <a:endParaRPr lang="en-US" dirty="0"/>
          </a:p>
        </p:txBody>
      </p:sp>
      <p:grpSp>
        <p:nvGrpSpPr>
          <p:cNvPr id="58374" name="Group 40"/>
          <p:cNvGrpSpPr>
            <a:grpSpLocks/>
          </p:cNvGrpSpPr>
          <p:nvPr/>
        </p:nvGrpSpPr>
        <p:grpSpPr bwMode="auto">
          <a:xfrm>
            <a:off x="1206500" y="3962400"/>
            <a:ext cx="6705600" cy="1747838"/>
            <a:chOff x="0" y="2007"/>
            <a:chExt cx="4224" cy="1101"/>
          </a:xfrm>
        </p:grpSpPr>
        <p:sp>
          <p:nvSpPr>
            <p:cNvPr id="58376" name="Line 15"/>
            <p:cNvSpPr>
              <a:spLocks noChangeShapeType="1"/>
            </p:cNvSpPr>
            <p:nvPr/>
          </p:nvSpPr>
          <p:spPr bwMode="auto">
            <a:xfrm>
              <a:off x="1824" y="2799"/>
              <a:ext cx="384"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8377" name="Text Box 25"/>
            <p:cNvSpPr txBox="1">
              <a:spLocks noChangeArrowheads="1"/>
            </p:cNvSpPr>
            <p:nvPr/>
          </p:nvSpPr>
          <p:spPr bwMode="auto">
            <a:xfrm>
              <a:off x="513" y="2141"/>
              <a:ext cx="86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lnSpc>
                  <a:spcPct val="55000"/>
                </a:lnSpc>
                <a:spcBef>
                  <a:spcPct val="45000"/>
                </a:spcBef>
              </a:pPr>
              <a:r>
                <a:rPr lang="en-US" sz="1800">
                  <a:latin typeface="Times New Roman" panose="02020603050405020304" pitchFamily="18" charset="0"/>
                </a:rPr>
                <a:t>Bronze</a:t>
              </a:r>
            </a:p>
            <a:p>
              <a:pPr eaLnBrk="1" hangingPunct="1">
                <a:lnSpc>
                  <a:spcPct val="55000"/>
                </a:lnSpc>
                <a:spcBef>
                  <a:spcPct val="45000"/>
                </a:spcBef>
              </a:pPr>
              <a:r>
                <a:rPr lang="en-US" sz="1800">
                  <a:latin typeface="Times New Roman" panose="02020603050405020304" pitchFamily="18" charset="0"/>
                </a:rPr>
                <a:t>A= 120 mm</a:t>
              </a:r>
              <a:r>
                <a:rPr lang="en-US" sz="1800" baseline="30000">
                  <a:latin typeface="Times New Roman" panose="02020603050405020304" pitchFamily="18" charset="0"/>
                </a:rPr>
                <a:t>2</a:t>
              </a:r>
            </a:p>
          </p:txBody>
        </p:sp>
        <p:sp>
          <p:nvSpPr>
            <p:cNvPr id="58378" name="Rectangle 11"/>
            <p:cNvSpPr>
              <a:spLocks noChangeArrowheads="1"/>
            </p:cNvSpPr>
            <p:nvPr/>
          </p:nvSpPr>
          <p:spPr bwMode="auto">
            <a:xfrm>
              <a:off x="395" y="2451"/>
              <a:ext cx="1105" cy="196"/>
            </a:xfrm>
            <a:prstGeom prst="rect">
              <a:avLst/>
            </a:prstGeom>
            <a:gradFill rotWithShape="1">
              <a:gsLst>
                <a:gs pos="0">
                  <a:srgbClr val="FF99CC"/>
                </a:gs>
                <a:gs pos="50000">
                  <a:srgbClr val="76475E"/>
                </a:gs>
                <a:gs pos="100000">
                  <a:srgbClr val="FF99CC"/>
                </a:gs>
              </a:gsLst>
              <a:lin ang="5400000" scaled="1"/>
            </a:gradFill>
            <a:ln w="9525" algn="ctr">
              <a:solidFill>
                <a:srgbClr val="FFFFFF"/>
              </a:solidFill>
              <a:miter lim="800000"/>
              <a:headEnd/>
              <a:tailEnd/>
            </a:ln>
          </p:spPr>
          <p:txBody>
            <a:bodyPr wrap="none" lIns="0" tIns="0" rIns="0" bIns="0" anchor="ctr">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endParaRPr lang="en-US"/>
            </a:p>
          </p:txBody>
        </p:sp>
        <p:sp>
          <p:nvSpPr>
            <p:cNvPr id="58379" name="Rectangle 12"/>
            <p:cNvSpPr>
              <a:spLocks noChangeArrowheads="1"/>
            </p:cNvSpPr>
            <p:nvPr/>
          </p:nvSpPr>
          <p:spPr bwMode="auto">
            <a:xfrm>
              <a:off x="1500" y="2287"/>
              <a:ext cx="1105" cy="523"/>
            </a:xfrm>
            <a:prstGeom prst="rect">
              <a:avLst/>
            </a:prstGeom>
            <a:gradFill rotWithShape="1">
              <a:gsLst>
                <a:gs pos="0">
                  <a:srgbClr val="66FF66"/>
                </a:gs>
                <a:gs pos="50000">
                  <a:srgbClr val="2F762F"/>
                </a:gs>
                <a:gs pos="100000">
                  <a:srgbClr val="66FF66"/>
                </a:gs>
              </a:gsLst>
              <a:lin ang="5400000" scaled="1"/>
            </a:gradFill>
            <a:ln w="9525" algn="ctr">
              <a:solidFill>
                <a:srgbClr val="FFFFFF"/>
              </a:solidFill>
              <a:miter lim="800000"/>
              <a:headEnd/>
              <a:tailEnd/>
            </a:ln>
          </p:spPr>
          <p:txBody>
            <a:bodyPr wrap="none" lIns="0" tIns="0" rIns="0" bIns="0" anchor="ctr">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endParaRPr lang="en-US"/>
            </a:p>
          </p:txBody>
        </p:sp>
        <p:sp>
          <p:nvSpPr>
            <p:cNvPr id="58380" name="Rectangle 13"/>
            <p:cNvSpPr>
              <a:spLocks noChangeArrowheads="1"/>
            </p:cNvSpPr>
            <p:nvPr/>
          </p:nvSpPr>
          <p:spPr bwMode="auto">
            <a:xfrm>
              <a:off x="2605" y="2385"/>
              <a:ext cx="1106" cy="295"/>
            </a:xfrm>
            <a:prstGeom prst="rect">
              <a:avLst/>
            </a:prstGeom>
            <a:gradFill rotWithShape="1">
              <a:gsLst>
                <a:gs pos="0">
                  <a:srgbClr val="33CCFF"/>
                </a:gs>
                <a:gs pos="50000">
                  <a:srgbClr val="185E76"/>
                </a:gs>
                <a:gs pos="100000">
                  <a:srgbClr val="33CCFF"/>
                </a:gs>
              </a:gsLst>
              <a:lin ang="5400000" scaled="1"/>
            </a:gradFill>
            <a:ln w="9525" algn="ctr">
              <a:solidFill>
                <a:srgbClr val="FFFFFF"/>
              </a:solidFill>
              <a:miter lim="800000"/>
              <a:headEnd/>
              <a:tailEnd/>
            </a:ln>
          </p:spPr>
          <p:txBody>
            <a:bodyPr lIns="0" tIns="0" rIns="0" bIns="0" anchor="ctr">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endParaRPr lang="en-US"/>
            </a:p>
          </p:txBody>
        </p:sp>
        <p:sp>
          <p:nvSpPr>
            <p:cNvPr id="58381" name="Line 14"/>
            <p:cNvSpPr>
              <a:spLocks noChangeShapeType="1"/>
            </p:cNvSpPr>
            <p:nvPr/>
          </p:nvSpPr>
          <p:spPr bwMode="auto">
            <a:xfrm flipH="1">
              <a:off x="0" y="2549"/>
              <a:ext cx="395"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8382" name="Line 16"/>
            <p:cNvSpPr>
              <a:spLocks noChangeShapeType="1"/>
            </p:cNvSpPr>
            <p:nvPr/>
          </p:nvSpPr>
          <p:spPr bwMode="auto">
            <a:xfrm flipH="1">
              <a:off x="2329" y="2549"/>
              <a:ext cx="276"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8383" name="Line 18"/>
            <p:cNvSpPr>
              <a:spLocks noChangeShapeType="1"/>
            </p:cNvSpPr>
            <p:nvPr/>
          </p:nvSpPr>
          <p:spPr bwMode="auto">
            <a:xfrm flipH="1">
              <a:off x="3711" y="2516"/>
              <a:ext cx="395"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8384" name="Text Box 19"/>
            <p:cNvSpPr txBox="1">
              <a:spLocks noChangeArrowheads="1"/>
            </p:cNvSpPr>
            <p:nvPr/>
          </p:nvSpPr>
          <p:spPr bwMode="auto">
            <a:xfrm>
              <a:off x="0" y="2418"/>
              <a:ext cx="434"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lnSpc>
                  <a:spcPct val="55000"/>
                </a:lnSpc>
                <a:spcBef>
                  <a:spcPct val="45000"/>
                </a:spcBef>
              </a:pPr>
              <a:r>
                <a:rPr lang="en-US" sz="1800" b="1">
                  <a:latin typeface="Times New Roman" panose="02020603050405020304" pitchFamily="18" charset="0"/>
                </a:rPr>
                <a:t>4kN</a:t>
              </a:r>
              <a:endParaRPr lang="en-US" sz="1800" b="1" baseline="30000">
                <a:latin typeface="Times New Roman" panose="02020603050405020304" pitchFamily="18" charset="0"/>
              </a:endParaRPr>
            </a:p>
          </p:txBody>
        </p:sp>
        <p:sp>
          <p:nvSpPr>
            <p:cNvPr id="58385" name="Text Box 20"/>
            <p:cNvSpPr txBox="1">
              <a:spLocks noChangeArrowheads="1"/>
            </p:cNvSpPr>
            <p:nvPr/>
          </p:nvSpPr>
          <p:spPr bwMode="auto">
            <a:xfrm>
              <a:off x="2763" y="2084"/>
              <a:ext cx="86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lnSpc>
                  <a:spcPct val="55000"/>
                </a:lnSpc>
                <a:spcBef>
                  <a:spcPct val="45000"/>
                </a:spcBef>
              </a:pPr>
              <a:r>
                <a:rPr lang="en-US" sz="1800">
                  <a:latin typeface="Times New Roman" panose="02020603050405020304" pitchFamily="18" charset="0"/>
                </a:rPr>
                <a:t>Steel</a:t>
              </a:r>
            </a:p>
            <a:p>
              <a:pPr eaLnBrk="1" hangingPunct="1">
                <a:lnSpc>
                  <a:spcPct val="55000"/>
                </a:lnSpc>
                <a:spcBef>
                  <a:spcPct val="45000"/>
                </a:spcBef>
              </a:pPr>
              <a:r>
                <a:rPr lang="en-US" sz="1800">
                  <a:latin typeface="Times New Roman" panose="02020603050405020304" pitchFamily="18" charset="0"/>
                </a:rPr>
                <a:t>A= 160 mm</a:t>
              </a:r>
              <a:r>
                <a:rPr lang="en-US" sz="1800" baseline="30000">
                  <a:latin typeface="Times New Roman" panose="02020603050405020304" pitchFamily="18" charset="0"/>
                </a:rPr>
                <a:t>2</a:t>
              </a:r>
            </a:p>
          </p:txBody>
        </p:sp>
        <p:sp>
          <p:nvSpPr>
            <p:cNvPr id="58386" name="Text Box 21"/>
            <p:cNvSpPr txBox="1">
              <a:spLocks noChangeArrowheads="1"/>
            </p:cNvSpPr>
            <p:nvPr/>
          </p:nvSpPr>
          <p:spPr bwMode="auto">
            <a:xfrm>
              <a:off x="1579" y="2007"/>
              <a:ext cx="86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lnSpc>
                  <a:spcPct val="55000"/>
                </a:lnSpc>
                <a:spcBef>
                  <a:spcPct val="45000"/>
                </a:spcBef>
              </a:pPr>
              <a:r>
                <a:rPr lang="en-US" sz="1800">
                  <a:latin typeface="Times New Roman" panose="02020603050405020304" pitchFamily="18" charset="0"/>
                </a:rPr>
                <a:t>Aluminum</a:t>
              </a:r>
            </a:p>
            <a:p>
              <a:pPr eaLnBrk="1" hangingPunct="1">
                <a:lnSpc>
                  <a:spcPct val="55000"/>
                </a:lnSpc>
                <a:spcBef>
                  <a:spcPct val="45000"/>
                </a:spcBef>
              </a:pPr>
              <a:r>
                <a:rPr lang="en-US" sz="1800">
                  <a:latin typeface="Times New Roman" panose="02020603050405020304" pitchFamily="18" charset="0"/>
                </a:rPr>
                <a:t>A= 180 mm</a:t>
              </a:r>
              <a:r>
                <a:rPr lang="en-US" sz="1800" baseline="30000">
                  <a:latin typeface="Times New Roman" panose="02020603050405020304" pitchFamily="18" charset="0"/>
                </a:rPr>
                <a:t>2</a:t>
              </a:r>
            </a:p>
          </p:txBody>
        </p:sp>
        <p:sp>
          <p:nvSpPr>
            <p:cNvPr id="58387" name="Text Box 22"/>
            <p:cNvSpPr txBox="1">
              <a:spLocks noChangeArrowheads="1"/>
            </p:cNvSpPr>
            <p:nvPr/>
          </p:nvSpPr>
          <p:spPr bwMode="auto">
            <a:xfrm>
              <a:off x="3790" y="2418"/>
              <a:ext cx="434"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lnSpc>
                  <a:spcPct val="55000"/>
                </a:lnSpc>
                <a:spcBef>
                  <a:spcPct val="45000"/>
                </a:spcBef>
              </a:pPr>
              <a:r>
                <a:rPr lang="en-US" sz="1800" b="1">
                  <a:latin typeface="Times New Roman" panose="02020603050405020304" pitchFamily="18" charset="0"/>
                </a:rPr>
                <a:t>7kN</a:t>
              </a:r>
              <a:endParaRPr lang="en-US" sz="1800" b="1" baseline="30000">
                <a:latin typeface="Times New Roman" panose="02020603050405020304" pitchFamily="18" charset="0"/>
              </a:endParaRPr>
            </a:p>
          </p:txBody>
        </p:sp>
        <p:sp>
          <p:nvSpPr>
            <p:cNvPr id="58388" name="Text Box 23"/>
            <p:cNvSpPr txBox="1">
              <a:spLocks noChangeArrowheads="1"/>
            </p:cNvSpPr>
            <p:nvPr/>
          </p:nvSpPr>
          <p:spPr bwMode="auto">
            <a:xfrm>
              <a:off x="2232" y="2408"/>
              <a:ext cx="588"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lnSpc>
                  <a:spcPct val="55000"/>
                </a:lnSpc>
                <a:spcBef>
                  <a:spcPct val="45000"/>
                </a:spcBef>
              </a:pPr>
              <a:r>
                <a:rPr lang="en-US" sz="1800" b="1" dirty="0">
                  <a:latin typeface="Times New Roman" panose="02020603050405020304" pitchFamily="18" charset="0"/>
                </a:rPr>
                <a:t>2kN</a:t>
              </a:r>
              <a:endParaRPr lang="en-US" sz="1800" b="1" baseline="30000" dirty="0">
                <a:latin typeface="Times New Roman" panose="02020603050405020304" pitchFamily="18" charset="0"/>
              </a:endParaRPr>
            </a:p>
          </p:txBody>
        </p:sp>
        <p:sp>
          <p:nvSpPr>
            <p:cNvPr id="58389" name="Text Box 24"/>
            <p:cNvSpPr txBox="1">
              <a:spLocks noChangeArrowheads="1"/>
            </p:cNvSpPr>
            <p:nvPr/>
          </p:nvSpPr>
          <p:spPr bwMode="auto">
            <a:xfrm>
              <a:off x="1519" y="2425"/>
              <a:ext cx="62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lnSpc>
                  <a:spcPct val="55000"/>
                </a:lnSpc>
                <a:spcBef>
                  <a:spcPct val="45000"/>
                </a:spcBef>
              </a:pPr>
              <a:r>
                <a:rPr lang="en-US" sz="1800" b="1" dirty="0">
                  <a:latin typeface="Times New Roman" panose="02020603050405020304" pitchFamily="18" charset="0"/>
                </a:rPr>
                <a:t>13kN</a:t>
              </a:r>
              <a:endParaRPr lang="en-US" sz="1800" b="1" baseline="30000" dirty="0">
                <a:latin typeface="Times New Roman" panose="02020603050405020304" pitchFamily="18" charset="0"/>
              </a:endParaRPr>
            </a:p>
          </p:txBody>
        </p:sp>
        <p:sp>
          <p:nvSpPr>
            <p:cNvPr id="58390" name="Line 26"/>
            <p:cNvSpPr>
              <a:spLocks noChangeShapeType="1"/>
            </p:cNvSpPr>
            <p:nvPr/>
          </p:nvSpPr>
          <p:spPr bwMode="auto">
            <a:xfrm>
              <a:off x="395" y="2977"/>
              <a:ext cx="3355"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8391" name="Line 27"/>
            <p:cNvSpPr>
              <a:spLocks noChangeShapeType="1"/>
            </p:cNvSpPr>
            <p:nvPr/>
          </p:nvSpPr>
          <p:spPr bwMode="auto">
            <a:xfrm>
              <a:off x="395" y="2879"/>
              <a:ext cx="0" cy="19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8392" name="Line 28"/>
            <p:cNvSpPr>
              <a:spLocks noChangeShapeType="1"/>
            </p:cNvSpPr>
            <p:nvPr/>
          </p:nvSpPr>
          <p:spPr bwMode="auto">
            <a:xfrm>
              <a:off x="3750" y="2879"/>
              <a:ext cx="0" cy="19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8393" name="Line 29"/>
            <p:cNvSpPr>
              <a:spLocks noChangeShapeType="1"/>
            </p:cNvSpPr>
            <p:nvPr/>
          </p:nvSpPr>
          <p:spPr bwMode="auto">
            <a:xfrm>
              <a:off x="2605" y="2902"/>
              <a:ext cx="0" cy="19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8394" name="Line 30"/>
            <p:cNvSpPr>
              <a:spLocks noChangeShapeType="1"/>
            </p:cNvSpPr>
            <p:nvPr/>
          </p:nvSpPr>
          <p:spPr bwMode="auto">
            <a:xfrm>
              <a:off x="1500" y="2912"/>
              <a:ext cx="0" cy="19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8395" name="Text Box 31"/>
            <p:cNvSpPr txBox="1">
              <a:spLocks noChangeArrowheads="1"/>
            </p:cNvSpPr>
            <p:nvPr/>
          </p:nvSpPr>
          <p:spPr bwMode="auto">
            <a:xfrm>
              <a:off x="474" y="2887"/>
              <a:ext cx="8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lnSpc>
                  <a:spcPct val="55000"/>
                </a:lnSpc>
                <a:spcBef>
                  <a:spcPct val="45000"/>
                </a:spcBef>
              </a:pPr>
              <a:r>
                <a:rPr lang="en-US" sz="1800">
                  <a:latin typeface="Times New Roman" panose="02020603050405020304" pitchFamily="18" charset="0"/>
                </a:rPr>
                <a:t>300mm</a:t>
              </a:r>
              <a:endParaRPr lang="en-US" sz="1800" baseline="30000">
                <a:latin typeface="Times New Roman" panose="02020603050405020304" pitchFamily="18" charset="0"/>
              </a:endParaRPr>
            </a:p>
          </p:txBody>
        </p:sp>
        <p:sp>
          <p:nvSpPr>
            <p:cNvPr id="58396" name="Text Box 32"/>
            <p:cNvSpPr txBox="1">
              <a:spLocks noChangeArrowheads="1"/>
            </p:cNvSpPr>
            <p:nvPr/>
          </p:nvSpPr>
          <p:spPr bwMode="auto">
            <a:xfrm>
              <a:off x="2684" y="2879"/>
              <a:ext cx="869"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lnSpc>
                  <a:spcPct val="55000"/>
                </a:lnSpc>
                <a:spcBef>
                  <a:spcPct val="45000"/>
                </a:spcBef>
              </a:pPr>
              <a:r>
                <a:rPr lang="en-US" sz="1800" dirty="0">
                  <a:latin typeface="Times New Roman" panose="02020603050405020304" pitchFamily="18" charset="0"/>
                </a:rPr>
                <a:t>500mm</a:t>
              </a:r>
              <a:endParaRPr lang="en-US" sz="1800" baseline="30000" dirty="0">
                <a:latin typeface="Times New Roman" panose="02020603050405020304" pitchFamily="18" charset="0"/>
              </a:endParaRPr>
            </a:p>
          </p:txBody>
        </p:sp>
        <p:sp>
          <p:nvSpPr>
            <p:cNvPr id="58397" name="Text Box 33"/>
            <p:cNvSpPr txBox="1">
              <a:spLocks noChangeArrowheads="1"/>
            </p:cNvSpPr>
            <p:nvPr/>
          </p:nvSpPr>
          <p:spPr bwMode="auto">
            <a:xfrm>
              <a:off x="1579" y="2897"/>
              <a:ext cx="869"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FFFFFF"/>
                  </a:solidFill>
                  <a:latin typeface="Arial" panose="020B0604020202020204" pitchFamily="34" charset="0"/>
                </a:defRPr>
              </a:lvl1pPr>
              <a:lvl2pPr marL="742950" indent="-285750" eaLnBrk="0" hangingPunct="0">
                <a:defRPr sz="2400">
                  <a:solidFill>
                    <a:srgbClr val="FFFFFF"/>
                  </a:solidFill>
                  <a:latin typeface="Arial" panose="020B0604020202020204" pitchFamily="34" charset="0"/>
                </a:defRPr>
              </a:lvl2pPr>
              <a:lvl3pPr marL="1143000" indent="-228600" eaLnBrk="0" hangingPunct="0">
                <a:defRPr sz="2400">
                  <a:solidFill>
                    <a:srgbClr val="FFFFFF"/>
                  </a:solidFill>
                  <a:latin typeface="Arial" panose="020B0604020202020204" pitchFamily="34" charset="0"/>
                </a:defRPr>
              </a:lvl3pPr>
              <a:lvl4pPr marL="1600200" indent="-228600" eaLnBrk="0" hangingPunct="0">
                <a:defRPr sz="2400">
                  <a:solidFill>
                    <a:srgbClr val="FFFFFF"/>
                  </a:solidFill>
                  <a:latin typeface="Arial" panose="020B0604020202020204" pitchFamily="34" charset="0"/>
                </a:defRPr>
              </a:lvl4pPr>
              <a:lvl5pPr marL="2057400" indent="-228600" eaLnBrk="0" hangingPunct="0">
                <a:defRPr sz="2400">
                  <a:solidFill>
                    <a:srgbClr val="FFFFFF"/>
                  </a:solidFill>
                  <a:latin typeface="Arial" panose="020B0604020202020204" pitchFamily="34" charset="0"/>
                </a:defRPr>
              </a:lvl5pPr>
              <a:lvl6pPr marL="2514600" indent="-228600" algn="ctr" eaLnBrk="0" fontAlgn="base" hangingPunct="0">
                <a:spcBef>
                  <a:spcPct val="50000"/>
                </a:spcBef>
                <a:spcAft>
                  <a:spcPct val="0"/>
                </a:spcAft>
                <a:defRPr sz="2400">
                  <a:solidFill>
                    <a:srgbClr val="FFFFFF"/>
                  </a:solidFill>
                  <a:latin typeface="Arial" panose="020B0604020202020204" pitchFamily="34" charset="0"/>
                </a:defRPr>
              </a:lvl6pPr>
              <a:lvl7pPr marL="2971800" indent="-228600" algn="ctr" eaLnBrk="0" fontAlgn="base" hangingPunct="0">
                <a:spcBef>
                  <a:spcPct val="50000"/>
                </a:spcBef>
                <a:spcAft>
                  <a:spcPct val="0"/>
                </a:spcAft>
                <a:defRPr sz="2400">
                  <a:solidFill>
                    <a:srgbClr val="FFFFFF"/>
                  </a:solidFill>
                  <a:latin typeface="Arial" panose="020B0604020202020204" pitchFamily="34" charset="0"/>
                </a:defRPr>
              </a:lvl7pPr>
              <a:lvl8pPr marL="3429000" indent="-228600" algn="ctr" eaLnBrk="0" fontAlgn="base" hangingPunct="0">
                <a:spcBef>
                  <a:spcPct val="50000"/>
                </a:spcBef>
                <a:spcAft>
                  <a:spcPct val="0"/>
                </a:spcAft>
                <a:defRPr sz="2400">
                  <a:solidFill>
                    <a:srgbClr val="FFFFFF"/>
                  </a:solidFill>
                  <a:latin typeface="Arial" panose="020B0604020202020204" pitchFamily="34" charset="0"/>
                </a:defRPr>
              </a:lvl8pPr>
              <a:lvl9pPr marL="3886200" indent="-228600" algn="ctr" eaLnBrk="0" fontAlgn="base" hangingPunct="0">
                <a:spcBef>
                  <a:spcPct val="50000"/>
                </a:spcBef>
                <a:spcAft>
                  <a:spcPct val="0"/>
                </a:spcAft>
                <a:defRPr sz="2400">
                  <a:solidFill>
                    <a:srgbClr val="FFFFFF"/>
                  </a:solidFill>
                  <a:latin typeface="Arial" panose="020B0604020202020204" pitchFamily="34" charset="0"/>
                </a:defRPr>
              </a:lvl9pPr>
            </a:lstStyle>
            <a:p>
              <a:pPr eaLnBrk="1" hangingPunct="1">
                <a:lnSpc>
                  <a:spcPct val="55000"/>
                </a:lnSpc>
                <a:spcBef>
                  <a:spcPct val="45000"/>
                </a:spcBef>
              </a:pPr>
              <a:r>
                <a:rPr lang="en-US" sz="1800">
                  <a:latin typeface="Times New Roman" panose="02020603050405020304" pitchFamily="18" charset="0"/>
                </a:rPr>
                <a:t>400mm</a:t>
              </a:r>
              <a:endParaRPr lang="en-US" sz="1800" baseline="30000">
                <a:latin typeface="Times New Roman" panose="02020603050405020304" pitchFamily="18" charset="0"/>
              </a:endParaRPr>
            </a:p>
          </p:txBody>
        </p:sp>
        <p:sp>
          <p:nvSpPr>
            <p:cNvPr id="58398" name="Line 36"/>
            <p:cNvSpPr>
              <a:spLocks noChangeShapeType="1"/>
            </p:cNvSpPr>
            <p:nvPr/>
          </p:nvSpPr>
          <p:spPr bwMode="auto">
            <a:xfrm>
              <a:off x="1500" y="2563"/>
              <a:ext cx="434"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grpSp>
      <p:pic>
        <p:nvPicPr>
          <p:cNvPr id="34"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412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Line 12"/>
          <p:cNvSpPr>
            <a:spLocks noChangeShapeType="1"/>
          </p:cNvSpPr>
          <p:nvPr/>
        </p:nvSpPr>
        <p:spPr bwMode="auto">
          <a:xfrm>
            <a:off x="0" y="8382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79" name="Rectangle 37"/>
          <p:cNvSpPr>
            <a:spLocks noChangeArrowheads="1"/>
          </p:cNvSpPr>
          <p:nvPr/>
        </p:nvSpPr>
        <p:spPr bwMode="auto">
          <a:xfrm>
            <a:off x="327025" y="1098550"/>
            <a:ext cx="848995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tabLst>
                <a:tab pos="1304925" algn="l"/>
              </a:tabLst>
              <a:defRPr sz="2400">
                <a:solidFill>
                  <a:srgbClr val="FFFFFF"/>
                </a:solidFill>
                <a:latin typeface="Arial" panose="020B0604020202020204" pitchFamily="34" charset="0"/>
              </a:defRPr>
            </a:lvl1pPr>
            <a:lvl2pPr marL="742950" indent="-285750">
              <a:tabLst>
                <a:tab pos="1304925" algn="l"/>
              </a:tabLst>
              <a:defRPr sz="2400">
                <a:solidFill>
                  <a:srgbClr val="FFFFFF"/>
                </a:solidFill>
                <a:latin typeface="Arial" panose="020B0604020202020204" pitchFamily="34" charset="0"/>
              </a:defRPr>
            </a:lvl2pPr>
            <a:lvl3pPr marL="1371600" indent="-457200">
              <a:tabLst>
                <a:tab pos="1304925" algn="l"/>
              </a:tabLst>
              <a:defRPr sz="2400">
                <a:solidFill>
                  <a:srgbClr val="FFFFFF"/>
                </a:solidFill>
                <a:latin typeface="Arial" panose="020B0604020202020204" pitchFamily="34" charset="0"/>
              </a:defRPr>
            </a:lvl3pPr>
            <a:lvl4pPr marL="1600200" indent="-228600">
              <a:tabLst>
                <a:tab pos="1304925" algn="l"/>
              </a:tabLst>
              <a:defRPr sz="2400">
                <a:solidFill>
                  <a:srgbClr val="FFFFFF"/>
                </a:solidFill>
                <a:latin typeface="Arial" panose="020B0604020202020204" pitchFamily="34" charset="0"/>
              </a:defRPr>
            </a:lvl4pPr>
            <a:lvl5pPr marL="2057400" indent="-228600">
              <a:tabLst>
                <a:tab pos="1304925" algn="l"/>
              </a:tabLst>
              <a:defRPr sz="2400">
                <a:solidFill>
                  <a:srgbClr val="FFFFFF"/>
                </a:solidFill>
                <a:latin typeface="Arial" panose="020B0604020202020204" pitchFamily="34" charset="0"/>
              </a:defRPr>
            </a:lvl5pPr>
            <a:lvl6pPr marL="25146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6pPr>
            <a:lvl7pPr marL="29718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7pPr>
            <a:lvl8pPr marL="34290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8pPr>
            <a:lvl9pPr marL="38862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9pPr>
          </a:lstStyle>
          <a:p>
            <a:pPr algn="just">
              <a:spcBef>
                <a:spcPct val="50000"/>
              </a:spcBef>
            </a:pPr>
            <a:r>
              <a:rPr lang="en-US" altLang="en-US">
                <a:latin typeface="Times New Roman" panose="02020603050405020304" pitchFamily="18" charset="0"/>
                <a:ea typeface="Calibri" panose="020F0502020204030204" pitchFamily="34" charset="0"/>
                <a:cs typeface="Times New Roman" panose="02020603050405020304" pitchFamily="18" charset="0"/>
              </a:rPr>
              <a:t>N3. An aluminum rod is fastened to a steel rod as shown. Axial loads are applied at the positions shown. The area of cross section of aluminum and steel rods are 400 mm</a:t>
            </a:r>
            <a:r>
              <a:rPr lang="en-US" altLang="en-US" baseline="30000">
                <a:latin typeface="Times New Roman" panose="02020603050405020304" pitchFamily="18" charset="0"/>
                <a:ea typeface="Calibri" panose="020F0502020204030204" pitchFamily="34" charset="0"/>
                <a:cs typeface="Times New Roman" panose="02020603050405020304" pitchFamily="18" charset="0"/>
              </a:rPr>
              <a:t>2</a:t>
            </a:r>
            <a:r>
              <a:rPr lang="en-US" altLang="en-US">
                <a:latin typeface="Times New Roman" panose="02020603050405020304" pitchFamily="18" charset="0"/>
                <a:ea typeface="Calibri" panose="020F0502020204030204" pitchFamily="34" charset="0"/>
                <a:cs typeface="Times New Roman" panose="02020603050405020304" pitchFamily="18" charset="0"/>
              </a:rPr>
              <a:t> and 200mm</a:t>
            </a:r>
            <a:r>
              <a:rPr lang="en-US" altLang="en-US" baseline="30000">
                <a:latin typeface="Times New Roman" panose="02020603050405020304" pitchFamily="18" charset="0"/>
                <a:ea typeface="Calibri" panose="020F0502020204030204" pitchFamily="34" charset="0"/>
                <a:cs typeface="Times New Roman" panose="02020603050405020304" pitchFamily="18" charset="0"/>
              </a:rPr>
              <a:t>2</a:t>
            </a:r>
            <a:r>
              <a:rPr lang="en-US" altLang="en-US">
                <a:latin typeface="Times New Roman" panose="02020603050405020304" pitchFamily="18" charset="0"/>
                <a:ea typeface="Calibri" panose="020F0502020204030204" pitchFamily="34" charset="0"/>
                <a:cs typeface="Times New Roman" panose="02020603050405020304" pitchFamily="18" charset="0"/>
              </a:rPr>
              <a:t> respectively. Find maximum value of P that will satisfy the following conditions.</a:t>
            </a:r>
          </a:p>
          <a:p>
            <a:pPr lvl="2" algn="just">
              <a:buFont typeface="Times New Roman" panose="02020603050405020304" pitchFamily="18" charset="0"/>
              <a:buAutoNum type="alphaLcParenR"/>
            </a:pPr>
            <a:r>
              <a:rPr lang="el-GR" altLang="en-US">
                <a:latin typeface="Times New Roman" panose="02020603050405020304" pitchFamily="18" charset="0"/>
                <a:ea typeface="Calibri" panose="020F0502020204030204" pitchFamily="34" charset="0"/>
                <a:cs typeface="Times New Roman" panose="02020603050405020304" pitchFamily="18" charset="0"/>
              </a:rPr>
              <a:t>σ</a:t>
            </a:r>
            <a:r>
              <a:rPr lang="en-US" altLang="en-US" baseline="-30000">
                <a:latin typeface="Times New Roman" panose="02020603050405020304" pitchFamily="18" charset="0"/>
                <a:ea typeface="Calibri" panose="020F0502020204030204" pitchFamily="34" charset="0"/>
                <a:cs typeface="Times New Roman" panose="02020603050405020304" pitchFamily="18" charset="0"/>
              </a:rPr>
              <a:t>s </a:t>
            </a:r>
            <a:r>
              <a:rPr lang="en-US" altLang="en-US">
                <a:latin typeface="Times New Roman" panose="02020603050405020304" pitchFamily="18" charset="0"/>
                <a:ea typeface="Calibri" panose="020F0502020204030204" pitchFamily="34" charset="0"/>
                <a:cs typeface="Times New Roman" panose="02020603050405020304" pitchFamily="18" charset="0"/>
              </a:rPr>
              <a:t> ≤  140 MPa </a:t>
            </a:r>
            <a:endParaRPr lang="en-US" altLang="en-US"/>
          </a:p>
          <a:p>
            <a:pPr lvl="2" algn="just">
              <a:buFont typeface="Times New Roman" panose="02020603050405020304" pitchFamily="18" charset="0"/>
              <a:buAutoNum type="alphaLcParenR"/>
            </a:pPr>
            <a:r>
              <a:rPr lang="el-GR" altLang="en-US">
                <a:latin typeface="Times New Roman" panose="02020603050405020304" pitchFamily="18" charset="0"/>
                <a:cs typeface="Calibri" panose="020F0502020204030204" pitchFamily="34" charset="0"/>
              </a:rPr>
              <a:t>σ</a:t>
            </a:r>
            <a:r>
              <a:rPr lang="en-US" altLang="en-US" baseline="-30000">
                <a:latin typeface="Times New Roman" panose="02020603050405020304" pitchFamily="18" charset="0"/>
                <a:cs typeface="Calibri" panose="020F0502020204030204" pitchFamily="34" charset="0"/>
              </a:rPr>
              <a:t>a</a:t>
            </a:r>
            <a:r>
              <a:rPr lang="en-US" altLang="en-US">
                <a:latin typeface="Times New Roman" panose="02020603050405020304" pitchFamily="18" charset="0"/>
                <a:cs typeface="Calibri" panose="020F0502020204030204" pitchFamily="34" charset="0"/>
              </a:rPr>
              <a:t> ≤  80 MPa </a:t>
            </a:r>
            <a:endParaRPr lang="en-US" altLang="en-US"/>
          </a:p>
          <a:p>
            <a:pPr lvl="2" algn="just">
              <a:buFont typeface="Times New Roman" panose="02020603050405020304" pitchFamily="18" charset="0"/>
              <a:buAutoNum type="alphaLcParenR"/>
            </a:pPr>
            <a:r>
              <a:rPr lang="en-US" altLang="en-US">
                <a:latin typeface="Times New Roman" panose="02020603050405020304" pitchFamily="18" charset="0"/>
                <a:cs typeface="Calibri" panose="020F0502020204030204" pitchFamily="34" charset="0"/>
              </a:rPr>
              <a:t>Total elongation ≤ 0.5 mm, </a:t>
            </a:r>
            <a:endParaRPr lang="en-US" altLang="en-US"/>
          </a:p>
          <a:p>
            <a:pPr algn="just"/>
            <a:r>
              <a:rPr lang="en-US" altLang="en-US">
                <a:latin typeface="Times New Roman" panose="02020603050405020304" pitchFamily="18" charset="0"/>
                <a:cs typeface="Calibri" panose="020F0502020204030204" pitchFamily="34" charset="0"/>
              </a:rPr>
              <a:t>	Take  E</a:t>
            </a:r>
            <a:r>
              <a:rPr lang="en-US" altLang="en-US" baseline="-30000">
                <a:latin typeface="Times New Roman" panose="02020603050405020304" pitchFamily="18" charset="0"/>
                <a:cs typeface="Calibri" panose="020F0502020204030204" pitchFamily="34" charset="0"/>
              </a:rPr>
              <a:t>a</a:t>
            </a:r>
            <a:r>
              <a:rPr lang="en-US" altLang="en-US">
                <a:latin typeface="Times New Roman" panose="02020603050405020304" pitchFamily="18" charset="0"/>
                <a:cs typeface="Calibri" panose="020F0502020204030204" pitchFamily="34" charset="0"/>
              </a:rPr>
              <a:t> = 70 GPa  and   E</a:t>
            </a:r>
            <a:r>
              <a:rPr lang="en-US" altLang="en-US" baseline="-30000">
                <a:latin typeface="Times New Roman" panose="02020603050405020304" pitchFamily="18" charset="0"/>
                <a:cs typeface="Calibri" panose="020F0502020204030204" pitchFamily="34" charset="0"/>
              </a:rPr>
              <a:t>s</a:t>
            </a:r>
            <a:r>
              <a:rPr lang="en-US" altLang="en-US">
                <a:latin typeface="Times New Roman" panose="02020603050405020304" pitchFamily="18" charset="0"/>
                <a:cs typeface="Calibri" panose="020F0502020204030204" pitchFamily="34" charset="0"/>
              </a:rPr>
              <a:t> = 210 GPa</a:t>
            </a:r>
            <a:endParaRPr lang="en-US" altLang="en-US"/>
          </a:p>
        </p:txBody>
      </p:sp>
      <p:pic>
        <p:nvPicPr>
          <p:cNvPr id="5018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572000"/>
            <a:ext cx="69056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0181"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Line 12"/>
          <p:cNvSpPr>
            <a:spLocks noChangeShapeType="1"/>
          </p:cNvSpPr>
          <p:nvPr/>
        </p:nvSpPr>
        <p:spPr bwMode="auto">
          <a:xfrm>
            <a:off x="0" y="8382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 name="Title 9">
            <a:extLst/>
          </p:cNvPr>
          <p:cNvSpPr txBox="1">
            <a:spLocks/>
          </p:cNvSpPr>
          <p:nvPr/>
        </p:nvSpPr>
        <p:spPr bwMode="auto">
          <a:xfrm>
            <a:off x="457200" y="274638"/>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defRPr/>
            </a:pPr>
            <a:r>
              <a:rPr lang="en-US" kern="0"/>
              <a:t>       </a:t>
            </a:r>
          </a:p>
        </p:txBody>
      </p:sp>
      <p:pic>
        <p:nvPicPr>
          <p:cNvPr id="52228"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1"/>
          <p:cNvSpPr>
            <a:spLocks noChangeArrowheads="1"/>
          </p:cNvSpPr>
          <p:nvPr/>
        </p:nvSpPr>
        <p:spPr bwMode="auto">
          <a:xfrm>
            <a:off x="346075" y="1031875"/>
            <a:ext cx="83899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r>
              <a:rPr lang="en-US" altLang="en-US">
                <a:cs typeface="Arial" panose="020B0604020202020204" pitchFamily="34" charset="0"/>
              </a:rPr>
              <a:t>N4. A member ABCD is subjected to point loads P1, P2,P3 and P4 as shown in figure below.</a:t>
            </a:r>
          </a:p>
          <a:p>
            <a:pPr algn="just"/>
            <a:r>
              <a:rPr lang="en-US" altLang="en-US">
                <a:cs typeface="Arial" panose="020B0604020202020204" pitchFamily="34" charset="0"/>
              </a:rPr>
              <a:t>Calculate the force P3 necessary for equilibrium if P1 = 120 kN, P2 = 220 kN and P4 = 160 kN.</a:t>
            </a:r>
          </a:p>
          <a:p>
            <a:r>
              <a:rPr lang="en-US" altLang="en-US">
                <a:cs typeface="Arial" panose="020B0604020202020204" pitchFamily="34" charset="0"/>
              </a:rPr>
              <a:t>Determine the net change in the length of the member. Take E = 200 GN/m</a:t>
            </a:r>
            <a:r>
              <a:rPr lang="en-US" altLang="en-US" baseline="30000">
                <a:cs typeface="Arial" panose="020B0604020202020204" pitchFamily="34" charset="0"/>
              </a:rPr>
              <a:t>2</a:t>
            </a:r>
            <a:r>
              <a:rPr lang="en-US" altLang="en-US">
                <a:cs typeface="Arial" panose="020B0604020202020204" pitchFamily="34" charset="0"/>
              </a:rPr>
              <a:t>. </a:t>
            </a:r>
          </a:p>
          <a:p>
            <a:r>
              <a:rPr lang="en-US" altLang="en-US">
                <a:cs typeface="Arial" panose="020B0604020202020204" pitchFamily="34" charset="0"/>
              </a:rPr>
              <a:t>Given: area and length of AB: 1600 mm</a:t>
            </a:r>
            <a:r>
              <a:rPr lang="en-US" altLang="en-US" baseline="30000">
                <a:cs typeface="Arial" panose="020B0604020202020204" pitchFamily="34" charset="0"/>
              </a:rPr>
              <a:t>2</a:t>
            </a:r>
            <a:r>
              <a:rPr lang="en-US" altLang="en-US">
                <a:cs typeface="Arial" panose="020B0604020202020204" pitchFamily="34" charset="0"/>
              </a:rPr>
              <a:t>, 0.75 m ; </a:t>
            </a:r>
          </a:p>
          <a:p>
            <a:r>
              <a:rPr lang="en-US" altLang="en-US">
                <a:cs typeface="Arial" panose="020B0604020202020204" pitchFamily="34" charset="0"/>
              </a:rPr>
              <a:t>	area and length of BC: 625 mm</a:t>
            </a:r>
            <a:r>
              <a:rPr lang="en-US" altLang="en-US" baseline="30000">
                <a:cs typeface="Arial" panose="020B0604020202020204" pitchFamily="34" charset="0"/>
              </a:rPr>
              <a:t>2</a:t>
            </a:r>
            <a:r>
              <a:rPr lang="en-US" altLang="en-US">
                <a:cs typeface="Arial" panose="020B0604020202020204" pitchFamily="34" charset="0"/>
              </a:rPr>
              <a:t>, 1.0 m; </a:t>
            </a:r>
          </a:p>
          <a:p>
            <a:r>
              <a:rPr lang="en-US" altLang="en-US">
                <a:cs typeface="Arial" panose="020B0604020202020204" pitchFamily="34" charset="0"/>
              </a:rPr>
              <a:t>	area and length of CD: 900mm</a:t>
            </a:r>
            <a:r>
              <a:rPr lang="en-US" altLang="en-US" baseline="30000">
                <a:cs typeface="Arial" panose="020B0604020202020204" pitchFamily="34" charset="0"/>
              </a:rPr>
              <a:t>2</a:t>
            </a:r>
            <a:r>
              <a:rPr lang="en-US" altLang="en-US">
                <a:cs typeface="Arial" panose="020B0604020202020204" pitchFamily="34" charset="0"/>
              </a:rPr>
              <a:t>, 1.2 m.</a:t>
            </a:r>
          </a:p>
        </p:txBody>
      </p:sp>
      <p:grpSp>
        <p:nvGrpSpPr>
          <p:cNvPr id="52230" name="Group 18"/>
          <p:cNvGrpSpPr>
            <a:grpSpLocks/>
          </p:cNvGrpSpPr>
          <p:nvPr/>
        </p:nvGrpSpPr>
        <p:grpSpPr bwMode="auto">
          <a:xfrm>
            <a:off x="228600" y="4533900"/>
            <a:ext cx="9275763" cy="1758950"/>
            <a:chOff x="86139" y="2888074"/>
            <a:chExt cx="9276517" cy="1760126"/>
          </a:xfrm>
        </p:grpSpPr>
        <p:sp>
          <p:nvSpPr>
            <p:cNvPr id="52231" name="Rectangle 1"/>
            <p:cNvSpPr>
              <a:spLocks noChangeArrowheads="1"/>
            </p:cNvSpPr>
            <p:nvPr/>
          </p:nvSpPr>
          <p:spPr bwMode="auto">
            <a:xfrm>
              <a:off x="1143000" y="3276600"/>
              <a:ext cx="1371600" cy="1371600"/>
            </a:xfrm>
            <a:prstGeom prst="rect">
              <a:avLst/>
            </a:prstGeom>
            <a:solidFill>
              <a:srgbClr val="FFC000"/>
            </a:solidFill>
            <a:ln w="9525" algn="ctr">
              <a:solidFill>
                <a:srgbClr val="FFFFFF"/>
              </a:solidFill>
              <a:round/>
              <a:headEnd/>
              <a:tailEnd/>
            </a:ln>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latin typeface="Times New Roman" panose="02020603050405020304" pitchFamily="18" charset="0"/>
              </a:endParaRPr>
            </a:p>
          </p:txBody>
        </p:sp>
        <p:sp>
          <p:nvSpPr>
            <p:cNvPr id="52232" name="Rectangle 2"/>
            <p:cNvSpPr>
              <a:spLocks noChangeArrowheads="1"/>
            </p:cNvSpPr>
            <p:nvPr/>
          </p:nvSpPr>
          <p:spPr bwMode="auto">
            <a:xfrm>
              <a:off x="2514600" y="3733800"/>
              <a:ext cx="2362200" cy="533400"/>
            </a:xfrm>
            <a:prstGeom prst="rect">
              <a:avLst/>
            </a:prstGeom>
            <a:solidFill>
              <a:srgbClr val="FFC000"/>
            </a:solidFill>
            <a:ln w="9525" algn="ctr">
              <a:solidFill>
                <a:srgbClr val="FFFFFF"/>
              </a:solidFill>
              <a:round/>
              <a:headEnd/>
              <a:tailEnd/>
            </a:ln>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latin typeface="Times New Roman" panose="02020603050405020304" pitchFamily="18" charset="0"/>
              </a:endParaRPr>
            </a:p>
          </p:txBody>
        </p:sp>
        <p:sp>
          <p:nvSpPr>
            <p:cNvPr id="52233" name="Rectangle 4"/>
            <p:cNvSpPr>
              <a:spLocks noChangeArrowheads="1"/>
            </p:cNvSpPr>
            <p:nvPr/>
          </p:nvSpPr>
          <p:spPr bwMode="auto">
            <a:xfrm>
              <a:off x="4876800" y="3505200"/>
              <a:ext cx="2971800" cy="914400"/>
            </a:xfrm>
            <a:prstGeom prst="rect">
              <a:avLst/>
            </a:prstGeom>
            <a:solidFill>
              <a:srgbClr val="FFC000"/>
            </a:solidFill>
            <a:ln w="9525" algn="ctr">
              <a:solidFill>
                <a:srgbClr val="FFFFFF"/>
              </a:solidFill>
              <a:round/>
              <a:headEnd/>
              <a:tailEnd/>
            </a:ln>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latin typeface="Times New Roman" panose="02020603050405020304" pitchFamily="18" charset="0"/>
              </a:endParaRPr>
            </a:p>
          </p:txBody>
        </p:sp>
        <p:cxnSp>
          <p:nvCxnSpPr>
            <p:cNvPr id="52234" name="Straight Arrow Connector 6"/>
            <p:cNvCxnSpPr>
              <a:cxnSpLocks noChangeShapeType="1"/>
              <a:stCxn id="52231" idx="1"/>
            </p:cNvCxnSpPr>
            <p:nvPr/>
          </p:nvCxnSpPr>
          <p:spPr bwMode="auto">
            <a:xfrm flipH="1">
              <a:off x="457200" y="3962400"/>
              <a:ext cx="685800" cy="0"/>
            </a:xfrm>
            <a:prstGeom prst="straightConnector1">
              <a:avLst/>
            </a:prstGeom>
            <a:noFill/>
            <a:ln w="38100" algn="ctr">
              <a:solidFill>
                <a:srgbClr val="00B0F0"/>
              </a:solidFill>
              <a:round/>
              <a:headEnd/>
              <a:tailEnd type="triangle" w="med" len="med"/>
            </a:ln>
            <a:extLst>
              <a:ext uri="{909E8E84-426E-40DD-AFC4-6F175D3DCCD1}">
                <a14:hiddenFill xmlns:a14="http://schemas.microsoft.com/office/drawing/2010/main">
                  <a:noFill/>
                </a14:hiddenFill>
              </a:ext>
            </a:extLst>
          </p:spPr>
        </p:cxnSp>
        <p:cxnSp>
          <p:nvCxnSpPr>
            <p:cNvPr id="52235" name="Straight Arrow Connector 9"/>
            <p:cNvCxnSpPr>
              <a:cxnSpLocks noChangeShapeType="1"/>
            </p:cNvCxnSpPr>
            <p:nvPr/>
          </p:nvCxnSpPr>
          <p:spPr bwMode="auto">
            <a:xfrm flipH="1">
              <a:off x="4191000" y="4002156"/>
              <a:ext cx="685800" cy="0"/>
            </a:xfrm>
            <a:prstGeom prst="straightConnector1">
              <a:avLst/>
            </a:prstGeom>
            <a:noFill/>
            <a:ln w="38100" algn="ctr">
              <a:solidFill>
                <a:srgbClr val="00B0F0"/>
              </a:solidFill>
              <a:round/>
              <a:headEnd/>
              <a:tailEnd type="triangle" w="med" len="med"/>
            </a:ln>
            <a:extLst>
              <a:ext uri="{909E8E84-426E-40DD-AFC4-6F175D3DCCD1}">
                <a14:hiddenFill xmlns:a14="http://schemas.microsoft.com/office/drawing/2010/main">
                  <a:noFill/>
                </a14:hiddenFill>
              </a:ext>
            </a:extLst>
          </p:spPr>
        </p:cxnSp>
        <p:cxnSp>
          <p:nvCxnSpPr>
            <p:cNvPr id="52236" name="Straight Arrow Connector 10"/>
            <p:cNvCxnSpPr>
              <a:cxnSpLocks noChangeShapeType="1"/>
            </p:cNvCxnSpPr>
            <p:nvPr/>
          </p:nvCxnSpPr>
          <p:spPr bwMode="auto">
            <a:xfrm>
              <a:off x="7832030" y="4002156"/>
              <a:ext cx="762000" cy="0"/>
            </a:xfrm>
            <a:prstGeom prst="straightConnector1">
              <a:avLst/>
            </a:prstGeom>
            <a:noFill/>
            <a:ln w="38100" algn="ctr">
              <a:solidFill>
                <a:srgbClr val="00B0F0"/>
              </a:solidFill>
              <a:round/>
              <a:headEnd/>
              <a:tailEnd type="triangle" w="med" len="med"/>
            </a:ln>
            <a:extLst>
              <a:ext uri="{909E8E84-426E-40DD-AFC4-6F175D3DCCD1}">
                <a14:hiddenFill xmlns:a14="http://schemas.microsoft.com/office/drawing/2010/main">
                  <a:noFill/>
                </a14:hiddenFill>
              </a:ext>
            </a:extLst>
          </p:spPr>
        </p:cxnSp>
        <p:cxnSp>
          <p:nvCxnSpPr>
            <p:cNvPr id="52237" name="Straight Arrow Connector 11"/>
            <p:cNvCxnSpPr>
              <a:cxnSpLocks noChangeShapeType="1"/>
            </p:cNvCxnSpPr>
            <p:nvPr/>
          </p:nvCxnSpPr>
          <p:spPr bwMode="auto">
            <a:xfrm flipV="1">
              <a:off x="2514605" y="4000500"/>
              <a:ext cx="609600" cy="1656"/>
            </a:xfrm>
            <a:prstGeom prst="straightConnector1">
              <a:avLst/>
            </a:prstGeom>
            <a:noFill/>
            <a:ln w="38100" algn="ctr">
              <a:solidFill>
                <a:srgbClr val="00B0F0"/>
              </a:solidFill>
              <a:round/>
              <a:headEnd/>
              <a:tailEnd type="triangle" w="med" len="med"/>
            </a:ln>
            <a:extLst>
              <a:ext uri="{909E8E84-426E-40DD-AFC4-6F175D3DCCD1}">
                <a14:hiddenFill xmlns:a14="http://schemas.microsoft.com/office/drawing/2010/main">
                  <a:noFill/>
                </a14:hiddenFill>
              </a:ext>
            </a:extLst>
          </p:spPr>
        </p:cxnSp>
        <p:sp>
          <p:nvSpPr>
            <p:cNvPr id="52238" name="TextBox 20"/>
            <p:cNvSpPr txBox="1">
              <a:spLocks noChangeArrowheads="1"/>
            </p:cNvSpPr>
            <p:nvPr/>
          </p:nvSpPr>
          <p:spPr bwMode="auto">
            <a:xfrm>
              <a:off x="86139" y="3731567"/>
              <a:ext cx="83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latin typeface="Times New Roman" panose="02020603050405020304" pitchFamily="18" charset="0"/>
                </a:rPr>
                <a:t>P1</a:t>
              </a:r>
            </a:p>
          </p:txBody>
        </p:sp>
        <p:sp>
          <p:nvSpPr>
            <p:cNvPr id="52239" name="TextBox 22"/>
            <p:cNvSpPr txBox="1">
              <a:spLocks noChangeArrowheads="1"/>
            </p:cNvSpPr>
            <p:nvPr/>
          </p:nvSpPr>
          <p:spPr bwMode="auto">
            <a:xfrm>
              <a:off x="7429500" y="3116927"/>
              <a:ext cx="647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latin typeface="Times New Roman" panose="02020603050405020304" pitchFamily="18" charset="0"/>
                </a:rPr>
                <a:t>D</a:t>
              </a:r>
            </a:p>
          </p:txBody>
        </p:sp>
        <p:sp>
          <p:nvSpPr>
            <p:cNvPr id="52240" name="TextBox 23"/>
            <p:cNvSpPr txBox="1">
              <a:spLocks noChangeArrowheads="1"/>
            </p:cNvSpPr>
            <p:nvPr/>
          </p:nvSpPr>
          <p:spPr bwMode="auto">
            <a:xfrm>
              <a:off x="4676361" y="3119737"/>
              <a:ext cx="505239"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latin typeface="Times New Roman" panose="02020603050405020304" pitchFamily="18" charset="0"/>
                </a:rPr>
                <a:t>C</a:t>
              </a:r>
            </a:p>
          </p:txBody>
        </p:sp>
        <p:sp>
          <p:nvSpPr>
            <p:cNvPr id="52241" name="TextBox 24"/>
            <p:cNvSpPr txBox="1">
              <a:spLocks noChangeArrowheads="1"/>
            </p:cNvSpPr>
            <p:nvPr/>
          </p:nvSpPr>
          <p:spPr bwMode="auto">
            <a:xfrm>
              <a:off x="2203169" y="2888074"/>
              <a:ext cx="530092" cy="46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latin typeface="Times New Roman" panose="02020603050405020304" pitchFamily="18" charset="0"/>
                </a:rPr>
                <a:t>B</a:t>
              </a:r>
            </a:p>
          </p:txBody>
        </p:sp>
        <p:sp>
          <p:nvSpPr>
            <p:cNvPr id="52242" name="TextBox 25"/>
            <p:cNvSpPr txBox="1">
              <a:spLocks noChangeArrowheads="1"/>
            </p:cNvSpPr>
            <p:nvPr/>
          </p:nvSpPr>
          <p:spPr bwMode="auto">
            <a:xfrm>
              <a:off x="955813" y="2919297"/>
              <a:ext cx="5781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latin typeface="Times New Roman" panose="02020603050405020304" pitchFamily="18" charset="0"/>
                </a:rPr>
                <a:t>A</a:t>
              </a:r>
            </a:p>
          </p:txBody>
        </p:sp>
        <p:sp>
          <p:nvSpPr>
            <p:cNvPr id="52243" name="TextBox 26"/>
            <p:cNvSpPr txBox="1">
              <a:spLocks noChangeArrowheads="1"/>
            </p:cNvSpPr>
            <p:nvPr/>
          </p:nvSpPr>
          <p:spPr bwMode="auto">
            <a:xfrm>
              <a:off x="8524456" y="3769667"/>
              <a:ext cx="83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latin typeface="Times New Roman" panose="02020603050405020304" pitchFamily="18" charset="0"/>
                </a:rPr>
                <a:t>P4</a:t>
              </a:r>
            </a:p>
          </p:txBody>
        </p:sp>
        <p:sp>
          <p:nvSpPr>
            <p:cNvPr id="52244" name="TextBox 27"/>
            <p:cNvSpPr txBox="1">
              <a:spLocks noChangeArrowheads="1"/>
            </p:cNvSpPr>
            <p:nvPr/>
          </p:nvSpPr>
          <p:spPr bwMode="auto">
            <a:xfrm>
              <a:off x="3763620" y="3731568"/>
              <a:ext cx="51351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latin typeface="Times New Roman" panose="02020603050405020304" pitchFamily="18" charset="0"/>
                </a:rPr>
                <a:t>P3</a:t>
              </a:r>
            </a:p>
          </p:txBody>
        </p:sp>
        <p:sp>
          <p:nvSpPr>
            <p:cNvPr id="52245" name="TextBox 28"/>
            <p:cNvSpPr txBox="1">
              <a:spLocks noChangeArrowheads="1"/>
            </p:cNvSpPr>
            <p:nvPr/>
          </p:nvSpPr>
          <p:spPr bwMode="auto">
            <a:xfrm>
              <a:off x="3041369" y="3745898"/>
              <a:ext cx="549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latin typeface="Times New Roman" panose="02020603050405020304" pitchFamily="18" charset="0"/>
                </a:rPr>
                <a:t>P2</a:t>
              </a: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Line 12"/>
          <p:cNvSpPr>
            <a:spLocks noChangeShapeType="1"/>
          </p:cNvSpPr>
          <p:nvPr/>
        </p:nvSpPr>
        <p:spPr bwMode="auto">
          <a:xfrm>
            <a:off x="0" y="7620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065" name="Rectangle 1">
            <a:extLst/>
          </p:cNvPr>
          <p:cNvSpPr>
            <a:spLocks noChangeArrowheads="1"/>
          </p:cNvSpPr>
          <p:nvPr/>
        </p:nvSpPr>
        <p:spPr bwMode="auto">
          <a:xfrm>
            <a:off x="533400" y="1752600"/>
            <a:ext cx="8229600" cy="2216150"/>
          </a:xfrm>
          <a:prstGeom prst="rect">
            <a:avLst/>
          </a:prstGeom>
          <a:noFill/>
          <a:ln w="9525" cap="flat" cmpd="sng" algn="ctr">
            <a:noFill/>
            <a:prstDash val="solid"/>
            <a:miter lim="800000"/>
            <a:headEnd/>
            <a:tailEnd/>
          </a:ln>
          <a:effectLst/>
        </p:spPr>
        <p:txBody>
          <a:bodyPr lIns="0" tIns="0" rIns="0" bIns="0" anchor="ctr">
            <a:spAutoFit/>
          </a:bodyPr>
          <a:lstStyle/>
          <a:p>
            <a:pPr>
              <a:lnSpc>
                <a:spcPct val="150000"/>
              </a:lnSpc>
              <a:spcBef>
                <a:spcPct val="50000"/>
              </a:spcBef>
              <a:tabLst>
                <a:tab pos="1304925" algn="l"/>
              </a:tabLst>
              <a:defRPr/>
            </a:pPr>
            <a:r>
              <a:rPr lang="en-US" sz="3200" dirty="0">
                <a:latin typeface="+mn-lt"/>
                <a:cs typeface="Times New Roman" pitchFamily="18" charset="0"/>
              </a:rPr>
              <a:t>Expression for deformation of a tapered bar</a:t>
            </a:r>
            <a:endParaRPr lang="en-US" sz="3200" dirty="0">
              <a:latin typeface="+mn-lt"/>
            </a:endParaRPr>
          </a:p>
          <a:p>
            <a:pPr>
              <a:lnSpc>
                <a:spcPct val="150000"/>
              </a:lnSpc>
              <a:tabLst>
                <a:tab pos="1304925" algn="l"/>
              </a:tabLst>
              <a:defRPr/>
            </a:pPr>
            <a:r>
              <a:rPr lang="en-US" sz="3200" dirty="0">
                <a:latin typeface="+mn-lt"/>
                <a:cs typeface="Times New Roman" pitchFamily="18" charset="0"/>
              </a:rPr>
              <a:t>Expression for deformation of a tapered flat</a:t>
            </a:r>
            <a:endParaRPr lang="en-US" sz="3200" dirty="0">
              <a:latin typeface="+mn-lt"/>
            </a:endParaRPr>
          </a:p>
          <a:p>
            <a:pPr>
              <a:lnSpc>
                <a:spcPct val="150000"/>
              </a:lnSpc>
              <a:tabLst>
                <a:tab pos="1304925" algn="l"/>
              </a:tabLst>
              <a:defRPr/>
            </a:pPr>
            <a:r>
              <a:rPr lang="en-US" sz="3200" dirty="0">
                <a:latin typeface="+mn-lt"/>
                <a:cs typeface="Times New Roman" pitchFamily="18" charset="0"/>
              </a:rPr>
              <a:t>Application  problems</a:t>
            </a:r>
            <a:endParaRPr lang="en-US" sz="3200" dirty="0">
              <a:latin typeface="+mn-lt"/>
            </a:endParaRPr>
          </a:p>
        </p:txBody>
      </p:sp>
      <p:sp>
        <p:nvSpPr>
          <p:cNvPr id="8" name="Title 1">
            <a:extLst/>
          </p:cNvPr>
          <p:cNvSpPr txBox="1">
            <a:spLocks/>
          </p:cNvSpPr>
          <p:nvPr/>
        </p:nvSpPr>
        <p:spPr bwMode="auto">
          <a:xfrm>
            <a:off x="457200" y="0"/>
            <a:ext cx="8229600" cy="1143000"/>
          </a:xfrm>
          <a:prstGeom prst="rect">
            <a:avLst/>
          </a:prstGeom>
          <a:noFill/>
          <a:ln>
            <a:miter lim="800000"/>
            <a:headEnd/>
            <a:tailEnd/>
          </a:ln>
        </p:spPr>
        <p:txBody>
          <a:bodyPr/>
          <a:lstStyle/>
          <a:p>
            <a:pPr algn="ctr">
              <a:defRPr/>
            </a:pPr>
            <a:r>
              <a:rPr lang="en-US" sz="4400" kern="0" dirty="0">
                <a:solidFill>
                  <a:srgbClr val="FFFF00"/>
                </a:solidFill>
                <a:latin typeface="+mj-lt"/>
                <a:ea typeface="+mj-ea"/>
                <a:cs typeface="+mj-cs"/>
              </a:rPr>
              <a:t>LECTURE 17</a:t>
            </a:r>
          </a:p>
        </p:txBody>
      </p:sp>
      <p:sp>
        <p:nvSpPr>
          <p:cNvPr id="9" name="Rectangle 8">
            <a:extLst/>
          </p:cNvPr>
          <p:cNvSpPr/>
          <p:nvPr/>
        </p:nvSpPr>
        <p:spPr>
          <a:xfrm>
            <a:off x="533400" y="914400"/>
            <a:ext cx="1893888" cy="584200"/>
          </a:xfrm>
          <a:prstGeom prst="rect">
            <a:avLst/>
          </a:prstGeom>
        </p:spPr>
        <p:txBody>
          <a:bodyPr wrap="none">
            <a:spAutoFit/>
          </a:bodyPr>
          <a:lstStyle/>
          <a:p>
            <a:pPr algn="ctr" eaLnBrk="1" hangingPunct="1">
              <a:spcBef>
                <a:spcPct val="50000"/>
              </a:spcBef>
              <a:defRPr/>
            </a:pPr>
            <a:r>
              <a:rPr lang="en-US" sz="3200" b="1" dirty="0">
                <a:solidFill>
                  <a:srgbClr val="FFFF00"/>
                </a:solidFill>
                <a:latin typeface="+mn-lt"/>
              </a:rPr>
              <a:t>Contents:</a:t>
            </a:r>
          </a:p>
        </p:txBody>
      </p:sp>
      <p:sp>
        <p:nvSpPr>
          <p:cNvPr id="53254" name="TextBox 1"/>
          <p:cNvSpPr txBox="1">
            <a:spLocks noChangeArrowheads="1"/>
          </p:cNvSpPr>
          <p:nvPr/>
        </p:nvSpPr>
        <p:spPr bwMode="auto">
          <a:xfrm>
            <a:off x="7696200" y="60960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hlinkClick r:id="rId2" action="ppaction://hlinksldjump"/>
              </a:rPr>
              <a:t>HOME</a:t>
            </a:r>
            <a:endParaRPr lang="en-US" altLang="en-US">
              <a:latin typeface="Times New Roman" panose="02020603050405020304" pitchFamily="18" charset="0"/>
            </a:endParaRPr>
          </a:p>
        </p:txBody>
      </p:sp>
      <p:pic>
        <p:nvPicPr>
          <p:cNvPr id="53255"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
          <p:cNvSpPr>
            <a:spLocks noChangeShapeType="1"/>
          </p:cNvSpPr>
          <p:nvPr/>
        </p:nvSpPr>
        <p:spPr bwMode="auto">
          <a:xfrm>
            <a:off x="-25400" y="820738"/>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7" name="Text Box 13"/>
          <p:cNvSpPr txBox="1">
            <a:spLocks noChangeArrowheads="1"/>
          </p:cNvSpPr>
          <p:nvPr/>
        </p:nvSpPr>
        <p:spPr bwMode="auto">
          <a:xfrm>
            <a:off x="115888" y="873125"/>
            <a:ext cx="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sz="2800" b="1"/>
          </a:p>
          <a:p>
            <a:pPr algn="ctr" eaLnBrk="1" hangingPunct="1">
              <a:spcBef>
                <a:spcPct val="50000"/>
              </a:spcBef>
            </a:pPr>
            <a:endParaRPr lang="en-US" altLang="en-US" sz="2800"/>
          </a:p>
        </p:txBody>
      </p:sp>
      <p:sp>
        <p:nvSpPr>
          <p:cNvPr id="12" name="Title 1">
            <a:extLst/>
          </p:cNvPr>
          <p:cNvSpPr txBox="1">
            <a:spLocks/>
          </p:cNvSpPr>
          <p:nvPr/>
        </p:nvSpPr>
        <p:spPr>
          <a:xfrm>
            <a:off x="304800" y="0"/>
            <a:ext cx="8229600" cy="1143000"/>
          </a:xfrm>
          <a:prstGeom prst="rect">
            <a:avLst/>
          </a:prstGeom>
        </p:spPr>
        <p:txBody>
          <a:bodyPr/>
          <a:lstStyle/>
          <a:p>
            <a:pPr algn="ctr">
              <a:defRPr/>
            </a:pPr>
            <a:r>
              <a:rPr lang="en-US" sz="3600" b="1" kern="0" dirty="0">
                <a:latin typeface="+mj-lt"/>
                <a:ea typeface="+mj-ea"/>
                <a:cs typeface="+mj-cs"/>
              </a:rPr>
              <a:t>Introduction</a:t>
            </a:r>
            <a:r>
              <a:rPr lang="en-US" sz="4400" kern="0" dirty="0">
                <a:latin typeface="+mj-lt"/>
                <a:ea typeface="+mj-ea"/>
                <a:cs typeface="+mj-cs"/>
              </a:rPr>
              <a:t/>
            </a:r>
            <a:br>
              <a:rPr lang="en-US" sz="4400" kern="0" dirty="0">
                <a:latin typeface="+mj-lt"/>
                <a:ea typeface="+mj-ea"/>
                <a:cs typeface="+mj-cs"/>
              </a:rPr>
            </a:br>
            <a:endParaRPr lang="en-US" sz="4400" kern="0" dirty="0">
              <a:latin typeface="+mj-lt"/>
              <a:ea typeface="+mj-ea"/>
              <a:cs typeface="+mj-cs"/>
            </a:endParaRPr>
          </a:p>
        </p:txBody>
      </p:sp>
      <p:sp>
        <p:nvSpPr>
          <p:cNvPr id="10" name="Rectangle 9"/>
          <p:cNvSpPr>
            <a:spLocks noChangeArrowheads="1"/>
          </p:cNvSpPr>
          <p:nvPr/>
        </p:nvSpPr>
        <p:spPr bwMode="auto">
          <a:xfrm>
            <a:off x="393700" y="1143000"/>
            <a:ext cx="8229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eaLnBrk="1" hangingPunct="1">
              <a:spcBef>
                <a:spcPct val="50000"/>
              </a:spcBef>
            </a:pPr>
            <a:r>
              <a:rPr lang="en-US" altLang="en-US" sz="2800">
                <a:latin typeface="Times New Roman" panose="02020603050405020304" pitchFamily="18" charset="0"/>
              </a:rPr>
              <a:t>Strength of materials or mechanics of materials involves analytical methods for determining the </a:t>
            </a:r>
            <a:r>
              <a:rPr lang="en-US" altLang="en-US" sz="2800" b="1" u="sng">
                <a:latin typeface="Times New Roman" panose="02020603050405020304" pitchFamily="18" charset="0"/>
              </a:rPr>
              <a:t>strength</a:t>
            </a:r>
            <a:r>
              <a:rPr lang="en-US" altLang="en-US" sz="2800">
                <a:latin typeface="Times New Roman" panose="02020603050405020304" pitchFamily="18" charset="0"/>
              </a:rPr>
              <a:t>, </a:t>
            </a:r>
            <a:r>
              <a:rPr lang="en-US" altLang="en-US" sz="2800" b="1" u="sng">
                <a:latin typeface="Times New Roman" panose="02020603050405020304" pitchFamily="18" charset="0"/>
              </a:rPr>
              <a:t>stiffness</a:t>
            </a:r>
            <a:r>
              <a:rPr lang="en-US" altLang="en-US" sz="2800">
                <a:latin typeface="Times New Roman" panose="02020603050405020304" pitchFamily="18" charset="0"/>
              </a:rPr>
              <a:t> (deformation characteristics), and </a:t>
            </a:r>
            <a:r>
              <a:rPr lang="en-US" altLang="en-US" sz="2800" b="1" u="sng">
                <a:latin typeface="Times New Roman" panose="02020603050405020304" pitchFamily="18" charset="0"/>
              </a:rPr>
              <a:t>stability</a:t>
            </a:r>
            <a:r>
              <a:rPr lang="en-US" altLang="en-US" sz="2800">
                <a:latin typeface="Times New Roman" panose="02020603050405020304" pitchFamily="18" charset="0"/>
              </a:rPr>
              <a:t> of various load carrying members. </a:t>
            </a:r>
          </a:p>
        </p:txBody>
      </p:sp>
      <p:pic>
        <p:nvPicPr>
          <p:cNvPr id="6150"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393700" y="3429000"/>
            <a:ext cx="81407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r>
              <a:rPr lang="en-US" altLang="en-US">
                <a:solidFill>
                  <a:srgbClr val="FFFF00"/>
                </a:solidFill>
              </a:rPr>
              <a:t>Strength</a:t>
            </a:r>
            <a:r>
              <a:rPr lang="en-US" altLang="en-US"/>
              <a:t> is the ability of the structure to resist the influence of the external forces acting upon it. </a:t>
            </a:r>
          </a:p>
          <a:p>
            <a:pPr algn="just"/>
            <a:endParaRPr lang="en-US" altLang="en-US"/>
          </a:p>
          <a:p>
            <a:pPr algn="just"/>
            <a:r>
              <a:rPr lang="en-US" altLang="en-US">
                <a:solidFill>
                  <a:srgbClr val="FFFF00"/>
                </a:solidFill>
              </a:rPr>
              <a:t>Stiffness</a:t>
            </a:r>
            <a:r>
              <a:rPr lang="en-US" altLang="en-US"/>
              <a:t> is the ability of the structure to resist the strains caused by the external forces acting upon it. </a:t>
            </a:r>
          </a:p>
          <a:p>
            <a:pPr algn="just"/>
            <a:endParaRPr lang="en-US" altLang="en-US"/>
          </a:p>
          <a:p>
            <a:pPr algn="just"/>
            <a:r>
              <a:rPr lang="en-US" altLang="en-US">
                <a:solidFill>
                  <a:srgbClr val="FFFF00"/>
                </a:solidFill>
              </a:rPr>
              <a:t>Stability</a:t>
            </a:r>
            <a:r>
              <a:rPr lang="en-US" altLang="en-US"/>
              <a:t> is the property of the structure to keep its initial position of equilibrium. </a:t>
            </a:r>
          </a:p>
        </p:txBody>
      </p:sp>
    </p:spTree>
    <p:extLst>
      <p:ext uri="{BB962C8B-B14F-4D97-AF65-F5344CB8AC3E}">
        <p14:creationId xmlns:p14="http://schemas.microsoft.com/office/powerpoint/2010/main" val="1265363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2"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
          <p:cNvSpPr>
            <a:spLocks noChangeArrowheads="1"/>
          </p:cNvSpPr>
          <p:nvPr/>
        </p:nvSpPr>
        <p:spPr bwMode="auto">
          <a:xfrm>
            <a:off x="327025" y="1371600"/>
            <a:ext cx="82296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r>
              <a:rPr lang="en-US" altLang="en-US"/>
              <a:t>N5. Find the modulus of elasticity of the material of a tapering bar from the following data: The bar has 20 mm diameter at one end, 40 mm diameter at the other, length 1.0 m and axial load of 10 kN. The elongation observed was 0.1 mm.</a:t>
            </a:r>
          </a:p>
          <a:p>
            <a:pPr algn="just"/>
            <a:endParaRPr lang="en-US" altLang="en-US"/>
          </a:p>
          <a:p>
            <a:pPr algn="just"/>
            <a:r>
              <a:rPr lang="en-US" altLang="en-US"/>
              <a:t>N6. A tapered  bar of rectangular cross section is 20 mm wide at one end and 40 mm wide at the other, 8 mm thick and 800 mm long. The elongation of 0.08 mm was observed under load P. find the load P, if the modulus of elasticity of the material of the bar is 100 GPa.</a:t>
            </a:r>
          </a:p>
        </p:txBody>
      </p:sp>
      <p:sp>
        <p:nvSpPr>
          <p:cNvPr id="58371"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8372"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6562">
                                            <p:txEl>
                                              <p:pRg st="0" end="0"/>
                                            </p:txEl>
                                          </p:spTgt>
                                        </p:tgtEl>
                                        <p:attrNameLst>
                                          <p:attrName>style.visibility</p:attrName>
                                        </p:attrNameLst>
                                      </p:cBhvr>
                                      <p:to>
                                        <p:strVal val="visible"/>
                                      </p:to>
                                    </p:set>
                                    <p:animEffect transition="in" filter="fade">
                                      <p:cBhvr>
                                        <p:cTn id="7" dur="500"/>
                                        <p:tgtEl>
                                          <p:spTgt spid="6656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6562">
                                            <p:txEl>
                                              <p:pRg st="2" end="2"/>
                                            </p:txEl>
                                          </p:spTgt>
                                        </p:tgtEl>
                                        <p:attrNameLst>
                                          <p:attrName>style.visibility</p:attrName>
                                        </p:attrNameLst>
                                      </p:cBhvr>
                                      <p:to>
                                        <p:strVal val="visible"/>
                                      </p:to>
                                    </p:set>
                                    <p:animEffect transition="in" filter="fade">
                                      <p:cBhvr>
                                        <p:cTn id="12" dur="500"/>
                                        <p:tgtEl>
                                          <p:spTgt spid="665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
          <p:cNvSpPr>
            <a:spLocks noChangeArrowheads="1"/>
          </p:cNvSpPr>
          <p:nvPr/>
        </p:nvSpPr>
        <p:spPr bwMode="auto">
          <a:xfrm>
            <a:off x="339725" y="1219200"/>
            <a:ext cx="8305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r>
              <a:rPr lang="en-US" altLang="en-US"/>
              <a:t>N7. A uniform steel rod of diameter 20 mm is connected to an aluminium rod of diameter 60 mm at one end. The aluminium rod tapers to a diameter of 20 mm at the other end. The steel rod is 0.6 m long and is connected rigidly to 60 mm diameter end of the aluminium rod which is 0.4 m long. If E = 200 GPa for steel and 70 GPa for aluminium, find the total extension under an axial load of 30 kN.</a:t>
            </a:r>
          </a:p>
        </p:txBody>
      </p:sp>
      <p:sp>
        <p:nvSpPr>
          <p:cNvPr id="59395"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9396"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Title 1">
            <a:extLst/>
          </p:cNvPr>
          <p:cNvSpPr txBox="1">
            <a:spLocks/>
          </p:cNvSpPr>
          <p:nvPr/>
        </p:nvSpPr>
        <p:spPr bwMode="auto">
          <a:xfrm>
            <a:off x="457200" y="0"/>
            <a:ext cx="8229600" cy="1143000"/>
          </a:xfrm>
          <a:prstGeom prst="rect">
            <a:avLst/>
          </a:prstGeom>
          <a:noFill/>
          <a:ln>
            <a:miter lim="800000"/>
            <a:headEnd/>
            <a:tailEnd/>
          </a:ln>
        </p:spPr>
        <p:txBody>
          <a:bodyPr/>
          <a:lstStyle/>
          <a:p>
            <a:pPr algn="ctr">
              <a:defRPr/>
            </a:pPr>
            <a:r>
              <a:rPr lang="en-US" sz="4400" kern="0" dirty="0">
                <a:solidFill>
                  <a:srgbClr val="FFFF00"/>
                </a:solidFill>
                <a:latin typeface="+mj-lt"/>
                <a:ea typeface="+mj-ea"/>
                <a:cs typeface="+mj-cs"/>
              </a:rPr>
              <a:t>LECTURE 18</a:t>
            </a:r>
          </a:p>
        </p:txBody>
      </p:sp>
      <p:sp>
        <p:nvSpPr>
          <p:cNvPr id="60420" name="Content Placeholder 10"/>
          <p:cNvSpPr>
            <a:spLocks noGrp="1"/>
          </p:cNvSpPr>
          <p:nvPr>
            <p:ph idx="1"/>
          </p:nvPr>
        </p:nvSpPr>
        <p:spPr bwMode="auto">
          <a:xfrm>
            <a:off x="457200" y="1905000"/>
            <a:ext cx="8229600" cy="2590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en-US" altLang="en-US" smtClean="0">
                <a:solidFill>
                  <a:srgbClr val="FFFFFF"/>
                </a:solidFill>
              </a:rPr>
              <a:t>Shear stress</a:t>
            </a:r>
          </a:p>
          <a:p>
            <a:pPr>
              <a:buFontTx/>
              <a:buNone/>
            </a:pPr>
            <a:r>
              <a:rPr lang="en-US" altLang="en-US" smtClean="0">
                <a:solidFill>
                  <a:srgbClr val="FFFFFF"/>
                </a:solidFill>
              </a:rPr>
              <a:t>Shear strain</a:t>
            </a:r>
          </a:p>
          <a:p>
            <a:pPr>
              <a:buFontTx/>
              <a:buNone/>
            </a:pPr>
            <a:r>
              <a:rPr lang="en-US" altLang="en-US" smtClean="0">
                <a:solidFill>
                  <a:srgbClr val="FFFFFF"/>
                </a:solidFill>
              </a:rPr>
              <a:t>Modulus of rigidity</a:t>
            </a:r>
          </a:p>
          <a:p>
            <a:pPr>
              <a:buFontTx/>
              <a:buNone/>
            </a:pPr>
            <a:r>
              <a:rPr lang="en-US" altLang="en-US" smtClean="0">
                <a:solidFill>
                  <a:srgbClr val="FFFFFF"/>
                </a:solidFill>
              </a:rPr>
              <a:t>State of simple shear &amp; Complementary shear</a:t>
            </a:r>
          </a:p>
          <a:p>
            <a:pPr>
              <a:buFontTx/>
              <a:buNone/>
            </a:pPr>
            <a:r>
              <a:rPr lang="en-US" altLang="en-US" smtClean="0">
                <a:solidFill>
                  <a:srgbClr val="FFFFFF"/>
                </a:solidFill>
              </a:rPr>
              <a:t>Direct stress due to pure shear</a:t>
            </a:r>
            <a:endParaRPr lang="en-US" altLang="en-US" smtClean="0"/>
          </a:p>
        </p:txBody>
      </p:sp>
      <p:sp>
        <p:nvSpPr>
          <p:cNvPr id="12" name="Rectangle 11">
            <a:extLst/>
          </p:cNvPr>
          <p:cNvSpPr/>
          <p:nvPr/>
        </p:nvSpPr>
        <p:spPr>
          <a:xfrm>
            <a:off x="533400" y="914400"/>
            <a:ext cx="1893888" cy="584200"/>
          </a:xfrm>
          <a:prstGeom prst="rect">
            <a:avLst/>
          </a:prstGeom>
        </p:spPr>
        <p:txBody>
          <a:bodyPr wrap="none">
            <a:spAutoFit/>
          </a:bodyPr>
          <a:lstStyle/>
          <a:p>
            <a:pPr algn="ctr" eaLnBrk="1" hangingPunct="1">
              <a:spcBef>
                <a:spcPct val="50000"/>
              </a:spcBef>
              <a:defRPr/>
            </a:pPr>
            <a:r>
              <a:rPr lang="en-US" sz="3200" b="1" dirty="0">
                <a:solidFill>
                  <a:srgbClr val="FFFF00"/>
                </a:solidFill>
                <a:latin typeface="+mn-lt"/>
              </a:rPr>
              <a:t>Contents:</a:t>
            </a:r>
          </a:p>
        </p:txBody>
      </p:sp>
      <p:sp>
        <p:nvSpPr>
          <p:cNvPr id="60422" name="TextBox 1"/>
          <p:cNvSpPr txBox="1">
            <a:spLocks noChangeArrowheads="1"/>
          </p:cNvSpPr>
          <p:nvPr/>
        </p:nvSpPr>
        <p:spPr bwMode="auto">
          <a:xfrm>
            <a:off x="7696200" y="60960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hlinkClick r:id="rId2" action="ppaction://hlinksldjump"/>
              </a:rPr>
              <a:t>HOME</a:t>
            </a:r>
            <a:endParaRPr lang="en-US" altLang="en-US">
              <a:latin typeface="Times New Roman" panose="02020603050405020304" pitchFamily="18" charset="0"/>
            </a:endParaRPr>
          </a:p>
        </p:txBody>
      </p:sp>
      <p:pic>
        <p:nvPicPr>
          <p:cNvPr id="60423"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Description: http://earthquake.usgs.gov/learn/glossary/images/stress_typ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463" y="1066800"/>
            <a:ext cx="374173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1444" name="Picture 2" descr="Description: http://staffweb.itsligo.ie/staff/bmulligan/ce1/cantilev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4114800"/>
            <a:ext cx="39624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8"/>
          <p:cNvSpPr txBox="1">
            <a:spLocks noChangeArrowheads="1"/>
          </p:cNvSpPr>
          <p:nvPr/>
        </p:nvSpPr>
        <p:spPr bwMode="auto">
          <a:xfrm>
            <a:off x="609600" y="381000"/>
            <a:ext cx="2590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SHEAR STRESS</a:t>
            </a:r>
          </a:p>
        </p:txBody>
      </p:sp>
      <p:pic>
        <p:nvPicPr>
          <p:cNvPr id="61446"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67" name="Text Box 8"/>
          <p:cNvSpPr txBox="1">
            <a:spLocks noChangeArrowheads="1"/>
          </p:cNvSpPr>
          <p:nvPr/>
        </p:nvSpPr>
        <p:spPr bwMode="auto">
          <a:xfrm>
            <a:off x="830263" y="265113"/>
            <a:ext cx="25908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2800">
                <a:latin typeface="Times New Roman" panose="02020603050405020304" pitchFamily="18" charset="0"/>
              </a:rPr>
              <a:t>SHEAR STRESS</a:t>
            </a:r>
          </a:p>
        </p:txBody>
      </p:sp>
      <p:grpSp>
        <p:nvGrpSpPr>
          <p:cNvPr id="62468" name="Group 38"/>
          <p:cNvGrpSpPr>
            <a:grpSpLocks/>
          </p:cNvGrpSpPr>
          <p:nvPr/>
        </p:nvGrpSpPr>
        <p:grpSpPr bwMode="auto">
          <a:xfrm>
            <a:off x="228600" y="1828800"/>
            <a:ext cx="8620125" cy="1808163"/>
            <a:chOff x="523875" y="2543175"/>
            <a:chExt cx="8620125" cy="1808163"/>
          </a:xfrm>
        </p:grpSpPr>
        <p:sp>
          <p:nvSpPr>
            <p:cNvPr id="62472" name="Text Box 10"/>
            <p:cNvSpPr txBox="1">
              <a:spLocks noChangeArrowheads="1"/>
            </p:cNvSpPr>
            <p:nvPr/>
          </p:nvSpPr>
          <p:spPr bwMode="auto">
            <a:xfrm>
              <a:off x="3548063" y="2847975"/>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P</a:t>
              </a:r>
            </a:p>
          </p:txBody>
        </p:sp>
        <p:sp>
          <p:nvSpPr>
            <p:cNvPr id="62473" name="Rectangle 12"/>
            <p:cNvSpPr>
              <a:spLocks noChangeArrowheads="1"/>
            </p:cNvSpPr>
            <p:nvPr/>
          </p:nvSpPr>
          <p:spPr bwMode="auto">
            <a:xfrm>
              <a:off x="1371600" y="2995613"/>
              <a:ext cx="1600200" cy="838200"/>
            </a:xfrm>
            <a:prstGeom prst="rect">
              <a:avLst/>
            </a:prstGeom>
            <a:noFill/>
            <a:ln w="57150" algn="ctr">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62474" name="Line 13"/>
            <p:cNvSpPr>
              <a:spLocks noChangeShapeType="1"/>
            </p:cNvSpPr>
            <p:nvPr/>
          </p:nvSpPr>
          <p:spPr bwMode="auto">
            <a:xfrm flipH="1">
              <a:off x="762000" y="3886200"/>
              <a:ext cx="914400"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2475" name="Line 14"/>
            <p:cNvSpPr>
              <a:spLocks noChangeShapeType="1"/>
            </p:cNvSpPr>
            <p:nvPr/>
          </p:nvSpPr>
          <p:spPr bwMode="auto">
            <a:xfrm>
              <a:off x="2590800" y="2971800"/>
              <a:ext cx="914400" cy="9525"/>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2476" name="Text Box 15"/>
            <p:cNvSpPr txBox="1">
              <a:spLocks noChangeArrowheads="1"/>
            </p:cNvSpPr>
            <p:nvPr/>
          </p:nvSpPr>
          <p:spPr bwMode="auto">
            <a:xfrm>
              <a:off x="523875" y="3681413"/>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P</a:t>
              </a:r>
            </a:p>
          </p:txBody>
        </p:sp>
        <p:sp>
          <p:nvSpPr>
            <p:cNvPr id="62477" name="Rectangle 16"/>
            <p:cNvSpPr>
              <a:spLocks noChangeArrowheads="1"/>
            </p:cNvSpPr>
            <p:nvPr/>
          </p:nvSpPr>
          <p:spPr bwMode="auto">
            <a:xfrm>
              <a:off x="4200525" y="2995613"/>
              <a:ext cx="1600200" cy="381000"/>
            </a:xfrm>
            <a:prstGeom prst="rect">
              <a:avLst/>
            </a:prstGeom>
            <a:noFill/>
            <a:ln w="57150" algn="ctr">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62478" name="Rectangle 17"/>
            <p:cNvSpPr>
              <a:spLocks noChangeArrowheads="1"/>
            </p:cNvSpPr>
            <p:nvPr/>
          </p:nvSpPr>
          <p:spPr bwMode="auto">
            <a:xfrm>
              <a:off x="3819525" y="3467100"/>
              <a:ext cx="1600200" cy="381000"/>
            </a:xfrm>
            <a:prstGeom prst="rect">
              <a:avLst/>
            </a:prstGeom>
            <a:noFill/>
            <a:ln w="57150" algn="ctr">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62479" name="Line 18"/>
            <p:cNvSpPr>
              <a:spLocks noChangeShapeType="1"/>
            </p:cNvSpPr>
            <p:nvPr/>
          </p:nvSpPr>
          <p:spPr bwMode="auto">
            <a:xfrm>
              <a:off x="4429125" y="3300413"/>
              <a:ext cx="10668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2480" name="Line 19"/>
            <p:cNvSpPr>
              <a:spLocks noChangeShapeType="1"/>
            </p:cNvSpPr>
            <p:nvPr/>
          </p:nvSpPr>
          <p:spPr bwMode="auto">
            <a:xfrm flipH="1">
              <a:off x="4048125" y="3529013"/>
              <a:ext cx="12192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2481" name="Text Box 20"/>
            <p:cNvSpPr txBox="1">
              <a:spLocks noChangeArrowheads="1"/>
            </p:cNvSpPr>
            <p:nvPr/>
          </p:nvSpPr>
          <p:spPr bwMode="auto">
            <a:xfrm>
              <a:off x="1828800" y="3986213"/>
              <a:ext cx="91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Fig. a</a:t>
              </a:r>
            </a:p>
          </p:txBody>
        </p:sp>
        <p:sp>
          <p:nvSpPr>
            <p:cNvPr id="62482" name="Text Box 21"/>
            <p:cNvSpPr txBox="1">
              <a:spLocks noChangeArrowheads="1"/>
            </p:cNvSpPr>
            <p:nvPr/>
          </p:nvSpPr>
          <p:spPr bwMode="auto">
            <a:xfrm>
              <a:off x="4200525" y="3986213"/>
              <a:ext cx="91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Fig. b</a:t>
              </a:r>
            </a:p>
          </p:txBody>
        </p:sp>
        <p:sp>
          <p:nvSpPr>
            <p:cNvPr id="62483" name="Rectangle 22"/>
            <p:cNvSpPr>
              <a:spLocks noChangeArrowheads="1"/>
            </p:cNvSpPr>
            <p:nvPr/>
          </p:nvSpPr>
          <p:spPr bwMode="auto">
            <a:xfrm>
              <a:off x="6781800" y="2690813"/>
              <a:ext cx="1600200" cy="381000"/>
            </a:xfrm>
            <a:prstGeom prst="rect">
              <a:avLst/>
            </a:prstGeom>
            <a:noFill/>
            <a:ln w="57150" algn="ctr">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62484" name="Rectangle 23"/>
            <p:cNvSpPr>
              <a:spLocks noChangeArrowheads="1"/>
            </p:cNvSpPr>
            <p:nvPr/>
          </p:nvSpPr>
          <p:spPr bwMode="auto">
            <a:xfrm>
              <a:off x="6705600" y="3529013"/>
              <a:ext cx="1600200" cy="381000"/>
            </a:xfrm>
            <a:prstGeom prst="rect">
              <a:avLst/>
            </a:prstGeom>
            <a:noFill/>
            <a:ln w="57150" algn="ctr">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62485" name="Line 24"/>
            <p:cNvSpPr>
              <a:spLocks noChangeShapeType="1"/>
            </p:cNvSpPr>
            <p:nvPr/>
          </p:nvSpPr>
          <p:spPr bwMode="auto">
            <a:xfrm>
              <a:off x="6781800" y="3452813"/>
              <a:ext cx="14478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2486" name="Line 25"/>
            <p:cNvSpPr>
              <a:spLocks noChangeShapeType="1"/>
            </p:cNvSpPr>
            <p:nvPr/>
          </p:nvSpPr>
          <p:spPr bwMode="auto">
            <a:xfrm flipH="1">
              <a:off x="6781800" y="3224213"/>
              <a:ext cx="14478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2487" name="Text Box 26"/>
            <p:cNvSpPr txBox="1">
              <a:spLocks noChangeArrowheads="1"/>
            </p:cNvSpPr>
            <p:nvPr/>
          </p:nvSpPr>
          <p:spPr bwMode="auto">
            <a:xfrm>
              <a:off x="7010400" y="3971925"/>
              <a:ext cx="91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Fig. c</a:t>
              </a:r>
            </a:p>
          </p:txBody>
        </p:sp>
        <p:sp>
          <p:nvSpPr>
            <p:cNvPr id="62488" name="Text Box 27"/>
            <p:cNvSpPr txBox="1">
              <a:spLocks noChangeArrowheads="1"/>
            </p:cNvSpPr>
            <p:nvPr/>
          </p:nvSpPr>
          <p:spPr bwMode="auto">
            <a:xfrm>
              <a:off x="8839200" y="2543175"/>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P</a:t>
              </a:r>
            </a:p>
          </p:txBody>
        </p:sp>
        <p:sp>
          <p:nvSpPr>
            <p:cNvPr id="62489" name="Line 28"/>
            <p:cNvSpPr>
              <a:spLocks noChangeShapeType="1"/>
            </p:cNvSpPr>
            <p:nvPr/>
          </p:nvSpPr>
          <p:spPr bwMode="auto">
            <a:xfrm>
              <a:off x="8262938" y="2690813"/>
              <a:ext cx="533400"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2490" name="Line 29"/>
            <p:cNvSpPr>
              <a:spLocks noChangeShapeType="1"/>
            </p:cNvSpPr>
            <p:nvPr/>
          </p:nvSpPr>
          <p:spPr bwMode="auto">
            <a:xfrm flipH="1">
              <a:off x="6096000" y="3910013"/>
              <a:ext cx="609600"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2491" name="Text Box 30"/>
            <p:cNvSpPr txBox="1">
              <a:spLocks noChangeArrowheads="1"/>
            </p:cNvSpPr>
            <p:nvPr/>
          </p:nvSpPr>
          <p:spPr bwMode="auto">
            <a:xfrm>
              <a:off x="5867400" y="3757613"/>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P</a:t>
              </a:r>
            </a:p>
          </p:txBody>
        </p:sp>
        <p:sp>
          <p:nvSpPr>
            <p:cNvPr id="62492" name="Text Box 31"/>
            <p:cNvSpPr txBox="1">
              <a:spLocks noChangeArrowheads="1"/>
            </p:cNvSpPr>
            <p:nvPr/>
          </p:nvSpPr>
          <p:spPr bwMode="auto">
            <a:xfrm>
              <a:off x="8458200" y="3224213"/>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R</a:t>
              </a:r>
            </a:p>
          </p:txBody>
        </p:sp>
        <p:sp>
          <p:nvSpPr>
            <p:cNvPr id="62493" name="Text Box 32"/>
            <p:cNvSpPr txBox="1">
              <a:spLocks noChangeArrowheads="1"/>
            </p:cNvSpPr>
            <p:nvPr/>
          </p:nvSpPr>
          <p:spPr bwMode="auto">
            <a:xfrm>
              <a:off x="6553200" y="3071813"/>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R</a:t>
              </a:r>
            </a:p>
          </p:txBody>
        </p:sp>
        <p:sp>
          <p:nvSpPr>
            <p:cNvPr id="62494" name="Line 34"/>
            <p:cNvSpPr>
              <a:spLocks noChangeShapeType="1"/>
            </p:cNvSpPr>
            <p:nvPr/>
          </p:nvSpPr>
          <p:spPr bwMode="auto">
            <a:xfrm>
              <a:off x="4191000" y="3376613"/>
              <a:ext cx="1600200" cy="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2495" name="Line 35"/>
            <p:cNvSpPr>
              <a:spLocks noChangeShapeType="1"/>
            </p:cNvSpPr>
            <p:nvPr/>
          </p:nvSpPr>
          <p:spPr bwMode="auto">
            <a:xfrm>
              <a:off x="3814763" y="3471863"/>
              <a:ext cx="1600200" cy="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pic>
        <p:nvPicPr>
          <p:cNvPr id="62469"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4038600"/>
            <a:ext cx="5810250" cy="83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 name="Text Box 39">
            <a:extLst/>
          </p:cNvPr>
          <p:cNvSpPr txBox="1">
            <a:spLocks noChangeArrowheads="1"/>
          </p:cNvSpPr>
          <p:nvPr/>
        </p:nvSpPr>
        <p:spPr bwMode="auto">
          <a:xfrm>
            <a:off x="381000" y="5562600"/>
            <a:ext cx="8534400" cy="369888"/>
          </a:xfrm>
          <a:prstGeom prst="rect">
            <a:avLst/>
          </a:prstGeom>
          <a:noFill/>
          <a:ln w="9525" algn="ctr">
            <a:noFill/>
            <a:miter lim="800000"/>
            <a:headEnd/>
            <a:tailEnd/>
          </a:ln>
        </p:spPr>
        <p:txBody>
          <a:bodyPr lIns="0" tIns="0" rIns="0" bIns="0">
            <a:spAutoFit/>
          </a:bodyPr>
          <a:lstStyle/>
          <a:p>
            <a:pPr eaLnBrk="1" hangingPunct="1">
              <a:spcBef>
                <a:spcPct val="50000"/>
              </a:spcBef>
              <a:defRPr/>
            </a:pPr>
            <a:r>
              <a:rPr lang="en-US" altLang="en-US" dirty="0">
                <a:latin typeface="+mn-lt"/>
                <a:cs typeface="Arial" charset="0"/>
              </a:rPr>
              <a:t>This shear stress will always be tangential to the area on which it acts</a:t>
            </a:r>
          </a:p>
        </p:txBody>
      </p:sp>
      <p:pic>
        <p:nvPicPr>
          <p:cNvPr id="62471"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15" name="Text Box 21"/>
          <p:cNvSpPr txBox="1">
            <a:spLocks noChangeArrowheads="1"/>
          </p:cNvSpPr>
          <p:nvPr/>
        </p:nvSpPr>
        <p:spPr bwMode="auto">
          <a:xfrm>
            <a:off x="2057400" y="3048000"/>
            <a:ext cx="91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Fig. d</a:t>
            </a:r>
          </a:p>
        </p:txBody>
      </p:sp>
      <p:sp>
        <p:nvSpPr>
          <p:cNvPr id="64516" name="Text Box 34"/>
          <p:cNvSpPr txBox="1">
            <a:spLocks noChangeArrowheads="1"/>
          </p:cNvSpPr>
          <p:nvPr/>
        </p:nvSpPr>
        <p:spPr bwMode="auto">
          <a:xfrm>
            <a:off x="762000" y="228600"/>
            <a:ext cx="3124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2800">
                <a:latin typeface="Times New Roman" panose="02020603050405020304" pitchFamily="18" charset="0"/>
              </a:rPr>
              <a:t>SHEAR STRAIN</a:t>
            </a:r>
          </a:p>
        </p:txBody>
      </p:sp>
      <p:grpSp>
        <p:nvGrpSpPr>
          <p:cNvPr id="64517" name="Group 41"/>
          <p:cNvGrpSpPr>
            <a:grpSpLocks/>
          </p:cNvGrpSpPr>
          <p:nvPr/>
        </p:nvGrpSpPr>
        <p:grpSpPr bwMode="auto">
          <a:xfrm>
            <a:off x="1524000" y="1143000"/>
            <a:ext cx="5686425" cy="1770063"/>
            <a:chOff x="1171575" y="4648200"/>
            <a:chExt cx="5686425" cy="1770063"/>
          </a:xfrm>
        </p:grpSpPr>
        <p:sp>
          <p:nvSpPr>
            <p:cNvPr id="64523" name="Text Box 11"/>
            <p:cNvSpPr txBox="1">
              <a:spLocks noChangeArrowheads="1"/>
            </p:cNvSpPr>
            <p:nvPr/>
          </p:nvSpPr>
          <p:spPr bwMode="auto">
            <a:xfrm>
              <a:off x="2209800" y="4648200"/>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p>
          </p:txBody>
        </p:sp>
        <p:sp>
          <p:nvSpPr>
            <p:cNvPr id="64524" name="Rectangle 13"/>
            <p:cNvSpPr>
              <a:spLocks noChangeArrowheads="1"/>
            </p:cNvSpPr>
            <p:nvPr/>
          </p:nvSpPr>
          <p:spPr bwMode="auto">
            <a:xfrm>
              <a:off x="1371600" y="5105400"/>
              <a:ext cx="1600200" cy="838200"/>
            </a:xfrm>
            <a:prstGeom prst="rect">
              <a:avLst/>
            </a:prstGeom>
            <a:noFill/>
            <a:ln w="57150" algn="ctr">
              <a:solidFill>
                <a:srgbClr val="B283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64525" name="Line 14"/>
            <p:cNvSpPr>
              <a:spLocks noChangeShapeType="1"/>
            </p:cNvSpPr>
            <p:nvPr/>
          </p:nvSpPr>
          <p:spPr bwMode="auto">
            <a:xfrm flipH="1">
              <a:off x="1600200" y="6034088"/>
              <a:ext cx="990600"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526" name="Line 15"/>
            <p:cNvSpPr>
              <a:spLocks noChangeShapeType="1"/>
            </p:cNvSpPr>
            <p:nvPr/>
          </p:nvSpPr>
          <p:spPr bwMode="auto">
            <a:xfrm>
              <a:off x="1676400" y="5105400"/>
              <a:ext cx="838200"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527" name="Text Box 16"/>
            <p:cNvSpPr txBox="1">
              <a:spLocks noChangeArrowheads="1"/>
            </p:cNvSpPr>
            <p:nvPr/>
          </p:nvSpPr>
          <p:spPr bwMode="auto">
            <a:xfrm>
              <a:off x="1171575" y="5029200"/>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B</a:t>
              </a:r>
            </a:p>
          </p:txBody>
        </p:sp>
        <p:sp>
          <p:nvSpPr>
            <p:cNvPr id="64528" name="Text Box 40"/>
            <p:cNvSpPr txBox="1">
              <a:spLocks noChangeArrowheads="1"/>
            </p:cNvSpPr>
            <p:nvPr/>
          </p:nvSpPr>
          <p:spPr bwMode="auto">
            <a:xfrm>
              <a:off x="1905000" y="6019800"/>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p>
          </p:txBody>
        </p:sp>
        <p:sp>
          <p:nvSpPr>
            <p:cNvPr id="64529" name="Text Box 41"/>
            <p:cNvSpPr txBox="1">
              <a:spLocks noChangeArrowheads="1"/>
            </p:cNvSpPr>
            <p:nvPr/>
          </p:nvSpPr>
          <p:spPr bwMode="auto">
            <a:xfrm>
              <a:off x="3019425" y="5881688"/>
              <a:ext cx="30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D</a:t>
              </a:r>
            </a:p>
          </p:txBody>
        </p:sp>
        <p:sp>
          <p:nvSpPr>
            <p:cNvPr id="64530" name="Text Box 42"/>
            <p:cNvSpPr txBox="1">
              <a:spLocks noChangeArrowheads="1"/>
            </p:cNvSpPr>
            <p:nvPr/>
          </p:nvSpPr>
          <p:spPr bwMode="auto">
            <a:xfrm>
              <a:off x="2971800" y="5019675"/>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C</a:t>
              </a:r>
            </a:p>
          </p:txBody>
        </p:sp>
        <p:sp>
          <p:nvSpPr>
            <p:cNvPr id="64531" name="Text Box 43"/>
            <p:cNvSpPr txBox="1">
              <a:spLocks noChangeArrowheads="1"/>
            </p:cNvSpPr>
            <p:nvPr/>
          </p:nvSpPr>
          <p:spPr bwMode="auto">
            <a:xfrm>
              <a:off x="1176338" y="5867400"/>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A</a:t>
              </a:r>
            </a:p>
          </p:txBody>
        </p:sp>
        <p:sp>
          <p:nvSpPr>
            <p:cNvPr id="64532" name="Text Box 44"/>
            <p:cNvSpPr txBox="1">
              <a:spLocks noChangeArrowheads="1"/>
            </p:cNvSpPr>
            <p:nvPr/>
          </p:nvSpPr>
          <p:spPr bwMode="auto">
            <a:xfrm>
              <a:off x="5562600" y="4724400"/>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p>
          </p:txBody>
        </p:sp>
        <p:sp>
          <p:nvSpPr>
            <p:cNvPr id="64533" name="Line 46"/>
            <p:cNvSpPr>
              <a:spLocks noChangeShapeType="1"/>
            </p:cNvSpPr>
            <p:nvPr/>
          </p:nvSpPr>
          <p:spPr bwMode="auto">
            <a:xfrm flipH="1">
              <a:off x="4572000" y="6100763"/>
              <a:ext cx="990600"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534" name="Line 47"/>
            <p:cNvSpPr>
              <a:spLocks noChangeShapeType="1"/>
            </p:cNvSpPr>
            <p:nvPr/>
          </p:nvSpPr>
          <p:spPr bwMode="auto">
            <a:xfrm>
              <a:off x="5343525" y="5086350"/>
              <a:ext cx="838200"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535" name="Text Box 48"/>
            <p:cNvSpPr txBox="1">
              <a:spLocks noChangeArrowheads="1"/>
            </p:cNvSpPr>
            <p:nvPr/>
          </p:nvSpPr>
          <p:spPr bwMode="auto">
            <a:xfrm>
              <a:off x="4724400" y="4800600"/>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B</a:t>
              </a:r>
              <a:r>
                <a:rPr lang="en-US" altLang="en-US" i="1">
                  <a:latin typeface="Times New Roman" panose="02020603050405020304" pitchFamily="18" charset="0"/>
                </a:rPr>
                <a:t>'</a:t>
              </a:r>
            </a:p>
          </p:txBody>
        </p:sp>
        <p:sp>
          <p:nvSpPr>
            <p:cNvPr id="64536" name="Text Box 49"/>
            <p:cNvSpPr txBox="1">
              <a:spLocks noChangeArrowheads="1"/>
            </p:cNvSpPr>
            <p:nvPr/>
          </p:nvSpPr>
          <p:spPr bwMode="auto">
            <a:xfrm>
              <a:off x="5957888" y="5876925"/>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D</a:t>
              </a:r>
            </a:p>
          </p:txBody>
        </p:sp>
        <p:sp>
          <p:nvSpPr>
            <p:cNvPr id="64537" name="Text Box 50"/>
            <p:cNvSpPr txBox="1">
              <a:spLocks noChangeArrowheads="1"/>
            </p:cNvSpPr>
            <p:nvPr/>
          </p:nvSpPr>
          <p:spPr bwMode="auto">
            <a:xfrm>
              <a:off x="6553200" y="4876800"/>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C</a:t>
              </a:r>
              <a:r>
                <a:rPr lang="en-US" altLang="en-US" i="1">
                  <a:latin typeface="Times New Roman" panose="02020603050405020304" pitchFamily="18" charset="0"/>
                </a:rPr>
                <a:t>'</a:t>
              </a:r>
            </a:p>
          </p:txBody>
        </p:sp>
        <p:sp>
          <p:nvSpPr>
            <p:cNvPr id="64538" name="Text Box 51"/>
            <p:cNvSpPr txBox="1">
              <a:spLocks noChangeArrowheads="1"/>
            </p:cNvSpPr>
            <p:nvPr/>
          </p:nvSpPr>
          <p:spPr bwMode="auto">
            <a:xfrm>
              <a:off x="4114800" y="5862638"/>
              <a:ext cx="30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A</a:t>
              </a:r>
            </a:p>
          </p:txBody>
        </p:sp>
        <p:sp>
          <p:nvSpPr>
            <p:cNvPr id="64539" name="Line 52"/>
            <p:cNvSpPr>
              <a:spLocks noChangeShapeType="1"/>
            </p:cNvSpPr>
            <p:nvPr/>
          </p:nvSpPr>
          <p:spPr bwMode="auto">
            <a:xfrm flipV="1">
              <a:off x="4267200" y="5105400"/>
              <a:ext cx="685800" cy="895350"/>
            </a:xfrm>
            <a:prstGeom prst="line">
              <a:avLst/>
            </a:prstGeom>
            <a:noFill/>
            <a:ln w="57150">
              <a:solidFill>
                <a:srgbClr val="B283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540" name="Line 53"/>
            <p:cNvSpPr>
              <a:spLocks noChangeShapeType="1"/>
            </p:cNvSpPr>
            <p:nvPr/>
          </p:nvSpPr>
          <p:spPr bwMode="auto">
            <a:xfrm flipV="1">
              <a:off x="5862638" y="5105400"/>
              <a:ext cx="690562" cy="914400"/>
            </a:xfrm>
            <a:prstGeom prst="line">
              <a:avLst/>
            </a:prstGeom>
            <a:noFill/>
            <a:ln w="57150">
              <a:solidFill>
                <a:srgbClr val="B283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541" name="Line 54"/>
            <p:cNvSpPr>
              <a:spLocks noChangeShapeType="1"/>
            </p:cNvSpPr>
            <p:nvPr/>
          </p:nvSpPr>
          <p:spPr bwMode="auto">
            <a:xfrm>
              <a:off x="4953000" y="5148263"/>
              <a:ext cx="1600200" cy="0"/>
            </a:xfrm>
            <a:prstGeom prst="line">
              <a:avLst/>
            </a:prstGeom>
            <a:noFill/>
            <a:ln w="57150">
              <a:solidFill>
                <a:srgbClr val="B283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542" name="Line 55"/>
            <p:cNvSpPr>
              <a:spLocks noChangeShapeType="1"/>
            </p:cNvSpPr>
            <p:nvPr/>
          </p:nvSpPr>
          <p:spPr bwMode="auto">
            <a:xfrm>
              <a:off x="4267200" y="6019800"/>
              <a:ext cx="1600200" cy="0"/>
            </a:xfrm>
            <a:prstGeom prst="line">
              <a:avLst/>
            </a:prstGeom>
            <a:noFill/>
            <a:ln w="57150">
              <a:solidFill>
                <a:srgbClr val="B283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543" name="Line 56"/>
            <p:cNvSpPr>
              <a:spLocks noChangeShapeType="1"/>
            </p:cNvSpPr>
            <p:nvPr/>
          </p:nvSpPr>
          <p:spPr bwMode="auto">
            <a:xfrm flipV="1">
              <a:off x="4267200" y="5105400"/>
              <a:ext cx="0" cy="914400"/>
            </a:xfrm>
            <a:prstGeom prst="line">
              <a:avLst/>
            </a:prstGeom>
            <a:noFill/>
            <a:ln w="2857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544" name="Line 57"/>
            <p:cNvSpPr>
              <a:spLocks noChangeShapeType="1"/>
            </p:cNvSpPr>
            <p:nvPr/>
          </p:nvSpPr>
          <p:spPr bwMode="auto">
            <a:xfrm flipV="1">
              <a:off x="5867400" y="5105400"/>
              <a:ext cx="0" cy="914400"/>
            </a:xfrm>
            <a:prstGeom prst="line">
              <a:avLst/>
            </a:prstGeom>
            <a:noFill/>
            <a:ln w="2857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545" name="Line 58"/>
            <p:cNvSpPr>
              <a:spLocks noChangeShapeType="1"/>
            </p:cNvSpPr>
            <p:nvPr/>
          </p:nvSpPr>
          <p:spPr bwMode="auto">
            <a:xfrm flipH="1">
              <a:off x="4267200" y="5148263"/>
              <a:ext cx="609600" cy="0"/>
            </a:xfrm>
            <a:prstGeom prst="line">
              <a:avLst/>
            </a:prstGeom>
            <a:noFill/>
            <a:ln w="2857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546" name="Text Box 59"/>
            <p:cNvSpPr txBox="1">
              <a:spLocks noChangeArrowheads="1"/>
            </p:cNvSpPr>
            <p:nvPr/>
          </p:nvSpPr>
          <p:spPr bwMode="auto">
            <a:xfrm>
              <a:off x="5029200" y="6053138"/>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p>
          </p:txBody>
        </p:sp>
        <p:sp>
          <p:nvSpPr>
            <p:cNvPr id="64547" name="Text Box 60"/>
            <p:cNvSpPr txBox="1">
              <a:spLocks noChangeArrowheads="1"/>
            </p:cNvSpPr>
            <p:nvPr/>
          </p:nvSpPr>
          <p:spPr bwMode="auto">
            <a:xfrm>
              <a:off x="4119563" y="5029200"/>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B</a:t>
              </a:r>
            </a:p>
          </p:txBody>
        </p:sp>
        <p:sp>
          <p:nvSpPr>
            <p:cNvPr id="64548" name="Text Box 61"/>
            <p:cNvSpPr txBox="1">
              <a:spLocks noChangeArrowheads="1"/>
            </p:cNvSpPr>
            <p:nvPr/>
          </p:nvSpPr>
          <p:spPr bwMode="auto">
            <a:xfrm>
              <a:off x="5791200" y="4953000"/>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C</a:t>
              </a:r>
            </a:p>
          </p:txBody>
        </p:sp>
      </p:grpSp>
      <p:sp>
        <p:nvSpPr>
          <p:cNvPr id="64518" name="Text Box 62"/>
          <p:cNvSpPr txBox="1">
            <a:spLocks noChangeArrowheads="1"/>
          </p:cNvSpPr>
          <p:nvPr/>
        </p:nvSpPr>
        <p:spPr bwMode="auto">
          <a:xfrm>
            <a:off x="5105400" y="2971800"/>
            <a:ext cx="91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Fig. e</a:t>
            </a:r>
          </a:p>
        </p:txBody>
      </p:sp>
      <p:graphicFrame>
        <p:nvGraphicFramePr>
          <p:cNvPr id="64519" name="Object 44"/>
          <p:cNvGraphicFramePr>
            <a:graphicFrameLocks noChangeAspect="1"/>
          </p:cNvGraphicFramePr>
          <p:nvPr/>
        </p:nvGraphicFramePr>
        <p:xfrm>
          <a:off x="2057400" y="3505200"/>
          <a:ext cx="4513263" cy="762000"/>
        </p:xfrm>
        <a:graphic>
          <a:graphicData uri="http://schemas.openxmlformats.org/presentationml/2006/ole">
            <mc:AlternateContent xmlns:mc="http://schemas.openxmlformats.org/markup-compatibility/2006">
              <mc:Choice xmlns:v="urn:schemas-microsoft-com:vml" Requires="v">
                <p:oleObj spid="_x0000_s64576" name="Equation" r:id="rId4" imgW="1815312" imgH="393529" progId="Equation.3">
                  <p:embed/>
                </p:oleObj>
              </mc:Choice>
              <mc:Fallback>
                <p:oleObj name="Equation" r:id="rId4" imgW="1815312" imgH="393529" progId="Equation.3">
                  <p:embed/>
                  <p:pic>
                    <p:nvPicPr>
                      <p:cNvPr id="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505200"/>
                        <a:ext cx="4513263" cy="76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20" name="Text Box 34"/>
          <p:cNvSpPr txBox="1">
            <a:spLocks noChangeArrowheads="1"/>
          </p:cNvSpPr>
          <p:nvPr/>
        </p:nvSpPr>
        <p:spPr bwMode="auto">
          <a:xfrm>
            <a:off x="914400" y="4800600"/>
            <a:ext cx="2590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2800">
                <a:latin typeface="Times New Roman" panose="02020603050405020304" pitchFamily="18" charset="0"/>
              </a:rPr>
              <a:t>Shear modulus:</a:t>
            </a:r>
          </a:p>
        </p:txBody>
      </p:sp>
      <p:pic>
        <p:nvPicPr>
          <p:cNvPr id="64521" name="Picture 4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 y="5486400"/>
            <a:ext cx="7924800" cy="731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4522" name="Picture 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71600"/>
            <a:ext cx="705802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6563"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a:extLst/>
          </p:cNvPr>
          <p:cNvSpPr txBox="1">
            <a:spLocks noRot="1" noChangeAspect="1" noMove="1" noResize="1" noEditPoints="1" noAdjustHandles="1" noChangeArrowheads="1" noChangeShapeType="1" noTextEdit="1"/>
          </p:cNvSpPr>
          <p:nvPr/>
        </p:nvSpPr>
        <p:spPr>
          <a:xfrm>
            <a:off x="4724400" y="4648200"/>
            <a:ext cx="1524000" cy="918778"/>
          </a:xfrm>
          <a:prstGeom prst="rect">
            <a:avLst/>
          </a:prstGeom>
          <a:blipFill rotWithShape="0">
            <a:blip r:embed="rId4"/>
            <a:stretch>
              <a:fillRect/>
            </a:stretch>
          </a:blipFill>
        </p:spPr>
        <p:txBody>
          <a:bodyPr/>
          <a:lstStyle/>
          <a:p>
            <a:pPr>
              <a:defRPr/>
            </a:pPr>
            <a:r>
              <a:rPr lang="en-US">
                <a:noFill/>
              </a:rPr>
              <a:t> </a:t>
            </a:r>
          </a:p>
        </p:txBody>
      </p:sp>
      <p:pic>
        <p:nvPicPr>
          <p:cNvPr id="66565"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700" y="1295400"/>
            <a:ext cx="6553200"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8611"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861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Box 1"/>
          <p:cNvSpPr txBox="1">
            <a:spLocks noChangeArrowheads="1"/>
          </p:cNvSpPr>
          <p:nvPr/>
        </p:nvSpPr>
        <p:spPr bwMode="auto">
          <a:xfrm>
            <a:off x="1270000" y="331788"/>
            <a:ext cx="7023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r>
              <a:rPr lang="en-US" altLang="en-US"/>
              <a:t>Examples of Shear</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35" name="Text Box 8"/>
          <p:cNvSpPr txBox="1">
            <a:spLocks noChangeArrowheads="1"/>
          </p:cNvSpPr>
          <p:nvPr/>
        </p:nvSpPr>
        <p:spPr bwMode="auto">
          <a:xfrm>
            <a:off x="1143000" y="381000"/>
            <a:ext cx="289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cs typeface="Arial" panose="020B0604020202020204" pitchFamily="34" charset="0"/>
              </a:rPr>
              <a:t>State of simple shear</a:t>
            </a:r>
          </a:p>
        </p:txBody>
      </p:sp>
      <p:grpSp>
        <p:nvGrpSpPr>
          <p:cNvPr id="69636" name="Group 1"/>
          <p:cNvGrpSpPr>
            <a:grpSpLocks/>
          </p:cNvGrpSpPr>
          <p:nvPr/>
        </p:nvGrpSpPr>
        <p:grpSpPr bwMode="auto">
          <a:xfrm>
            <a:off x="5297488" y="966788"/>
            <a:ext cx="2590800" cy="2287587"/>
            <a:chOff x="5791200" y="1997075"/>
            <a:chExt cx="2590800" cy="2287588"/>
          </a:xfrm>
        </p:grpSpPr>
        <p:sp>
          <p:nvSpPr>
            <p:cNvPr id="69671" name="Text Box 7"/>
            <p:cNvSpPr txBox="1">
              <a:spLocks noChangeArrowheads="1"/>
            </p:cNvSpPr>
            <p:nvPr/>
          </p:nvSpPr>
          <p:spPr bwMode="auto">
            <a:xfrm>
              <a:off x="6934200" y="1997075"/>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P</a:t>
              </a:r>
              <a:endParaRPr lang="el-GR" altLang="en-US">
                <a:latin typeface="Times New Roman" panose="02020603050405020304" pitchFamily="18" charset="0"/>
              </a:endParaRPr>
            </a:p>
          </p:txBody>
        </p:sp>
        <p:sp>
          <p:nvSpPr>
            <p:cNvPr id="69672" name="Rectangle 12"/>
            <p:cNvSpPr>
              <a:spLocks noChangeArrowheads="1"/>
            </p:cNvSpPr>
            <p:nvPr/>
          </p:nvSpPr>
          <p:spPr bwMode="auto">
            <a:xfrm>
              <a:off x="6096000" y="2514600"/>
              <a:ext cx="1981200" cy="1219200"/>
            </a:xfrm>
            <a:prstGeom prst="rect">
              <a:avLst/>
            </a:prstGeom>
            <a:noFill/>
            <a:ln w="38100" algn="ctr">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69673" name="Line 13"/>
            <p:cNvSpPr>
              <a:spLocks noChangeShapeType="1"/>
            </p:cNvSpPr>
            <p:nvPr/>
          </p:nvSpPr>
          <p:spPr bwMode="auto">
            <a:xfrm>
              <a:off x="6248400" y="2438400"/>
              <a:ext cx="16764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9674" name="Line 14"/>
            <p:cNvSpPr>
              <a:spLocks noChangeShapeType="1"/>
            </p:cNvSpPr>
            <p:nvPr/>
          </p:nvSpPr>
          <p:spPr bwMode="auto">
            <a:xfrm flipH="1">
              <a:off x="6324600" y="3810000"/>
              <a:ext cx="16002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9675" name="Text Box 15"/>
            <p:cNvSpPr txBox="1">
              <a:spLocks noChangeArrowheads="1"/>
            </p:cNvSpPr>
            <p:nvPr/>
          </p:nvSpPr>
          <p:spPr bwMode="auto">
            <a:xfrm>
              <a:off x="6934200" y="3919538"/>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P</a:t>
              </a:r>
              <a:endParaRPr lang="el-GR" altLang="en-US">
                <a:latin typeface="Times New Roman" panose="02020603050405020304" pitchFamily="18" charset="0"/>
              </a:endParaRPr>
            </a:p>
          </p:txBody>
        </p:sp>
        <p:sp>
          <p:nvSpPr>
            <p:cNvPr id="69676" name="Text Box 16"/>
            <p:cNvSpPr txBox="1">
              <a:spLocks noChangeArrowheads="1"/>
            </p:cNvSpPr>
            <p:nvPr/>
          </p:nvSpPr>
          <p:spPr bwMode="auto">
            <a:xfrm>
              <a:off x="5791200" y="24384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A</a:t>
              </a:r>
              <a:endParaRPr lang="el-GR" altLang="en-US">
                <a:latin typeface="Times New Roman" panose="02020603050405020304" pitchFamily="18" charset="0"/>
              </a:endParaRPr>
            </a:p>
          </p:txBody>
        </p:sp>
        <p:sp>
          <p:nvSpPr>
            <p:cNvPr id="69677" name="Text Box 17"/>
            <p:cNvSpPr txBox="1">
              <a:spLocks noChangeArrowheads="1"/>
            </p:cNvSpPr>
            <p:nvPr/>
          </p:nvSpPr>
          <p:spPr bwMode="auto">
            <a:xfrm>
              <a:off x="8153400" y="23622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B</a:t>
              </a:r>
              <a:endParaRPr lang="el-GR" altLang="en-US">
                <a:latin typeface="Times New Roman" panose="02020603050405020304" pitchFamily="18" charset="0"/>
              </a:endParaRPr>
            </a:p>
          </p:txBody>
        </p:sp>
        <p:sp>
          <p:nvSpPr>
            <p:cNvPr id="69678" name="Text Box 18"/>
            <p:cNvSpPr txBox="1">
              <a:spLocks noChangeArrowheads="1"/>
            </p:cNvSpPr>
            <p:nvPr/>
          </p:nvSpPr>
          <p:spPr bwMode="auto">
            <a:xfrm>
              <a:off x="8153400" y="35814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C</a:t>
              </a:r>
              <a:endParaRPr lang="el-GR" altLang="en-US">
                <a:latin typeface="Times New Roman" panose="02020603050405020304" pitchFamily="18" charset="0"/>
              </a:endParaRPr>
            </a:p>
          </p:txBody>
        </p:sp>
        <p:sp>
          <p:nvSpPr>
            <p:cNvPr id="69679" name="Text Box 19"/>
            <p:cNvSpPr txBox="1">
              <a:spLocks noChangeArrowheads="1"/>
            </p:cNvSpPr>
            <p:nvPr/>
          </p:nvSpPr>
          <p:spPr bwMode="auto">
            <a:xfrm>
              <a:off x="5791200" y="35814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endParaRPr lang="el-GR" altLang="en-US">
                <a:latin typeface="Times New Roman" panose="02020603050405020304" pitchFamily="18" charset="0"/>
              </a:endParaRPr>
            </a:p>
          </p:txBody>
        </p:sp>
      </p:grpSp>
      <p:pic>
        <p:nvPicPr>
          <p:cNvPr id="69639"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0563" y="850900"/>
            <a:ext cx="2933700"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 Box 8"/>
          <p:cNvSpPr txBox="1">
            <a:spLocks noChangeArrowheads="1"/>
          </p:cNvSpPr>
          <p:nvPr/>
        </p:nvSpPr>
        <p:spPr bwMode="auto">
          <a:xfrm>
            <a:off x="2181225" y="3070225"/>
            <a:ext cx="533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cs typeface="Arial" panose="020B0604020202020204" pitchFamily="34" charset="0"/>
              </a:rPr>
              <a:t>(a)</a:t>
            </a:r>
          </a:p>
        </p:txBody>
      </p:sp>
      <p:sp>
        <p:nvSpPr>
          <p:cNvPr id="69642" name="Text Box 8"/>
          <p:cNvSpPr txBox="1">
            <a:spLocks noChangeArrowheads="1"/>
          </p:cNvSpPr>
          <p:nvPr/>
        </p:nvSpPr>
        <p:spPr bwMode="auto">
          <a:xfrm>
            <a:off x="6627813" y="3227388"/>
            <a:ext cx="53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dirty="0">
                <a:cs typeface="Arial" panose="020B0604020202020204" pitchFamily="34" charset="0"/>
              </a:rPr>
              <a:t>(b)</a:t>
            </a:r>
          </a:p>
        </p:txBody>
      </p:sp>
      <p:sp>
        <p:nvSpPr>
          <p:cNvPr id="2" name="Rectangle 1"/>
          <p:cNvSpPr/>
          <p:nvPr/>
        </p:nvSpPr>
        <p:spPr>
          <a:xfrm>
            <a:off x="567672" y="3848100"/>
            <a:ext cx="6629400" cy="461665"/>
          </a:xfrm>
          <a:prstGeom prst="rect">
            <a:avLst/>
          </a:prstGeom>
        </p:spPr>
        <p:txBody>
          <a:bodyPr wrap="square">
            <a:spAutoFit/>
          </a:bodyPr>
          <a:lstStyle/>
          <a:p>
            <a:r>
              <a:rPr lang="en-US" altLang="en-US" dirty="0"/>
              <a:t>Force on the face AB = P = </a:t>
            </a:r>
            <a:r>
              <a:rPr lang="el-GR" altLang="en-US" dirty="0"/>
              <a:t>τ</a:t>
            </a:r>
            <a:r>
              <a:rPr lang="en-US" altLang="en-US" dirty="0"/>
              <a:t> × AB × t</a:t>
            </a:r>
          </a:p>
        </p:txBody>
      </p:sp>
      <p:sp>
        <p:nvSpPr>
          <p:cNvPr id="3" name="Rectangle 2"/>
          <p:cNvSpPr/>
          <p:nvPr/>
        </p:nvSpPr>
        <p:spPr>
          <a:xfrm>
            <a:off x="567672" y="4641463"/>
            <a:ext cx="7738128" cy="830997"/>
          </a:xfrm>
          <a:prstGeom prst="rect">
            <a:avLst/>
          </a:prstGeom>
        </p:spPr>
        <p:txBody>
          <a:bodyPr wrap="square">
            <a:spAutoFit/>
          </a:bodyPr>
          <a:lstStyle/>
          <a:p>
            <a:r>
              <a:rPr lang="en-US" altLang="en-US" dirty="0"/>
              <a:t>For the force diagram shown,</a:t>
            </a:r>
          </a:p>
          <a:p>
            <a:r>
              <a:rPr lang="el-GR" altLang="en-US" dirty="0"/>
              <a:t>Σ</a:t>
            </a:r>
            <a:r>
              <a:rPr lang="en-US" altLang="en-US" dirty="0" err="1"/>
              <a:t>Fx</a:t>
            </a:r>
            <a:r>
              <a:rPr lang="en-US" altLang="en-US" dirty="0"/>
              <a:t> = 0,  &amp;  </a:t>
            </a:r>
            <a:r>
              <a:rPr lang="el-GR" altLang="en-US" dirty="0"/>
              <a:t>Σ</a:t>
            </a:r>
            <a:r>
              <a:rPr lang="en-US" altLang="en-US" dirty="0" err="1"/>
              <a:t>Fy</a:t>
            </a:r>
            <a:r>
              <a:rPr lang="en-US" altLang="en-US" dirty="0"/>
              <a:t> = 0, But   </a:t>
            </a:r>
            <a:r>
              <a:rPr lang="el-GR" altLang="en-US" dirty="0"/>
              <a:t>Σ</a:t>
            </a:r>
            <a:r>
              <a:rPr lang="en-US" altLang="en-US" dirty="0"/>
              <a:t>M not equal to  0 </a:t>
            </a:r>
          </a:p>
        </p:txBody>
      </p:sp>
      <p:sp>
        <p:nvSpPr>
          <p:cNvPr id="4" name="Rectangle 3"/>
          <p:cNvSpPr/>
          <p:nvPr/>
        </p:nvSpPr>
        <p:spPr>
          <a:xfrm>
            <a:off x="0" y="5300275"/>
            <a:ext cx="8991600" cy="1200329"/>
          </a:xfrm>
          <a:prstGeom prst="rect">
            <a:avLst/>
          </a:prstGeom>
        </p:spPr>
        <p:txBody>
          <a:bodyPr wrap="square">
            <a:spAutoFit/>
          </a:bodyPr>
          <a:lstStyle/>
          <a:p>
            <a:endParaRPr lang="en-US" altLang="en-US" dirty="0"/>
          </a:p>
          <a:p>
            <a:r>
              <a:rPr lang="en-US" altLang="en-US" dirty="0"/>
              <a:t>The element is subjected to a clockwise moment   =P × </a:t>
            </a:r>
            <a:r>
              <a:rPr lang="en-US" altLang="en-US" dirty="0" smtClean="0"/>
              <a:t>AD</a:t>
            </a:r>
          </a:p>
          <a:p>
            <a:r>
              <a:rPr lang="en-US" altLang="en-US" dirty="0"/>
              <a:t> </a:t>
            </a:r>
            <a:r>
              <a:rPr lang="en-US" altLang="en-US" dirty="0" smtClean="0"/>
              <a:t>                                                                     = </a:t>
            </a:r>
            <a:r>
              <a:rPr lang="en-US" altLang="en-US" dirty="0"/>
              <a:t>(</a:t>
            </a:r>
            <a:r>
              <a:rPr lang="el-GR" altLang="en-US" dirty="0"/>
              <a:t>τ</a:t>
            </a:r>
            <a:r>
              <a:rPr lang="en-US" altLang="en-US" dirty="0"/>
              <a:t> × AB × t) × 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ppt_x"/>
                                          </p:val>
                                        </p:tav>
                                        <p:tav tm="100000">
                                          <p:val>
                                            <p:strVal val="#ppt_x"/>
                                          </p:val>
                                        </p:tav>
                                      </p:tavLst>
                                    </p:anim>
                                    <p:anim calcmode="lin" valueType="num">
                                      <p:cBhvr additive="base">
                                        <p:cTn id="8" dur="500" fill="hold"/>
                                        <p:tgtEl>
                                          <p:spTgt spid="696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9642"/>
                                        </p:tgtEl>
                                        <p:attrNameLst>
                                          <p:attrName>style.visibility</p:attrName>
                                        </p:attrNameLst>
                                      </p:cBhvr>
                                      <p:to>
                                        <p:strVal val="visible"/>
                                      </p:to>
                                    </p:set>
                                    <p:anim calcmode="lin" valueType="num">
                                      <p:cBhvr additive="base">
                                        <p:cTn id="11" dur="500" fill="hold"/>
                                        <p:tgtEl>
                                          <p:spTgt spid="69642"/>
                                        </p:tgtEl>
                                        <p:attrNameLst>
                                          <p:attrName>ppt_x</p:attrName>
                                        </p:attrNameLst>
                                      </p:cBhvr>
                                      <p:tavLst>
                                        <p:tav tm="0">
                                          <p:val>
                                            <p:strVal val="#ppt_x"/>
                                          </p:val>
                                        </p:tav>
                                        <p:tav tm="100000">
                                          <p:val>
                                            <p:strVal val="#ppt_x"/>
                                          </p:val>
                                        </p:tav>
                                      </p:tavLst>
                                    </p:anim>
                                    <p:anim calcmode="lin" valueType="num">
                                      <p:cBhvr additive="base">
                                        <p:cTn id="12" dur="500" fill="hold"/>
                                        <p:tgtEl>
                                          <p:spTgt spid="6964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2" grpId="0"/>
      <p:bldP spid="2" grpId="0"/>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35" name="Text Box 8"/>
          <p:cNvSpPr txBox="1">
            <a:spLocks noChangeArrowheads="1"/>
          </p:cNvSpPr>
          <p:nvPr/>
        </p:nvSpPr>
        <p:spPr bwMode="auto">
          <a:xfrm>
            <a:off x="1143000" y="381000"/>
            <a:ext cx="289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cs typeface="Arial" panose="020B0604020202020204" pitchFamily="34" charset="0"/>
              </a:rPr>
              <a:t>State of simple shear</a:t>
            </a:r>
          </a:p>
        </p:txBody>
      </p:sp>
      <p:grpSp>
        <p:nvGrpSpPr>
          <p:cNvPr id="69637" name="Group 1"/>
          <p:cNvGrpSpPr>
            <a:grpSpLocks/>
          </p:cNvGrpSpPr>
          <p:nvPr/>
        </p:nvGrpSpPr>
        <p:grpSpPr bwMode="auto">
          <a:xfrm>
            <a:off x="230188" y="1084558"/>
            <a:ext cx="2787650" cy="2605088"/>
            <a:chOff x="5962650" y="895350"/>
            <a:chExt cx="2227263" cy="1760538"/>
          </a:xfrm>
        </p:grpSpPr>
        <p:sp>
          <p:nvSpPr>
            <p:cNvPr id="69659" name="Text Box 7"/>
            <p:cNvSpPr txBox="1">
              <a:spLocks noChangeArrowheads="1"/>
            </p:cNvSpPr>
            <p:nvPr/>
          </p:nvSpPr>
          <p:spPr bwMode="auto">
            <a:xfrm>
              <a:off x="7100888" y="895350"/>
              <a:ext cx="171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P</a:t>
              </a:r>
              <a:endParaRPr lang="el-GR" altLang="en-US">
                <a:latin typeface="Times New Roman" panose="02020603050405020304" pitchFamily="18" charset="0"/>
              </a:endParaRPr>
            </a:p>
          </p:txBody>
        </p:sp>
        <p:sp>
          <p:nvSpPr>
            <p:cNvPr id="69660" name="Rectangle 12"/>
            <p:cNvSpPr>
              <a:spLocks noChangeArrowheads="1"/>
            </p:cNvSpPr>
            <p:nvPr/>
          </p:nvSpPr>
          <p:spPr bwMode="auto">
            <a:xfrm>
              <a:off x="6469063" y="1271588"/>
              <a:ext cx="1492250" cy="884237"/>
            </a:xfrm>
            <a:prstGeom prst="rect">
              <a:avLst/>
            </a:prstGeom>
            <a:noFill/>
            <a:ln w="38100" algn="ctr">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69661" name="Line 13"/>
            <p:cNvSpPr>
              <a:spLocks noChangeShapeType="1"/>
            </p:cNvSpPr>
            <p:nvPr/>
          </p:nvSpPr>
          <p:spPr bwMode="auto">
            <a:xfrm>
              <a:off x="6583363" y="1216025"/>
              <a:ext cx="1263650" cy="0"/>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9662" name="Line 14"/>
            <p:cNvSpPr>
              <a:spLocks noChangeShapeType="1"/>
            </p:cNvSpPr>
            <p:nvPr/>
          </p:nvSpPr>
          <p:spPr bwMode="auto">
            <a:xfrm flipH="1">
              <a:off x="6640513" y="2211388"/>
              <a:ext cx="12065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9663" name="Text Box 15"/>
            <p:cNvSpPr txBox="1">
              <a:spLocks noChangeArrowheads="1"/>
            </p:cNvSpPr>
            <p:nvPr/>
          </p:nvSpPr>
          <p:spPr bwMode="auto">
            <a:xfrm>
              <a:off x="7100888" y="2290763"/>
              <a:ext cx="171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P</a:t>
              </a:r>
              <a:endParaRPr lang="el-GR" altLang="en-US">
                <a:latin typeface="Times New Roman" panose="02020603050405020304" pitchFamily="18" charset="0"/>
              </a:endParaRPr>
            </a:p>
          </p:txBody>
        </p:sp>
        <p:sp>
          <p:nvSpPr>
            <p:cNvPr id="69664" name="Text Box 16"/>
            <p:cNvSpPr txBox="1">
              <a:spLocks noChangeArrowheads="1"/>
            </p:cNvSpPr>
            <p:nvPr/>
          </p:nvSpPr>
          <p:spPr bwMode="auto">
            <a:xfrm>
              <a:off x="6238875" y="1122363"/>
              <a:ext cx="1730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A</a:t>
              </a:r>
              <a:endParaRPr lang="el-GR" altLang="en-US" sz="1800">
                <a:latin typeface="Times New Roman" panose="02020603050405020304" pitchFamily="18" charset="0"/>
              </a:endParaRPr>
            </a:p>
          </p:txBody>
        </p:sp>
        <p:sp>
          <p:nvSpPr>
            <p:cNvPr id="69665" name="Text Box 17"/>
            <p:cNvSpPr txBox="1">
              <a:spLocks noChangeArrowheads="1"/>
            </p:cNvSpPr>
            <p:nvPr/>
          </p:nvSpPr>
          <p:spPr bwMode="auto">
            <a:xfrm>
              <a:off x="8018463" y="1108075"/>
              <a:ext cx="1714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B</a:t>
              </a:r>
              <a:endParaRPr lang="el-GR" altLang="en-US" sz="1800">
                <a:latin typeface="Times New Roman" panose="02020603050405020304" pitchFamily="18" charset="0"/>
              </a:endParaRPr>
            </a:p>
          </p:txBody>
        </p:sp>
        <p:sp>
          <p:nvSpPr>
            <p:cNvPr id="69666" name="Text Box 18"/>
            <p:cNvSpPr txBox="1">
              <a:spLocks noChangeArrowheads="1"/>
            </p:cNvSpPr>
            <p:nvPr/>
          </p:nvSpPr>
          <p:spPr bwMode="auto">
            <a:xfrm>
              <a:off x="8018463" y="2117725"/>
              <a:ext cx="1714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C</a:t>
              </a:r>
              <a:endParaRPr lang="el-GR" altLang="en-US" sz="1800">
                <a:latin typeface="Times New Roman" panose="02020603050405020304" pitchFamily="18" charset="0"/>
              </a:endParaRPr>
            </a:p>
          </p:txBody>
        </p:sp>
        <p:sp>
          <p:nvSpPr>
            <p:cNvPr id="69667" name="Text Box 19"/>
            <p:cNvSpPr txBox="1">
              <a:spLocks noChangeArrowheads="1"/>
            </p:cNvSpPr>
            <p:nvPr/>
          </p:nvSpPr>
          <p:spPr bwMode="auto">
            <a:xfrm>
              <a:off x="6238875" y="2128838"/>
              <a:ext cx="1730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D</a:t>
              </a:r>
              <a:endParaRPr lang="el-GR" altLang="en-US" sz="1800">
                <a:latin typeface="Times New Roman" panose="02020603050405020304" pitchFamily="18" charset="0"/>
              </a:endParaRPr>
            </a:p>
          </p:txBody>
        </p:sp>
        <p:sp>
          <p:nvSpPr>
            <p:cNvPr id="69668" name="Line 23"/>
            <p:cNvSpPr>
              <a:spLocks noChangeShapeType="1"/>
            </p:cNvSpPr>
            <p:nvPr/>
          </p:nvSpPr>
          <p:spPr bwMode="auto">
            <a:xfrm>
              <a:off x="6354763" y="1436688"/>
              <a:ext cx="0" cy="55245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9669" name="Line 24"/>
            <p:cNvSpPr>
              <a:spLocks noChangeShapeType="1"/>
            </p:cNvSpPr>
            <p:nvPr/>
          </p:nvSpPr>
          <p:spPr bwMode="auto">
            <a:xfrm flipV="1">
              <a:off x="8056563" y="1492250"/>
              <a:ext cx="0" cy="496888"/>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9670" name="Text Box 25"/>
            <p:cNvSpPr txBox="1">
              <a:spLocks noChangeArrowheads="1"/>
            </p:cNvSpPr>
            <p:nvPr/>
          </p:nvSpPr>
          <p:spPr bwMode="auto">
            <a:xfrm>
              <a:off x="5962650" y="1547813"/>
              <a:ext cx="7445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P ' </a:t>
              </a:r>
              <a:endParaRPr lang="el-GR" altLang="en-US" baseline="30000">
                <a:latin typeface="Times New Roman" panose="02020603050405020304" pitchFamily="18" charset="0"/>
              </a:endParaRPr>
            </a:p>
          </p:txBody>
        </p:sp>
      </p:grpSp>
      <p:grpSp>
        <p:nvGrpSpPr>
          <p:cNvPr id="69638" name="Group 2"/>
          <p:cNvGrpSpPr>
            <a:grpSpLocks/>
          </p:cNvGrpSpPr>
          <p:nvPr/>
        </p:nvGrpSpPr>
        <p:grpSpPr bwMode="auto">
          <a:xfrm>
            <a:off x="4742485" y="1162338"/>
            <a:ext cx="3346450" cy="2855913"/>
            <a:chOff x="6009482" y="3103563"/>
            <a:chExt cx="2093118" cy="1760537"/>
          </a:xfrm>
        </p:grpSpPr>
        <p:sp>
          <p:nvSpPr>
            <p:cNvPr id="69647" name="Text Box 44"/>
            <p:cNvSpPr txBox="1">
              <a:spLocks noChangeArrowheads="1"/>
            </p:cNvSpPr>
            <p:nvPr/>
          </p:nvSpPr>
          <p:spPr bwMode="auto">
            <a:xfrm>
              <a:off x="7013575" y="3103563"/>
              <a:ext cx="171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p>
          </p:txBody>
        </p:sp>
        <p:sp>
          <p:nvSpPr>
            <p:cNvPr id="69648" name="Rectangle 45"/>
            <p:cNvSpPr>
              <a:spLocks noChangeArrowheads="1"/>
            </p:cNvSpPr>
            <p:nvPr/>
          </p:nvSpPr>
          <p:spPr bwMode="auto">
            <a:xfrm>
              <a:off x="6381750" y="3479800"/>
              <a:ext cx="1492250" cy="884238"/>
            </a:xfrm>
            <a:prstGeom prst="rect">
              <a:avLst/>
            </a:prstGeom>
            <a:noFill/>
            <a:ln w="38100" algn="ctr">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69649" name="Line 46"/>
            <p:cNvSpPr>
              <a:spLocks noChangeShapeType="1"/>
            </p:cNvSpPr>
            <p:nvPr/>
          </p:nvSpPr>
          <p:spPr bwMode="auto">
            <a:xfrm>
              <a:off x="6496050" y="3424238"/>
              <a:ext cx="1263650" cy="0"/>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9650" name="Line 47"/>
            <p:cNvSpPr>
              <a:spLocks noChangeShapeType="1"/>
            </p:cNvSpPr>
            <p:nvPr/>
          </p:nvSpPr>
          <p:spPr bwMode="auto">
            <a:xfrm flipH="1">
              <a:off x="6553200" y="4419600"/>
              <a:ext cx="1206501"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9651" name="Text Box 48"/>
            <p:cNvSpPr txBox="1">
              <a:spLocks noChangeArrowheads="1"/>
            </p:cNvSpPr>
            <p:nvPr/>
          </p:nvSpPr>
          <p:spPr bwMode="auto">
            <a:xfrm>
              <a:off x="7013575" y="4498975"/>
              <a:ext cx="171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p>
          </p:txBody>
        </p:sp>
        <p:sp>
          <p:nvSpPr>
            <p:cNvPr id="69652" name="Text Box 49"/>
            <p:cNvSpPr txBox="1">
              <a:spLocks noChangeArrowheads="1"/>
            </p:cNvSpPr>
            <p:nvPr/>
          </p:nvSpPr>
          <p:spPr bwMode="auto">
            <a:xfrm>
              <a:off x="6151563" y="3330575"/>
              <a:ext cx="173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A</a:t>
              </a:r>
              <a:endParaRPr lang="el-GR" altLang="en-US" sz="1800">
                <a:latin typeface="Times New Roman" panose="02020603050405020304" pitchFamily="18" charset="0"/>
              </a:endParaRPr>
            </a:p>
          </p:txBody>
        </p:sp>
        <p:sp>
          <p:nvSpPr>
            <p:cNvPr id="69653" name="Text Box 50"/>
            <p:cNvSpPr txBox="1">
              <a:spLocks noChangeArrowheads="1"/>
            </p:cNvSpPr>
            <p:nvPr/>
          </p:nvSpPr>
          <p:spPr bwMode="auto">
            <a:xfrm>
              <a:off x="7931150" y="3316288"/>
              <a:ext cx="171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B</a:t>
              </a:r>
              <a:endParaRPr lang="el-GR" altLang="en-US" sz="1800">
                <a:latin typeface="Times New Roman" panose="02020603050405020304" pitchFamily="18" charset="0"/>
              </a:endParaRPr>
            </a:p>
          </p:txBody>
        </p:sp>
        <p:sp>
          <p:nvSpPr>
            <p:cNvPr id="69654" name="Text Box 51"/>
            <p:cNvSpPr txBox="1">
              <a:spLocks noChangeArrowheads="1"/>
            </p:cNvSpPr>
            <p:nvPr/>
          </p:nvSpPr>
          <p:spPr bwMode="auto">
            <a:xfrm>
              <a:off x="7931150" y="4325938"/>
              <a:ext cx="171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C</a:t>
              </a:r>
              <a:endParaRPr lang="el-GR" altLang="en-US" sz="1800">
                <a:latin typeface="Times New Roman" panose="02020603050405020304" pitchFamily="18" charset="0"/>
              </a:endParaRPr>
            </a:p>
          </p:txBody>
        </p:sp>
        <p:sp>
          <p:nvSpPr>
            <p:cNvPr id="69655" name="Text Box 52"/>
            <p:cNvSpPr txBox="1">
              <a:spLocks noChangeArrowheads="1"/>
            </p:cNvSpPr>
            <p:nvPr/>
          </p:nvSpPr>
          <p:spPr bwMode="auto">
            <a:xfrm>
              <a:off x="6151563" y="4337050"/>
              <a:ext cx="173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D</a:t>
              </a:r>
              <a:endParaRPr lang="el-GR" altLang="en-US" sz="1800">
                <a:latin typeface="Times New Roman" panose="02020603050405020304" pitchFamily="18" charset="0"/>
              </a:endParaRPr>
            </a:p>
          </p:txBody>
        </p:sp>
        <p:sp>
          <p:nvSpPr>
            <p:cNvPr id="69656" name="Line 53"/>
            <p:cNvSpPr>
              <a:spLocks noChangeShapeType="1"/>
            </p:cNvSpPr>
            <p:nvPr/>
          </p:nvSpPr>
          <p:spPr bwMode="auto">
            <a:xfrm>
              <a:off x="6267450" y="3644900"/>
              <a:ext cx="0" cy="55245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9657" name="Line 54"/>
            <p:cNvSpPr>
              <a:spLocks noChangeShapeType="1"/>
            </p:cNvSpPr>
            <p:nvPr/>
          </p:nvSpPr>
          <p:spPr bwMode="auto">
            <a:xfrm flipV="1">
              <a:off x="7969250" y="3700463"/>
              <a:ext cx="0" cy="496887"/>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9658" name="Text Box 55"/>
            <p:cNvSpPr txBox="1">
              <a:spLocks noChangeArrowheads="1"/>
            </p:cNvSpPr>
            <p:nvPr/>
          </p:nvSpPr>
          <p:spPr bwMode="auto">
            <a:xfrm>
              <a:off x="6009482" y="3788569"/>
              <a:ext cx="7445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r>
                <a:rPr lang="en-US" altLang="en-US">
                  <a:latin typeface="Times New Roman" panose="02020603050405020304" pitchFamily="18" charset="0"/>
                </a:rPr>
                <a:t> ' </a:t>
              </a:r>
              <a:endParaRPr lang="el-GR" altLang="en-US" baseline="30000">
                <a:latin typeface="Times New Roman" panose="02020603050405020304" pitchFamily="18" charset="0"/>
              </a:endParaRPr>
            </a:p>
          </p:txBody>
        </p:sp>
      </p:grpSp>
      <p:pic>
        <p:nvPicPr>
          <p:cNvPr id="69639"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3" name="Text Box 8"/>
          <p:cNvSpPr txBox="1">
            <a:spLocks noChangeArrowheads="1"/>
          </p:cNvSpPr>
          <p:nvPr/>
        </p:nvSpPr>
        <p:spPr bwMode="auto">
          <a:xfrm>
            <a:off x="1531168" y="3547836"/>
            <a:ext cx="533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cs typeface="Arial" panose="020B0604020202020204" pitchFamily="34" charset="0"/>
              </a:rPr>
              <a:t>(c)</a:t>
            </a:r>
          </a:p>
        </p:txBody>
      </p:sp>
      <p:sp>
        <p:nvSpPr>
          <p:cNvPr id="69644" name="Text Box 8"/>
          <p:cNvSpPr txBox="1">
            <a:spLocks noChangeArrowheads="1"/>
          </p:cNvSpPr>
          <p:nvPr/>
        </p:nvSpPr>
        <p:spPr bwMode="auto">
          <a:xfrm>
            <a:off x="6418275" y="3791150"/>
            <a:ext cx="533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dirty="0">
                <a:cs typeface="Arial" panose="020B0604020202020204" pitchFamily="34" charset="0"/>
              </a:rPr>
              <a:t>(d)</a:t>
            </a:r>
          </a:p>
        </p:txBody>
      </p:sp>
      <p:sp>
        <p:nvSpPr>
          <p:cNvPr id="69645" name="Text Box 25"/>
          <p:cNvSpPr txBox="1">
            <a:spLocks noChangeArrowheads="1"/>
          </p:cNvSpPr>
          <p:nvPr/>
        </p:nvSpPr>
        <p:spPr bwMode="auto">
          <a:xfrm>
            <a:off x="2965672" y="2258435"/>
            <a:ext cx="9318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dirty="0">
                <a:latin typeface="Times New Roman" panose="02020603050405020304" pitchFamily="18" charset="0"/>
              </a:rPr>
              <a:t>P ' </a:t>
            </a:r>
            <a:endParaRPr lang="el-GR" altLang="en-US" baseline="30000" dirty="0">
              <a:latin typeface="Times New Roman" panose="02020603050405020304" pitchFamily="18" charset="0"/>
            </a:endParaRPr>
          </a:p>
        </p:txBody>
      </p:sp>
      <p:sp>
        <p:nvSpPr>
          <p:cNvPr id="69646" name="Text Box 55"/>
          <p:cNvSpPr txBox="1">
            <a:spLocks noChangeArrowheads="1"/>
          </p:cNvSpPr>
          <p:nvPr/>
        </p:nvSpPr>
        <p:spPr bwMode="auto">
          <a:xfrm>
            <a:off x="8069924" y="2385283"/>
            <a:ext cx="119062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dirty="0">
                <a:latin typeface="Times New Roman" panose="02020603050405020304" pitchFamily="18" charset="0"/>
              </a:rPr>
              <a:t>τ</a:t>
            </a:r>
            <a:r>
              <a:rPr lang="en-US" altLang="en-US" dirty="0">
                <a:latin typeface="Times New Roman" panose="02020603050405020304" pitchFamily="18" charset="0"/>
              </a:rPr>
              <a:t> ' </a:t>
            </a:r>
            <a:endParaRPr lang="el-GR" altLang="en-US" baseline="30000" dirty="0">
              <a:latin typeface="Times New Roman" panose="02020603050405020304" pitchFamily="18" charset="0"/>
            </a:endParaRPr>
          </a:p>
        </p:txBody>
      </p:sp>
      <p:sp>
        <p:nvSpPr>
          <p:cNvPr id="2" name="Rectangle 1"/>
          <p:cNvSpPr/>
          <p:nvPr/>
        </p:nvSpPr>
        <p:spPr>
          <a:xfrm>
            <a:off x="90910" y="4089232"/>
            <a:ext cx="8821115" cy="461665"/>
          </a:xfrm>
          <a:prstGeom prst="rect">
            <a:avLst/>
          </a:prstGeom>
        </p:spPr>
        <p:txBody>
          <a:bodyPr wrap="square">
            <a:spAutoFit/>
          </a:bodyPr>
          <a:lstStyle/>
          <a:p>
            <a:r>
              <a:rPr lang="en-US" altLang="en-US" dirty="0"/>
              <a:t>P '  × AB =   P × AD  = (</a:t>
            </a:r>
            <a:r>
              <a:rPr lang="el-GR" altLang="en-US" dirty="0"/>
              <a:t>τ</a:t>
            </a:r>
            <a:r>
              <a:rPr lang="en-US" altLang="en-US" dirty="0"/>
              <a:t> × AB × t)× AD  ----- (1)</a:t>
            </a:r>
          </a:p>
        </p:txBody>
      </p:sp>
      <p:sp>
        <p:nvSpPr>
          <p:cNvPr id="3" name="Rectangle 2"/>
          <p:cNvSpPr/>
          <p:nvPr/>
        </p:nvSpPr>
        <p:spPr>
          <a:xfrm>
            <a:off x="-25400" y="4690710"/>
            <a:ext cx="9053736" cy="830997"/>
          </a:xfrm>
          <a:prstGeom prst="rect">
            <a:avLst/>
          </a:prstGeom>
        </p:spPr>
        <p:txBody>
          <a:bodyPr wrap="square">
            <a:spAutoFit/>
          </a:bodyPr>
          <a:lstStyle/>
          <a:p>
            <a:r>
              <a:rPr lang="en-US" altLang="en-US" dirty="0"/>
              <a:t>If </a:t>
            </a:r>
            <a:r>
              <a:rPr lang="el-GR" altLang="en-US" dirty="0"/>
              <a:t>τ</a:t>
            </a:r>
            <a:r>
              <a:rPr lang="en-US" altLang="en-US" baseline="30000" dirty="0"/>
              <a:t>1</a:t>
            </a:r>
            <a:r>
              <a:rPr lang="en-US" altLang="en-US" dirty="0"/>
              <a:t> is the intensity of the shear stress on the faces AD and BC, then P ' can be written as, P ' </a:t>
            </a:r>
            <a:r>
              <a:rPr lang="en-US" altLang="en-US" baseline="30000" dirty="0"/>
              <a:t> </a:t>
            </a:r>
            <a:r>
              <a:rPr lang="en-US" altLang="en-US" dirty="0"/>
              <a:t>= </a:t>
            </a:r>
            <a:r>
              <a:rPr lang="el-GR" altLang="en-US" dirty="0"/>
              <a:t>τ </a:t>
            </a:r>
            <a:r>
              <a:rPr lang="en-US" altLang="en-US" dirty="0"/>
              <a:t>' </a:t>
            </a:r>
            <a:r>
              <a:rPr lang="en-US" altLang="en-US" baseline="30000" dirty="0"/>
              <a:t> </a:t>
            </a:r>
            <a:r>
              <a:rPr lang="en-US" altLang="en-US" dirty="0"/>
              <a:t>× AD × t </a:t>
            </a:r>
          </a:p>
        </p:txBody>
      </p:sp>
      <p:sp>
        <p:nvSpPr>
          <p:cNvPr id="4" name="Rectangle 3"/>
          <p:cNvSpPr/>
          <p:nvPr/>
        </p:nvSpPr>
        <p:spPr>
          <a:xfrm>
            <a:off x="1369004" y="5538436"/>
            <a:ext cx="4572000" cy="1200329"/>
          </a:xfrm>
          <a:prstGeom prst="rect">
            <a:avLst/>
          </a:prstGeom>
        </p:spPr>
        <p:txBody>
          <a:bodyPr>
            <a:spAutoFit/>
          </a:bodyPr>
          <a:lstStyle/>
          <a:p>
            <a:r>
              <a:rPr lang="en-US" altLang="en-US" dirty="0"/>
              <a:t>(</a:t>
            </a:r>
            <a:r>
              <a:rPr lang="el-GR" altLang="en-US" dirty="0"/>
              <a:t>τ </a:t>
            </a:r>
            <a:r>
              <a:rPr lang="en-US" altLang="en-US" dirty="0"/>
              <a:t>'  × AD× t ) × AB  =   (</a:t>
            </a:r>
            <a:r>
              <a:rPr lang="el-GR" altLang="en-US" dirty="0"/>
              <a:t>τ</a:t>
            </a:r>
            <a:r>
              <a:rPr lang="en-US" altLang="en-US" dirty="0"/>
              <a:t> × AB × t) × AD  -----    (1) </a:t>
            </a:r>
          </a:p>
          <a:p>
            <a:r>
              <a:rPr lang="el-GR" altLang="en-US" dirty="0"/>
              <a:t>τ </a:t>
            </a:r>
            <a:r>
              <a:rPr lang="en-US" altLang="en-US" dirty="0"/>
              <a:t>'  = </a:t>
            </a:r>
            <a:r>
              <a:rPr lang="el-GR" altLang="en-US" dirty="0"/>
              <a:t>τ</a:t>
            </a:r>
            <a:r>
              <a:rPr lang="en-US" altLang="en-US" dirty="0"/>
              <a:t> </a:t>
            </a:r>
          </a:p>
        </p:txBody>
      </p:sp>
    </p:spTree>
    <p:extLst>
      <p:ext uri="{BB962C8B-B14F-4D97-AF65-F5344CB8AC3E}">
        <p14:creationId xmlns:p14="http://schemas.microsoft.com/office/powerpoint/2010/main" val="255422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436245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28600"/>
            <a:ext cx="32766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196" name="Rectangle 6"/>
          <p:cNvSpPr>
            <a:spLocks noChangeArrowheads="1"/>
          </p:cNvSpPr>
          <p:nvPr/>
        </p:nvSpPr>
        <p:spPr bwMode="auto">
          <a:xfrm>
            <a:off x="4800600" y="2209800"/>
            <a:ext cx="3505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Insufficient compressive strength of column</a:t>
            </a:r>
          </a:p>
        </p:txBody>
      </p:sp>
      <p:sp>
        <p:nvSpPr>
          <p:cNvPr id="8197" name="Rectangle 7"/>
          <p:cNvSpPr>
            <a:spLocks noChangeArrowheads="1"/>
          </p:cNvSpPr>
          <p:nvPr/>
        </p:nvSpPr>
        <p:spPr bwMode="auto">
          <a:xfrm>
            <a:off x="685800" y="3581400"/>
            <a:ext cx="3505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Inadequate strength of load bearing structure</a:t>
            </a:r>
          </a:p>
        </p:txBody>
      </p:sp>
      <p:pic>
        <p:nvPicPr>
          <p:cNvPr id="819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124200"/>
            <a:ext cx="3781425" cy="266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199" name="Rectangle 9"/>
          <p:cNvSpPr>
            <a:spLocks noChangeArrowheads="1"/>
          </p:cNvSpPr>
          <p:nvPr/>
        </p:nvSpPr>
        <p:spPr bwMode="auto">
          <a:xfrm>
            <a:off x="4876800" y="5867400"/>
            <a:ext cx="4044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Insufficient strength of beam</a:t>
            </a:r>
          </a:p>
        </p:txBody>
      </p:sp>
      <p:sp>
        <p:nvSpPr>
          <p:cNvPr id="11" name="Rectangle 10"/>
          <p:cNvSpPr>
            <a:spLocks noChangeArrowheads="1"/>
          </p:cNvSpPr>
          <p:nvPr/>
        </p:nvSpPr>
        <p:spPr bwMode="auto">
          <a:xfrm>
            <a:off x="152400" y="5105400"/>
            <a:ext cx="457200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eaLnBrk="1" hangingPunct="1">
              <a:spcBef>
                <a:spcPct val="50000"/>
              </a:spcBef>
            </a:pPr>
            <a:r>
              <a:rPr lang="en-US" altLang="en-US" sz="1800">
                <a:solidFill>
                  <a:srgbClr val="FFFF00"/>
                </a:solidFill>
              </a:rPr>
              <a:t>The strength of a material is its ability to withstand an applied stress without failure.</a:t>
            </a:r>
          </a:p>
          <a:p>
            <a:pPr algn="just" eaLnBrk="1" hangingPunct="1">
              <a:spcBef>
                <a:spcPct val="50000"/>
              </a:spcBef>
            </a:pPr>
            <a:r>
              <a:rPr lang="en-US" altLang="en-US" sz="1800">
                <a:solidFill>
                  <a:srgbClr val="FFFF00"/>
                </a:solidFill>
              </a:rPr>
              <a:t>The applied stress may be tensile, compressive, or shear.</a:t>
            </a:r>
          </a:p>
        </p:txBody>
      </p:sp>
    </p:spTree>
    <p:extLst>
      <p:ext uri="{BB962C8B-B14F-4D97-AF65-F5344CB8AC3E}">
        <p14:creationId xmlns:p14="http://schemas.microsoft.com/office/powerpoint/2010/main" val="680912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8915400" cy="2308324"/>
          </a:xfrm>
          <a:prstGeom prst="rect">
            <a:avLst/>
          </a:prstGeom>
        </p:spPr>
        <p:txBody>
          <a:bodyPr wrap="square">
            <a:spAutoFit/>
          </a:bodyPr>
          <a:lstStyle/>
          <a:p>
            <a:r>
              <a:rPr lang="en-US" altLang="en-US" dirty="0"/>
              <a:t>Thus in a strained material a shear stress is always accompanied by a balancing shear of same intensity at right angles to itself. This balancing shear is called “complementary shear”. </a:t>
            </a:r>
          </a:p>
          <a:p>
            <a:r>
              <a:rPr lang="en-US" altLang="en-US" b="1" i="1" dirty="0"/>
              <a:t>The shear and the complementary shear together constitute a state of simple shear. </a:t>
            </a:r>
            <a:endParaRPr lang="en-US" altLang="en-US" dirty="0"/>
          </a:p>
        </p:txBody>
      </p:sp>
    </p:spTree>
    <p:extLst>
      <p:ext uri="{BB962C8B-B14F-4D97-AF65-F5344CB8AC3E}">
        <p14:creationId xmlns:p14="http://schemas.microsoft.com/office/powerpoint/2010/main" val="40980598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83" name="Text Box 7"/>
          <p:cNvSpPr txBox="1">
            <a:spLocks noChangeArrowheads="1"/>
          </p:cNvSpPr>
          <p:nvPr/>
        </p:nvSpPr>
        <p:spPr bwMode="auto">
          <a:xfrm>
            <a:off x="1143000" y="381000"/>
            <a:ext cx="449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cs typeface="Arial" panose="020B0604020202020204" pitchFamily="34" charset="0"/>
              </a:rPr>
              <a:t>Direct stress due to pure shear</a:t>
            </a:r>
          </a:p>
        </p:txBody>
      </p:sp>
      <p:grpSp>
        <p:nvGrpSpPr>
          <p:cNvPr id="71684" name="Group 4"/>
          <p:cNvGrpSpPr>
            <a:grpSpLocks/>
          </p:cNvGrpSpPr>
          <p:nvPr/>
        </p:nvGrpSpPr>
        <p:grpSpPr bwMode="auto">
          <a:xfrm>
            <a:off x="457200" y="892175"/>
            <a:ext cx="2286000" cy="2727325"/>
            <a:chOff x="914400" y="2438400"/>
            <a:chExt cx="2286001" cy="2727325"/>
          </a:xfrm>
        </p:grpSpPr>
        <p:sp>
          <p:nvSpPr>
            <p:cNvPr id="71741" name="Text Box 21"/>
            <p:cNvSpPr txBox="1">
              <a:spLocks noChangeArrowheads="1"/>
            </p:cNvSpPr>
            <p:nvPr/>
          </p:nvSpPr>
          <p:spPr bwMode="auto">
            <a:xfrm>
              <a:off x="1828800" y="24384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endParaRPr lang="el-GR" altLang="en-US" baseline="30000">
                <a:latin typeface="Times New Roman" panose="02020603050405020304" pitchFamily="18" charset="0"/>
              </a:endParaRPr>
            </a:p>
          </p:txBody>
        </p:sp>
        <p:grpSp>
          <p:nvGrpSpPr>
            <p:cNvPr id="71742" name="Group 3"/>
            <p:cNvGrpSpPr>
              <a:grpSpLocks/>
            </p:cNvGrpSpPr>
            <p:nvPr/>
          </p:nvGrpSpPr>
          <p:grpSpPr bwMode="auto">
            <a:xfrm>
              <a:off x="914400" y="2747963"/>
              <a:ext cx="2286001" cy="2417762"/>
              <a:chOff x="914400" y="2747963"/>
              <a:chExt cx="2286001" cy="2417762"/>
            </a:xfrm>
          </p:grpSpPr>
          <p:sp>
            <p:nvSpPr>
              <p:cNvPr id="71743" name="Text Box 23"/>
              <p:cNvSpPr txBox="1">
                <a:spLocks noChangeArrowheads="1"/>
              </p:cNvSpPr>
              <p:nvPr/>
            </p:nvSpPr>
            <p:spPr bwMode="auto">
              <a:xfrm>
                <a:off x="1447800" y="35052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i="1">
                    <a:latin typeface="Times New Roman" panose="02020603050405020304" pitchFamily="18" charset="0"/>
                  </a:rPr>
                  <a:t>a</a:t>
                </a:r>
                <a:endParaRPr lang="el-GR" altLang="en-US" i="1" baseline="30000">
                  <a:latin typeface="Times New Roman" panose="02020603050405020304" pitchFamily="18" charset="0"/>
                </a:endParaRPr>
              </a:p>
            </p:txBody>
          </p:sp>
          <p:sp>
            <p:nvSpPr>
              <p:cNvPr id="71744" name="Rectangle 10"/>
              <p:cNvSpPr>
                <a:spLocks noChangeArrowheads="1"/>
              </p:cNvSpPr>
              <p:nvPr/>
            </p:nvSpPr>
            <p:spPr bwMode="auto">
              <a:xfrm>
                <a:off x="1371600" y="2971800"/>
                <a:ext cx="1447800" cy="1219200"/>
              </a:xfrm>
              <a:prstGeom prst="rect">
                <a:avLst/>
              </a:prstGeom>
              <a:noFill/>
              <a:ln w="38100" algn="ctr">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71745" name="Line 11"/>
              <p:cNvSpPr>
                <a:spLocks noChangeShapeType="1"/>
              </p:cNvSpPr>
              <p:nvPr/>
            </p:nvSpPr>
            <p:spPr bwMode="auto">
              <a:xfrm>
                <a:off x="1524000" y="2895600"/>
                <a:ext cx="9906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46" name="Line 12"/>
              <p:cNvSpPr>
                <a:spLocks noChangeShapeType="1"/>
              </p:cNvSpPr>
              <p:nvPr/>
            </p:nvSpPr>
            <p:spPr bwMode="auto">
              <a:xfrm flipH="1">
                <a:off x="1600200" y="4267200"/>
                <a:ext cx="9906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47" name="Text Box 13"/>
              <p:cNvSpPr txBox="1">
                <a:spLocks noChangeArrowheads="1"/>
              </p:cNvSpPr>
              <p:nvPr/>
            </p:nvSpPr>
            <p:spPr bwMode="auto">
              <a:xfrm>
                <a:off x="1066800" y="2767013"/>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A</a:t>
                </a:r>
                <a:endParaRPr lang="el-GR" altLang="en-US" sz="1800">
                  <a:latin typeface="Times New Roman" panose="02020603050405020304" pitchFamily="18" charset="0"/>
                </a:endParaRPr>
              </a:p>
            </p:txBody>
          </p:sp>
          <p:sp>
            <p:nvSpPr>
              <p:cNvPr id="71748" name="Text Box 14"/>
              <p:cNvSpPr txBox="1">
                <a:spLocks noChangeArrowheads="1"/>
              </p:cNvSpPr>
              <p:nvPr/>
            </p:nvSpPr>
            <p:spPr bwMode="auto">
              <a:xfrm>
                <a:off x="2957513" y="2747963"/>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B</a:t>
                </a:r>
                <a:endParaRPr lang="el-GR" altLang="en-US" sz="1800">
                  <a:latin typeface="Times New Roman" panose="02020603050405020304" pitchFamily="18" charset="0"/>
                </a:endParaRPr>
              </a:p>
            </p:txBody>
          </p:sp>
          <p:sp>
            <p:nvSpPr>
              <p:cNvPr id="71749" name="Text Box 15"/>
              <p:cNvSpPr txBox="1">
                <a:spLocks noChangeArrowheads="1"/>
              </p:cNvSpPr>
              <p:nvPr/>
            </p:nvSpPr>
            <p:spPr bwMode="auto">
              <a:xfrm>
                <a:off x="2957513" y="4138613"/>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C</a:t>
                </a:r>
                <a:endParaRPr lang="el-GR" altLang="en-US" sz="1800">
                  <a:latin typeface="Times New Roman" panose="02020603050405020304" pitchFamily="18" charset="0"/>
                </a:endParaRPr>
              </a:p>
            </p:txBody>
          </p:sp>
          <p:sp>
            <p:nvSpPr>
              <p:cNvPr id="71750" name="Text Box 16"/>
              <p:cNvSpPr txBox="1">
                <a:spLocks noChangeArrowheads="1"/>
              </p:cNvSpPr>
              <p:nvPr/>
            </p:nvSpPr>
            <p:spPr bwMode="auto">
              <a:xfrm>
                <a:off x="1066800" y="4152900"/>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D</a:t>
                </a:r>
                <a:endParaRPr lang="el-GR" altLang="en-US" sz="1800">
                  <a:latin typeface="Times New Roman" panose="02020603050405020304" pitchFamily="18" charset="0"/>
                </a:endParaRPr>
              </a:p>
            </p:txBody>
          </p:sp>
          <p:sp>
            <p:nvSpPr>
              <p:cNvPr id="71751" name="Line 17"/>
              <p:cNvSpPr>
                <a:spLocks noChangeShapeType="1"/>
              </p:cNvSpPr>
              <p:nvPr/>
            </p:nvSpPr>
            <p:spPr bwMode="auto">
              <a:xfrm>
                <a:off x="1219200" y="3200400"/>
                <a:ext cx="0" cy="7620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52" name="Line 18"/>
              <p:cNvSpPr>
                <a:spLocks noChangeShapeType="1"/>
              </p:cNvSpPr>
              <p:nvPr/>
            </p:nvSpPr>
            <p:spPr bwMode="auto">
              <a:xfrm flipV="1">
                <a:off x="2957513" y="3276600"/>
                <a:ext cx="0" cy="6858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53" name="Text Box 19"/>
              <p:cNvSpPr txBox="1">
                <a:spLocks noChangeArrowheads="1"/>
              </p:cNvSpPr>
              <p:nvPr/>
            </p:nvSpPr>
            <p:spPr bwMode="auto">
              <a:xfrm>
                <a:off x="914400" y="33528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endParaRPr lang="el-GR" altLang="en-US" baseline="30000">
                  <a:latin typeface="Times New Roman" panose="02020603050405020304" pitchFamily="18" charset="0"/>
                </a:endParaRPr>
              </a:p>
            </p:txBody>
          </p:sp>
          <p:sp>
            <p:nvSpPr>
              <p:cNvPr id="71754" name="Text Box 20"/>
              <p:cNvSpPr txBox="1">
                <a:spLocks noChangeArrowheads="1"/>
              </p:cNvSpPr>
              <p:nvPr/>
            </p:nvSpPr>
            <p:spPr bwMode="auto">
              <a:xfrm>
                <a:off x="1905000" y="43434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endParaRPr lang="el-GR" altLang="en-US" baseline="30000">
                  <a:latin typeface="Times New Roman" panose="02020603050405020304" pitchFamily="18" charset="0"/>
                </a:endParaRPr>
              </a:p>
            </p:txBody>
          </p:sp>
          <p:sp>
            <p:nvSpPr>
              <p:cNvPr id="71755" name="Text Box 22"/>
              <p:cNvSpPr txBox="1">
                <a:spLocks noChangeArrowheads="1"/>
              </p:cNvSpPr>
              <p:nvPr/>
            </p:nvSpPr>
            <p:spPr bwMode="auto">
              <a:xfrm>
                <a:off x="3033713" y="3429000"/>
                <a:ext cx="166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endParaRPr lang="el-GR" altLang="en-US" baseline="30000">
                  <a:latin typeface="Times New Roman" panose="02020603050405020304" pitchFamily="18" charset="0"/>
                </a:endParaRPr>
              </a:p>
            </p:txBody>
          </p:sp>
          <p:sp>
            <p:nvSpPr>
              <p:cNvPr id="71756" name="Text Box 24"/>
              <p:cNvSpPr txBox="1">
                <a:spLocks noChangeArrowheads="1"/>
              </p:cNvSpPr>
              <p:nvPr/>
            </p:nvSpPr>
            <p:spPr bwMode="auto">
              <a:xfrm>
                <a:off x="1981200" y="3048000"/>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i="1">
                    <a:latin typeface="Times New Roman" panose="02020603050405020304" pitchFamily="18" charset="0"/>
                  </a:rPr>
                  <a:t>a</a:t>
                </a:r>
                <a:endParaRPr lang="el-GR" altLang="en-US" i="1" baseline="30000">
                  <a:latin typeface="Times New Roman" panose="02020603050405020304" pitchFamily="18" charset="0"/>
                </a:endParaRPr>
              </a:p>
            </p:txBody>
          </p:sp>
          <p:sp>
            <p:nvSpPr>
              <p:cNvPr id="71757" name="Text Box 49"/>
              <p:cNvSpPr txBox="1">
                <a:spLocks noChangeArrowheads="1"/>
              </p:cNvSpPr>
              <p:nvPr/>
            </p:nvSpPr>
            <p:spPr bwMode="auto">
              <a:xfrm>
                <a:off x="1524000" y="4800600"/>
                <a:ext cx="1447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Fig.(a).</a:t>
                </a:r>
              </a:p>
            </p:txBody>
          </p:sp>
        </p:grpSp>
      </p:grpSp>
      <p:grpSp>
        <p:nvGrpSpPr>
          <p:cNvPr id="95237" name="Group 1"/>
          <p:cNvGrpSpPr>
            <a:grpSpLocks/>
          </p:cNvGrpSpPr>
          <p:nvPr/>
        </p:nvGrpSpPr>
        <p:grpSpPr bwMode="auto">
          <a:xfrm>
            <a:off x="3552825" y="750888"/>
            <a:ext cx="2743200" cy="2803525"/>
            <a:chOff x="4419600" y="2438400"/>
            <a:chExt cx="2743200" cy="2803525"/>
          </a:xfrm>
        </p:grpSpPr>
        <p:sp>
          <p:nvSpPr>
            <p:cNvPr id="71718" name="Line 28"/>
            <p:cNvSpPr>
              <a:spLocks noChangeShapeType="1"/>
            </p:cNvSpPr>
            <p:nvPr/>
          </p:nvSpPr>
          <p:spPr bwMode="auto">
            <a:xfrm>
              <a:off x="5334000" y="2895600"/>
              <a:ext cx="9906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19" name="Line 29"/>
            <p:cNvSpPr>
              <a:spLocks noChangeShapeType="1"/>
            </p:cNvSpPr>
            <p:nvPr/>
          </p:nvSpPr>
          <p:spPr bwMode="auto">
            <a:xfrm flipH="1">
              <a:off x="5105400" y="4267200"/>
              <a:ext cx="9906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20" name="Text Box 30"/>
            <p:cNvSpPr txBox="1">
              <a:spLocks noChangeArrowheads="1"/>
            </p:cNvSpPr>
            <p:nvPr/>
          </p:nvSpPr>
          <p:spPr bwMode="auto">
            <a:xfrm>
              <a:off x="5334000" y="2590800"/>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A</a:t>
              </a:r>
              <a:endParaRPr lang="el-GR" altLang="en-US" sz="1800">
                <a:latin typeface="Times New Roman" panose="02020603050405020304" pitchFamily="18" charset="0"/>
              </a:endParaRPr>
            </a:p>
          </p:txBody>
        </p:sp>
        <p:sp>
          <p:nvSpPr>
            <p:cNvPr id="71721" name="Text Box 31"/>
            <p:cNvSpPr txBox="1">
              <a:spLocks noChangeArrowheads="1"/>
            </p:cNvSpPr>
            <p:nvPr/>
          </p:nvSpPr>
          <p:spPr bwMode="auto">
            <a:xfrm>
              <a:off x="6934200" y="2743200"/>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B</a:t>
              </a:r>
              <a:endParaRPr lang="el-GR" altLang="en-US" sz="1800">
                <a:latin typeface="Times New Roman" panose="02020603050405020304" pitchFamily="18" charset="0"/>
              </a:endParaRPr>
            </a:p>
          </p:txBody>
        </p:sp>
        <p:sp>
          <p:nvSpPr>
            <p:cNvPr id="71722" name="Text Box 32"/>
            <p:cNvSpPr txBox="1">
              <a:spLocks noChangeArrowheads="1"/>
            </p:cNvSpPr>
            <p:nvPr/>
          </p:nvSpPr>
          <p:spPr bwMode="auto">
            <a:xfrm>
              <a:off x="6462713" y="4138613"/>
              <a:ext cx="228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C</a:t>
              </a:r>
              <a:endParaRPr lang="el-GR" altLang="en-US" sz="1800">
                <a:latin typeface="Times New Roman" panose="02020603050405020304" pitchFamily="18" charset="0"/>
              </a:endParaRPr>
            </a:p>
          </p:txBody>
        </p:sp>
        <p:sp>
          <p:nvSpPr>
            <p:cNvPr id="71723" name="Text Box 33"/>
            <p:cNvSpPr txBox="1">
              <a:spLocks noChangeArrowheads="1"/>
            </p:cNvSpPr>
            <p:nvPr/>
          </p:nvSpPr>
          <p:spPr bwMode="auto">
            <a:xfrm>
              <a:off x="4572000" y="4152900"/>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D</a:t>
              </a:r>
              <a:endParaRPr lang="el-GR" altLang="en-US" sz="1800">
                <a:latin typeface="Times New Roman" panose="02020603050405020304" pitchFamily="18" charset="0"/>
              </a:endParaRPr>
            </a:p>
          </p:txBody>
        </p:sp>
        <p:sp>
          <p:nvSpPr>
            <p:cNvPr id="71724" name="Line 34"/>
            <p:cNvSpPr>
              <a:spLocks noChangeShapeType="1"/>
            </p:cNvSpPr>
            <p:nvPr/>
          </p:nvSpPr>
          <p:spPr bwMode="auto">
            <a:xfrm flipH="1">
              <a:off x="4724400" y="3352800"/>
              <a:ext cx="381000" cy="609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25" name="Line 35"/>
            <p:cNvSpPr>
              <a:spLocks noChangeShapeType="1"/>
            </p:cNvSpPr>
            <p:nvPr/>
          </p:nvSpPr>
          <p:spPr bwMode="auto">
            <a:xfrm flipV="1">
              <a:off x="6553200" y="3276600"/>
              <a:ext cx="304800" cy="6858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26" name="Text Box 36"/>
            <p:cNvSpPr txBox="1">
              <a:spLocks noChangeArrowheads="1"/>
            </p:cNvSpPr>
            <p:nvPr/>
          </p:nvSpPr>
          <p:spPr bwMode="auto">
            <a:xfrm>
              <a:off x="4419600" y="33528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endParaRPr lang="el-GR" altLang="en-US" baseline="30000">
                <a:latin typeface="Times New Roman" panose="02020603050405020304" pitchFamily="18" charset="0"/>
              </a:endParaRPr>
            </a:p>
          </p:txBody>
        </p:sp>
        <p:sp>
          <p:nvSpPr>
            <p:cNvPr id="71727" name="Text Box 37"/>
            <p:cNvSpPr txBox="1">
              <a:spLocks noChangeArrowheads="1"/>
            </p:cNvSpPr>
            <p:nvPr/>
          </p:nvSpPr>
          <p:spPr bwMode="auto">
            <a:xfrm>
              <a:off x="5410200" y="43434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endParaRPr lang="el-GR" altLang="en-US" baseline="30000">
                <a:latin typeface="Times New Roman" panose="02020603050405020304" pitchFamily="18" charset="0"/>
              </a:endParaRPr>
            </a:p>
          </p:txBody>
        </p:sp>
        <p:sp>
          <p:nvSpPr>
            <p:cNvPr id="71728" name="Text Box 38"/>
            <p:cNvSpPr txBox="1">
              <a:spLocks noChangeArrowheads="1"/>
            </p:cNvSpPr>
            <p:nvPr/>
          </p:nvSpPr>
          <p:spPr bwMode="auto">
            <a:xfrm>
              <a:off x="5943600" y="24384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endParaRPr lang="el-GR" altLang="en-US" baseline="30000">
                <a:latin typeface="Times New Roman" panose="02020603050405020304" pitchFamily="18" charset="0"/>
              </a:endParaRPr>
            </a:p>
          </p:txBody>
        </p:sp>
        <p:sp>
          <p:nvSpPr>
            <p:cNvPr id="71729" name="Text Box 39"/>
            <p:cNvSpPr txBox="1">
              <a:spLocks noChangeArrowheads="1"/>
            </p:cNvSpPr>
            <p:nvPr/>
          </p:nvSpPr>
          <p:spPr bwMode="auto">
            <a:xfrm>
              <a:off x="6781800" y="3505200"/>
              <a:ext cx="166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endParaRPr lang="el-GR" altLang="en-US" baseline="30000">
                <a:latin typeface="Times New Roman" panose="02020603050405020304" pitchFamily="18" charset="0"/>
              </a:endParaRPr>
            </a:p>
          </p:txBody>
        </p:sp>
        <p:sp>
          <p:nvSpPr>
            <p:cNvPr id="71730" name="Text Box 40"/>
            <p:cNvSpPr txBox="1">
              <a:spLocks noChangeArrowheads="1"/>
            </p:cNvSpPr>
            <p:nvPr/>
          </p:nvSpPr>
          <p:spPr bwMode="auto">
            <a:xfrm>
              <a:off x="5334000" y="3429000"/>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i="1">
                  <a:latin typeface="Times New Roman" panose="02020603050405020304" pitchFamily="18" charset="0"/>
                </a:rPr>
                <a:t>a</a:t>
              </a:r>
              <a:endParaRPr lang="el-GR" altLang="en-US" i="1" baseline="30000">
                <a:latin typeface="Times New Roman" panose="02020603050405020304" pitchFamily="18" charset="0"/>
              </a:endParaRPr>
            </a:p>
          </p:txBody>
        </p:sp>
        <p:sp>
          <p:nvSpPr>
            <p:cNvPr id="71731" name="Line 41"/>
            <p:cNvSpPr>
              <a:spLocks noChangeShapeType="1"/>
            </p:cNvSpPr>
            <p:nvPr/>
          </p:nvSpPr>
          <p:spPr bwMode="auto">
            <a:xfrm flipV="1">
              <a:off x="4876800" y="2971800"/>
              <a:ext cx="685800" cy="1185863"/>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32" name="Line 42"/>
            <p:cNvSpPr>
              <a:spLocks noChangeShapeType="1"/>
            </p:cNvSpPr>
            <p:nvPr/>
          </p:nvSpPr>
          <p:spPr bwMode="auto">
            <a:xfrm flipV="1">
              <a:off x="6324600" y="2971800"/>
              <a:ext cx="533400" cy="121920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33" name="Line 43"/>
            <p:cNvSpPr>
              <a:spLocks noChangeShapeType="1"/>
            </p:cNvSpPr>
            <p:nvPr/>
          </p:nvSpPr>
          <p:spPr bwMode="auto">
            <a:xfrm>
              <a:off x="5562600" y="2971800"/>
              <a:ext cx="1295400" cy="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34" name="Line 44"/>
            <p:cNvSpPr>
              <a:spLocks noChangeShapeType="1"/>
            </p:cNvSpPr>
            <p:nvPr/>
          </p:nvSpPr>
          <p:spPr bwMode="auto">
            <a:xfrm>
              <a:off x="4876800" y="2971800"/>
              <a:ext cx="0" cy="121920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35" name="Line 45"/>
            <p:cNvSpPr>
              <a:spLocks noChangeShapeType="1"/>
            </p:cNvSpPr>
            <p:nvPr/>
          </p:nvSpPr>
          <p:spPr bwMode="auto">
            <a:xfrm>
              <a:off x="6324600" y="2971800"/>
              <a:ext cx="0" cy="121920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36" name="Line 46"/>
            <p:cNvSpPr>
              <a:spLocks noChangeShapeType="1"/>
            </p:cNvSpPr>
            <p:nvPr/>
          </p:nvSpPr>
          <p:spPr bwMode="auto">
            <a:xfrm>
              <a:off x="4876800" y="4191000"/>
              <a:ext cx="1447800" cy="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37" name="Line 47"/>
            <p:cNvSpPr>
              <a:spLocks noChangeShapeType="1"/>
            </p:cNvSpPr>
            <p:nvPr/>
          </p:nvSpPr>
          <p:spPr bwMode="auto">
            <a:xfrm>
              <a:off x="4876800" y="2971800"/>
              <a:ext cx="1447800" cy="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38" name="Text Box 48"/>
            <p:cNvSpPr txBox="1">
              <a:spLocks noChangeArrowheads="1"/>
            </p:cNvSpPr>
            <p:nvPr/>
          </p:nvSpPr>
          <p:spPr bwMode="auto">
            <a:xfrm>
              <a:off x="5943600" y="3048000"/>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i="1">
                  <a:latin typeface="Times New Roman" panose="02020603050405020304" pitchFamily="18" charset="0"/>
                </a:rPr>
                <a:t>a</a:t>
              </a:r>
              <a:endParaRPr lang="el-GR" altLang="en-US" i="1" baseline="30000">
                <a:latin typeface="Times New Roman" panose="02020603050405020304" pitchFamily="18" charset="0"/>
              </a:endParaRPr>
            </a:p>
          </p:txBody>
        </p:sp>
        <p:sp>
          <p:nvSpPr>
            <p:cNvPr id="71739" name="Text Box 50"/>
            <p:cNvSpPr txBox="1">
              <a:spLocks noChangeArrowheads="1"/>
            </p:cNvSpPr>
            <p:nvPr/>
          </p:nvSpPr>
          <p:spPr bwMode="auto">
            <a:xfrm>
              <a:off x="4876800" y="4876800"/>
              <a:ext cx="1447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Fig.(b).</a:t>
              </a:r>
            </a:p>
          </p:txBody>
        </p:sp>
        <p:sp>
          <p:nvSpPr>
            <p:cNvPr id="71740" name="Line 51"/>
            <p:cNvSpPr>
              <a:spLocks noChangeShapeType="1"/>
            </p:cNvSpPr>
            <p:nvPr/>
          </p:nvSpPr>
          <p:spPr bwMode="auto">
            <a:xfrm flipV="1">
              <a:off x="4876800" y="2971800"/>
              <a:ext cx="1981200" cy="1219200"/>
            </a:xfrm>
            <a:prstGeom prst="line">
              <a:avLst/>
            </a:prstGeom>
            <a:noFill/>
            <a:ln w="9525">
              <a:solidFill>
                <a:schemeClr val="accent1"/>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pic>
        <p:nvPicPr>
          <p:cNvPr id="71686"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Group 1"/>
          <p:cNvGrpSpPr>
            <a:grpSpLocks/>
          </p:cNvGrpSpPr>
          <p:nvPr/>
        </p:nvGrpSpPr>
        <p:grpSpPr bwMode="auto">
          <a:xfrm>
            <a:off x="6691313" y="1017588"/>
            <a:ext cx="2119312" cy="1660525"/>
            <a:chOff x="4800600" y="1700213"/>
            <a:chExt cx="2119313" cy="1660526"/>
          </a:xfrm>
        </p:grpSpPr>
        <p:sp>
          <p:nvSpPr>
            <p:cNvPr id="71710" name="Text Box 71"/>
            <p:cNvSpPr txBox="1">
              <a:spLocks noChangeArrowheads="1"/>
            </p:cNvSpPr>
            <p:nvPr/>
          </p:nvSpPr>
          <p:spPr bwMode="auto">
            <a:xfrm>
              <a:off x="5105400" y="22860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i="1">
                  <a:latin typeface="Times New Roman" panose="02020603050405020304" pitchFamily="18" charset="0"/>
                </a:rPr>
                <a:t>a</a:t>
              </a:r>
              <a:endParaRPr lang="el-GR" altLang="en-US" i="1" baseline="30000">
                <a:latin typeface="Times New Roman" panose="02020603050405020304" pitchFamily="18" charset="0"/>
              </a:endParaRPr>
            </a:p>
          </p:txBody>
        </p:sp>
        <p:sp>
          <p:nvSpPr>
            <p:cNvPr id="71711" name="Text Box 57"/>
            <p:cNvSpPr txBox="1">
              <a:spLocks noChangeArrowheads="1"/>
            </p:cNvSpPr>
            <p:nvPr/>
          </p:nvSpPr>
          <p:spPr bwMode="auto">
            <a:xfrm>
              <a:off x="5638800" y="2743201"/>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i="1">
                  <a:latin typeface="Times New Roman" panose="02020603050405020304" pitchFamily="18" charset="0"/>
                </a:rPr>
                <a:t>a</a:t>
              </a:r>
              <a:endParaRPr lang="el-GR" altLang="en-US" i="1" baseline="30000">
                <a:latin typeface="Times New Roman" panose="02020603050405020304" pitchFamily="18" charset="0"/>
              </a:endParaRPr>
            </a:p>
          </p:txBody>
        </p:sp>
        <p:sp>
          <p:nvSpPr>
            <p:cNvPr id="71712" name="Text Box 59"/>
            <p:cNvSpPr txBox="1">
              <a:spLocks noChangeArrowheads="1"/>
            </p:cNvSpPr>
            <p:nvPr/>
          </p:nvSpPr>
          <p:spPr bwMode="auto">
            <a:xfrm>
              <a:off x="4800600" y="1700213"/>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A</a:t>
              </a:r>
              <a:endParaRPr lang="el-GR" altLang="en-US" sz="1800">
                <a:latin typeface="Times New Roman" panose="02020603050405020304" pitchFamily="18" charset="0"/>
              </a:endParaRPr>
            </a:p>
          </p:txBody>
        </p:sp>
        <p:sp>
          <p:nvSpPr>
            <p:cNvPr id="71713" name="Text Box 61"/>
            <p:cNvSpPr txBox="1">
              <a:spLocks noChangeArrowheads="1"/>
            </p:cNvSpPr>
            <p:nvPr/>
          </p:nvSpPr>
          <p:spPr bwMode="auto">
            <a:xfrm>
              <a:off x="6691313" y="3071813"/>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C</a:t>
              </a:r>
              <a:endParaRPr lang="el-GR" altLang="en-US" sz="1800">
                <a:latin typeface="Times New Roman" panose="02020603050405020304" pitchFamily="18" charset="0"/>
              </a:endParaRPr>
            </a:p>
          </p:txBody>
        </p:sp>
        <p:sp>
          <p:nvSpPr>
            <p:cNvPr id="71714" name="Text Box 62"/>
            <p:cNvSpPr txBox="1">
              <a:spLocks noChangeArrowheads="1"/>
            </p:cNvSpPr>
            <p:nvPr/>
          </p:nvSpPr>
          <p:spPr bwMode="auto">
            <a:xfrm>
              <a:off x="4800600" y="3086101"/>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D</a:t>
              </a:r>
              <a:endParaRPr lang="el-GR" altLang="en-US" sz="1800">
                <a:latin typeface="Times New Roman" panose="02020603050405020304" pitchFamily="18" charset="0"/>
              </a:endParaRPr>
            </a:p>
          </p:txBody>
        </p:sp>
        <p:sp>
          <p:nvSpPr>
            <p:cNvPr id="71715" name="Line 66"/>
            <p:cNvSpPr>
              <a:spLocks noChangeShapeType="1"/>
            </p:cNvSpPr>
            <p:nvPr/>
          </p:nvSpPr>
          <p:spPr bwMode="auto">
            <a:xfrm>
              <a:off x="5105400" y="1905001"/>
              <a:ext cx="1447800" cy="121920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16" name="Line 67"/>
            <p:cNvSpPr>
              <a:spLocks noChangeShapeType="1"/>
            </p:cNvSpPr>
            <p:nvPr/>
          </p:nvSpPr>
          <p:spPr bwMode="auto">
            <a:xfrm>
              <a:off x="5105400" y="1905001"/>
              <a:ext cx="0" cy="121920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17" name="Line 68"/>
            <p:cNvSpPr>
              <a:spLocks noChangeShapeType="1"/>
            </p:cNvSpPr>
            <p:nvPr/>
          </p:nvSpPr>
          <p:spPr bwMode="auto">
            <a:xfrm>
              <a:off x="5105400" y="3124201"/>
              <a:ext cx="1447800" cy="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grpSp>
        <p:nvGrpSpPr>
          <p:cNvPr id="56" name="Group 2"/>
          <p:cNvGrpSpPr>
            <a:grpSpLocks/>
          </p:cNvGrpSpPr>
          <p:nvPr/>
        </p:nvGrpSpPr>
        <p:grpSpPr bwMode="auto">
          <a:xfrm>
            <a:off x="5940425" y="2670175"/>
            <a:ext cx="3048000" cy="2727325"/>
            <a:chOff x="304800" y="1295400"/>
            <a:chExt cx="3048000" cy="2727325"/>
          </a:xfrm>
        </p:grpSpPr>
        <p:sp>
          <p:nvSpPr>
            <p:cNvPr id="71692" name="Text Box 10"/>
            <p:cNvSpPr txBox="1">
              <a:spLocks noChangeArrowheads="1"/>
            </p:cNvSpPr>
            <p:nvPr/>
          </p:nvSpPr>
          <p:spPr bwMode="auto">
            <a:xfrm>
              <a:off x="1295400" y="29718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i="1">
                  <a:latin typeface="Times New Roman" panose="02020603050405020304" pitchFamily="18" charset="0"/>
                </a:rPr>
                <a:t>a</a:t>
              </a:r>
              <a:endParaRPr lang="el-GR" altLang="en-US" i="1" baseline="30000">
                <a:latin typeface="Times New Roman" panose="02020603050405020304" pitchFamily="18" charset="0"/>
              </a:endParaRPr>
            </a:p>
          </p:txBody>
        </p:sp>
        <p:sp>
          <p:nvSpPr>
            <p:cNvPr id="71693" name="Text Box 47"/>
            <p:cNvSpPr txBox="1">
              <a:spLocks noChangeArrowheads="1"/>
            </p:cNvSpPr>
            <p:nvPr/>
          </p:nvSpPr>
          <p:spPr bwMode="auto">
            <a:xfrm>
              <a:off x="1905000" y="3657600"/>
              <a:ext cx="1447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Fig.(c).</a:t>
              </a:r>
            </a:p>
          </p:txBody>
        </p:sp>
        <p:sp>
          <p:nvSpPr>
            <p:cNvPr id="71694" name="Line 14"/>
            <p:cNvSpPr>
              <a:spLocks noChangeShapeType="1"/>
            </p:cNvSpPr>
            <p:nvPr/>
          </p:nvSpPr>
          <p:spPr bwMode="auto">
            <a:xfrm flipH="1">
              <a:off x="990600" y="3429000"/>
              <a:ext cx="990600"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695" name="Text Box 15"/>
            <p:cNvSpPr txBox="1">
              <a:spLocks noChangeArrowheads="1"/>
            </p:cNvSpPr>
            <p:nvPr/>
          </p:nvSpPr>
          <p:spPr bwMode="auto">
            <a:xfrm>
              <a:off x="457200" y="1928813"/>
              <a:ext cx="228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A</a:t>
              </a:r>
              <a:endParaRPr lang="el-GR" altLang="en-US" sz="1800">
                <a:latin typeface="Times New Roman" panose="02020603050405020304" pitchFamily="18" charset="0"/>
              </a:endParaRPr>
            </a:p>
          </p:txBody>
        </p:sp>
        <p:sp>
          <p:nvSpPr>
            <p:cNvPr id="71696" name="Text Box 16"/>
            <p:cNvSpPr txBox="1">
              <a:spLocks noChangeArrowheads="1"/>
            </p:cNvSpPr>
            <p:nvPr/>
          </p:nvSpPr>
          <p:spPr bwMode="auto">
            <a:xfrm>
              <a:off x="2347913" y="1909763"/>
              <a:ext cx="3190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cs typeface="Times New Roman" panose="02020603050405020304" pitchFamily="18" charset="0"/>
                </a:rPr>
                <a:t>σ</a:t>
              </a:r>
              <a:r>
                <a:rPr lang="en-US" altLang="en-US" baseline="-25000">
                  <a:latin typeface="Times New Roman" panose="02020603050405020304" pitchFamily="18" charset="0"/>
                  <a:cs typeface="Times New Roman" panose="02020603050405020304" pitchFamily="18" charset="0"/>
                </a:rPr>
                <a:t>n</a:t>
              </a:r>
              <a:endParaRPr lang="el-GR" altLang="en-US" baseline="-25000">
                <a:latin typeface="Times New Roman" panose="02020603050405020304" pitchFamily="18" charset="0"/>
                <a:cs typeface="Times New Roman" panose="02020603050405020304" pitchFamily="18" charset="0"/>
              </a:endParaRPr>
            </a:p>
          </p:txBody>
        </p:sp>
        <p:sp>
          <p:nvSpPr>
            <p:cNvPr id="71697" name="Text Box 17"/>
            <p:cNvSpPr txBox="1">
              <a:spLocks noChangeArrowheads="1"/>
            </p:cNvSpPr>
            <p:nvPr/>
          </p:nvSpPr>
          <p:spPr bwMode="auto">
            <a:xfrm>
              <a:off x="2347913" y="3300413"/>
              <a:ext cx="228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C</a:t>
              </a:r>
              <a:endParaRPr lang="el-GR" altLang="en-US" sz="1800">
                <a:latin typeface="Times New Roman" panose="02020603050405020304" pitchFamily="18" charset="0"/>
              </a:endParaRPr>
            </a:p>
          </p:txBody>
        </p:sp>
        <p:sp>
          <p:nvSpPr>
            <p:cNvPr id="71698" name="Text Box 18"/>
            <p:cNvSpPr txBox="1">
              <a:spLocks noChangeArrowheads="1"/>
            </p:cNvSpPr>
            <p:nvPr/>
          </p:nvSpPr>
          <p:spPr bwMode="auto">
            <a:xfrm>
              <a:off x="457200" y="3314700"/>
              <a:ext cx="22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1800">
                  <a:latin typeface="Times New Roman" panose="02020603050405020304" pitchFamily="18" charset="0"/>
                </a:rPr>
                <a:t>D</a:t>
              </a:r>
              <a:endParaRPr lang="el-GR" altLang="en-US" sz="1800">
                <a:latin typeface="Times New Roman" panose="02020603050405020304" pitchFamily="18" charset="0"/>
              </a:endParaRPr>
            </a:p>
          </p:txBody>
        </p:sp>
        <p:sp>
          <p:nvSpPr>
            <p:cNvPr id="71699" name="Line 19"/>
            <p:cNvSpPr>
              <a:spLocks noChangeShapeType="1"/>
            </p:cNvSpPr>
            <p:nvPr/>
          </p:nvSpPr>
          <p:spPr bwMode="auto">
            <a:xfrm>
              <a:off x="609600" y="2362200"/>
              <a:ext cx="0" cy="7620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00" name="Text Box 21"/>
            <p:cNvSpPr txBox="1">
              <a:spLocks noChangeArrowheads="1"/>
            </p:cNvSpPr>
            <p:nvPr/>
          </p:nvSpPr>
          <p:spPr bwMode="auto">
            <a:xfrm>
              <a:off x="304800" y="25146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endParaRPr lang="el-GR" altLang="en-US" baseline="30000">
                <a:latin typeface="Times New Roman" panose="02020603050405020304" pitchFamily="18" charset="0"/>
              </a:endParaRPr>
            </a:p>
          </p:txBody>
        </p:sp>
        <p:sp>
          <p:nvSpPr>
            <p:cNvPr id="71701" name="Text Box 22"/>
            <p:cNvSpPr txBox="1">
              <a:spLocks noChangeArrowheads="1"/>
            </p:cNvSpPr>
            <p:nvPr/>
          </p:nvSpPr>
          <p:spPr bwMode="auto">
            <a:xfrm>
              <a:off x="1295400" y="35052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l-GR" altLang="en-US">
                  <a:latin typeface="Times New Roman" panose="02020603050405020304" pitchFamily="18" charset="0"/>
                </a:rPr>
                <a:t>τ</a:t>
              </a:r>
              <a:endParaRPr lang="el-GR" altLang="en-US" baseline="30000">
                <a:latin typeface="Times New Roman" panose="02020603050405020304" pitchFamily="18" charset="0"/>
              </a:endParaRPr>
            </a:p>
          </p:txBody>
        </p:sp>
        <p:sp>
          <p:nvSpPr>
            <p:cNvPr id="71702" name="Line 50"/>
            <p:cNvSpPr>
              <a:spLocks noChangeShapeType="1"/>
            </p:cNvSpPr>
            <p:nvPr/>
          </p:nvSpPr>
          <p:spPr bwMode="auto">
            <a:xfrm>
              <a:off x="762000" y="2133600"/>
              <a:ext cx="1447800" cy="121920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03" name="Line 51"/>
            <p:cNvSpPr>
              <a:spLocks noChangeShapeType="1"/>
            </p:cNvSpPr>
            <p:nvPr/>
          </p:nvSpPr>
          <p:spPr bwMode="auto">
            <a:xfrm>
              <a:off x="762000" y="2133600"/>
              <a:ext cx="0" cy="121920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04" name="Line 52"/>
            <p:cNvSpPr>
              <a:spLocks noChangeShapeType="1"/>
            </p:cNvSpPr>
            <p:nvPr/>
          </p:nvSpPr>
          <p:spPr bwMode="auto">
            <a:xfrm>
              <a:off x="762000" y="3352800"/>
              <a:ext cx="1447800" cy="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05" name="Line 53"/>
            <p:cNvSpPr>
              <a:spLocks noChangeShapeType="1"/>
            </p:cNvSpPr>
            <p:nvPr/>
          </p:nvSpPr>
          <p:spPr bwMode="auto">
            <a:xfrm flipV="1">
              <a:off x="762000" y="2743200"/>
              <a:ext cx="685800" cy="60960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06" name="Line 54"/>
            <p:cNvSpPr>
              <a:spLocks noChangeShapeType="1"/>
            </p:cNvSpPr>
            <p:nvPr/>
          </p:nvSpPr>
          <p:spPr bwMode="auto">
            <a:xfrm flipV="1">
              <a:off x="1447800" y="1905000"/>
              <a:ext cx="990600" cy="83820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707" name="Text Box 55"/>
            <p:cNvSpPr txBox="1">
              <a:spLocks noChangeArrowheads="1"/>
            </p:cNvSpPr>
            <p:nvPr/>
          </p:nvSpPr>
          <p:spPr bwMode="auto">
            <a:xfrm>
              <a:off x="762000" y="25146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i="1">
                  <a:latin typeface="Times New Roman" panose="02020603050405020304" pitchFamily="18" charset="0"/>
                </a:rPr>
                <a:t>a</a:t>
              </a:r>
              <a:endParaRPr lang="el-GR" altLang="en-US" i="1" baseline="30000">
                <a:latin typeface="Times New Roman" panose="02020603050405020304" pitchFamily="18" charset="0"/>
              </a:endParaRPr>
            </a:p>
          </p:txBody>
        </p:sp>
        <p:sp>
          <p:nvSpPr>
            <p:cNvPr id="71708" name="Text Box 56"/>
            <p:cNvSpPr txBox="1">
              <a:spLocks noChangeArrowheads="1"/>
            </p:cNvSpPr>
            <p:nvPr/>
          </p:nvSpPr>
          <p:spPr bwMode="auto">
            <a:xfrm>
              <a:off x="2971800" y="1295400"/>
              <a:ext cx="381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X</a:t>
              </a:r>
              <a:endParaRPr lang="el-GR" altLang="en-US" baseline="30000">
                <a:latin typeface="Times New Roman" panose="02020603050405020304" pitchFamily="18" charset="0"/>
              </a:endParaRPr>
            </a:p>
          </p:txBody>
        </p:sp>
        <p:sp>
          <p:nvSpPr>
            <p:cNvPr id="71709" name="Line 74"/>
            <p:cNvSpPr>
              <a:spLocks noChangeShapeType="1"/>
            </p:cNvSpPr>
            <p:nvPr/>
          </p:nvSpPr>
          <p:spPr bwMode="auto">
            <a:xfrm flipV="1">
              <a:off x="1676400" y="1447800"/>
              <a:ext cx="1295400" cy="108585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75" name="Text Box 73"/>
          <p:cNvSpPr txBox="1">
            <a:spLocks noChangeArrowheads="1"/>
          </p:cNvSpPr>
          <p:nvPr/>
        </p:nvSpPr>
        <p:spPr bwMode="auto">
          <a:xfrm>
            <a:off x="114300" y="5813425"/>
            <a:ext cx="243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cs typeface="Arial" panose="020B0604020202020204" pitchFamily="34" charset="0"/>
              </a:rPr>
              <a:t>For equilibrium,</a:t>
            </a:r>
            <a:endParaRPr lang="el-GR" altLang="en-US">
              <a:cs typeface="Arial" panose="020B0604020202020204" pitchFamily="34" charset="0"/>
            </a:endParaRPr>
          </a:p>
        </p:txBody>
      </p:sp>
      <p:sp>
        <p:nvSpPr>
          <p:cNvPr id="76" name="TextBox 75">
            <a:extLst/>
          </p:cNvPr>
          <p:cNvSpPr txBox="1">
            <a:spLocks noRot="1" noChangeAspect="1" noMove="1" noResize="1" noEditPoints="1" noAdjustHandles="1" noChangeArrowheads="1" noChangeShapeType="1" noTextEdit="1"/>
          </p:cNvSpPr>
          <p:nvPr/>
        </p:nvSpPr>
        <p:spPr>
          <a:xfrm>
            <a:off x="2585430" y="5101797"/>
            <a:ext cx="6287716" cy="1173591"/>
          </a:xfrm>
          <a:prstGeom prst="rect">
            <a:avLst/>
          </a:prstGeom>
          <a:blipFill rotWithShape="0">
            <a:blip r:embed="rId4"/>
            <a:stretch>
              <a:fillRect l="-2907" b="-3125"/>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9"/>
          <p:cNvSpPr>
            <a:spLocks noChangeArrowheads="1"/>
          </p:cNvSpPr>
          <p:nvPr/>
        </p:nvSpPr>
        <p:spPr bwMode="auto">
          <a:xfrm>
            <a:off x="1133475" y="1758950"/>
            <a:ext cx="7172325" cy="120015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eaLnBrk="1" hangingPunct="1"/>
            <a:r>
              <a:rPr lang="en-US" altLang="en-US">
                <a:cs typeface="Arial" panose="020B0604020202020204" pitchFamily="34" charset="0"/>
              </a:rPr>
              <a:t>Therefore the intensity of normal tensile stress developed on plane BD is numerically equal to the intensity of shear stress</a:t>
            </a:r>
            <a:r>
              <a:rPr lang="en-US" altLang="en-US">
                <a:latin typeface="Times New Roman" panose="02020603050405020304" pitchFamily="18" charset="0"/>
              </a:rPr>
              <a:t>.</a:t>
            </a:r>
            <a:endParaRPr lang="el-GR" altLang="en-US">
              <a:latin typeface="Times New Roman" panose="02020603050405020304" pitchFamily="18" charset="0"/>
            </a:endParaRPr>
          </a:p>
        </p:txBody>
      </p:sp>
      <p:sp>
        <p:nvSpPr>
          <p:cNvPr id="73731" name="Rectangle 41"/>
          <p:cNvSpPr>
            <a:spLocks noChangeArrowheads="1"/>
          </p:cNvSpPr>
          <p:nvPr/>
        </p:nvSpPr>
        <p:spPr bwMode="auto">
          <a:xfrm>
            <a:off x="1133475" y="4114800"/>
            <a:ext cx="7172325" cy="120015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eaLnBrk="1" hangingPunct="1"/>
            <a:r>
              <a:rPr lang="en-US" altLang="en-US">
                <a:cs typeface="Arial" panose="020B0604020202020204" pitchFamily="34" charset="0"/>
              </a:rPr>
              <a:t>Similarly it can be proved that the intensity of compressive stress developed on plane AC is numerically equal to the intensity of shear stress.</a:t>
            </a:r>
            <a:endParaRPr lang="el-GR" altLang="en-US">
              <a:cs typeface="Arial" panose="020B0604020202020204" pitchFamily="34" charset="0"/>
            </a:endParaRPr>
          </a:p>
        </p:txBody>
      </p:sp>
      <p:sp>
        <p:nvSpPr>
          <p:cNvPr id="73732"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33" name="Text Box 7"/>
          <p:cNvSpPr txBox="1">
            <a:spLocks noChangeArrowheads="1"/>
          </p:cNvSpPr>
          <p:nvPr/>
        </p:nvSpPr>
        <p:spPr bwMode="auto">
          <a:xfrm>
            <a:off x="1143000" y="381000"/>
            <a:ext cx="449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cs typeface="Arial" panose="020B0604020202020204" pitchFamily="34" charset="0"/>
              </a:rPr>
              <a:t>Direct stress due to pure shear</a:t>
            </a:r>
          </a:p>
        </p:txBody>
      </p:sp>
      <p:pic>
        <p:nvPicPr>
          <p:cNvPr id="73734"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Line 7"/>
          <p:cNvSpPr>
            <a:spLocks noChangeShapeType="1"/>
          </p:cNvSpPr>
          <p:nvPr/>
        </p:nvSpPr>
        <p:spPr bwMode="auto">
          <a:xfrm>
            <a:off x="-11113" y="838200"/>
            <a:ext cx="9169401"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4755"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a:extLst/>
          </p:cNvPr>
          <p:cNvSpPr>
            <a:spLocks noChangeArrowheads="1"/>
          </p:cNvSpPr>
          <p:nvPr/>
        </p:nvSpPr>
        <p:spPr bwMode="auto">
          <a:xfrm>
            <a:off x="473075" y="923925"/>
            <a:ext cx="8213725"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FFFFFF"/>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just">
              <a:defRPr/>
            </a:pPr>
            <a:r>
              <a:rPr lang="en-US" dirty="0">
                <a:latin typeface="+mj-lt"/>
                <a:ea typeface="Times New Roman" panose="02020603050405020304" pitchFamily="18" charset="0"/>
                <a:cs typeface="Times New Roman" panose="02020603050405020304" pitchFamily="18" charset="0"/>
              </a:rPr>
              <a:t>N8. </a:t>
            </a:r>
            <a:r>
              <a:rPr lang="en-US" sz="2800" dirty="0">
                <a:latin typeface="+mj-lt"/>
                <a:ea typeface="Times New Roman" panose="02020603050405020304" pitchFamily="18" charset="0"/>
                <a:cs typeface="Times New Roman" panose="02020603050405020304" pitchFamily="18" charset="0"/>
              </a:rPr>
              <a:t>To check the bond strength between reinforcing bars and concrete, a tensile force of P=30 </a:t>
            </a:r>
            <a:r>
              <a:rPr lang="en-US" sz="2800" dirty="0" err="1">
                <a:latin typeface="+mj-lt"/>
                <a:ea typeface="Times New Roman" panose="02020603050405020304" pitchFamily="18" charset="0"/>
                <a:cs typeface="Times New Roman" panose="02020603050405020304" pitchFamily="18" charset="0"/>
              </a:rPr>
              <a:t>kN</a:t>
            </a:r>
            <a:r>
              <a:rPr lang="en-US" sz="2800" dirty="0">
                <a:latin typeface="+mj-lt"/>
                <a:ea typeface="Times New Roman" panose="02020603050405020304" pitchFamily="18" charset="0"/>
                <a:cs typeface="Times New Roman" panose="02020603050405020304" pitchFamily="18" charset="0"/>
              </a:rPr>
              <a:t> is applied to the end of the bar of diameter d=12 mm and length L= 100 mm. Calculate the average shear stress developed between steel and concrete. </a:t>
            </a:r>
            <a:endParaRPr lang="en-US" sz="2800" dirty="0">
              <a:latin typeface="+mj-lt"/>
            </a:endParaRPr>
          </a:p>
        </p:txBody>
      </p:sp>
      <p:pic>
        <p:nvPicPr>
          <p:cNvPr id="74757" name="Picture 6" descr="Q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200400"/>
            <a:ext cx="4267200"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558600" y="3902040"/>
              <a:ext cx="1241640" cy="854280"/>
            </p14:xfrm>
          </p:contentPart>
        </mc:Choice>
        <mc:Fallback xmlns="">
          <p:pic>
            <p:nvPicPr>
              <p:cNvPr id="2" name="Ink 1"/>
              <p:cNvPicPr/>
              <p:nvPr/>
            </p:nvPicPr>
            <p:blipFill>
              <a:blip r:embed="rId5"/>
              <a:stretch>
                <a:fillRect/>
              </a:stretch>
            </p:blipFill>
            <p:spPr>
              <a:xfrm>
                <a:off x="3555000" y="3896640"/>
                <a:ext cx="1249920" cy="862200"/>
              </a:xfrm>
              <a:prstGeom prst="rect">
                <a:avLst/>
              </a:prstGeom>
            </p:spPr>
          </p:pic>
        </mc:Fallback>
      </mc:AlternateContent>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Q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407894"/>
            <a:ext cx="3997744"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52400" y="407894"/>
            <a:ext cx="8722144" cy="3477875"/>
          </a:xfrm>
          <a:prstGeom prst="rect">
            <a:avLst/>
          </a:prstGeom>
        </p:spPr>
        <p:txBody>
          <a:bodyPr wrap="square">
            <a:spAutoFit/>
          </a:bodyPr>
          <a:lstStyle/>
          <a:p>
            <a:pPr algn="just">
              <a:defRPr/>
            </a:pPr>
            <a:r>
              <a:rPr lang="en-US" sz="2000" dirty="0" smtClean="0">
                <a:ea typeface="Times New Roman" panose="02020603050405020304" pitchFamily="18" charset="0"/>
                <a:cs typeface="Times New Roman" panose="02020603050405020304" pitchFamily="18" charset="0"/>
              </a:rPr>
              <a:t>Given:</a:t>
            </a:r>
          </a:p>
          <a:p>
            <a:pPr algn="just">
              <a:defRPr/>
            </a:pPr>
            <a:r>
              <a:rPr lang="en-US" sz="2000" dirty="0" smtClean="0">
                <a:ea typeface="Times New Roman" panose="02020603050405020304" pitchFamily="18" charset="0"/>
                <a:cs typeface="Times New Roman" panose="02020603050405020304" pitchFamily="18" charset="0"/>
              </a:rPr>
              <a:t>P=30  , bar diameter </a:t>
            </a:r>
            <a:r>
              <a:rPr lang="en-US" sz="2000" dirty="0">
                <a:ea typeface="Times New Roman" panose="02020603050405020304" pitchFamily="18" charset="0"/>
                <a:cs typeface="Times New Roman" panose="02020603050405020304" pitchFamily="18" charset="0"/>
              </a:rPr>
              <a:t>d=12 mm </a:t>
            </a:r>
            <a:endParaRPr lang="en-US" sz="2000" dirty="0" smtClean="0">
              <a:ea typeface="Times New Roman" panose="02020603050405020304" pitchFamily="18" charset="0"/>
              <a:cs typeface="Times New Roman" panose="02020603050405020304" pitchFamily="18" charset="0"/>
            </a:endParaRPr>
          </a:p>
          <a:p>
            <a:pPr algn="just">
              <a:defRPr/>
            </a:pPr>
            <a:r>
              <a:rPr lang="en-US" sz="2000" dirty="0" smtClean="0">
                <a:ea typeface="Times New Roman" panose="02020603050405020304" pitchFamily="18" charset="0"/>
                <a:cs typeface="Times New Roman" panose="02020603050405020304" pitchFamily="18" charset="0"/>
              </a:rPr>
              <a:t>length </a:t>
            </a:r>
            <a:r>
              <a:rPr lang="en-US" sz="2000" dirty="0">
                <a:ea typeface="Times New Roman" panose="02020603050405020304" pitchFamily="18" charset="0"/>
                <a:cs typeface="Times New Roman" panose="02020603050405020304" pitchFamily="18" charset="0"/>
              </a:rPr>
              <a:t>L= 100 mm. </a:t>
            </a:r>
            <a:endParaRPr lang="en-US" sz="2000" dirty="0" smtClean="0">
              <a:ea typeface="Times New Roman" panose="02020603050405020304" pitchFamily="18" charset="0"/>
              <a:cs typeface="Times New Roman" panose="02020603050405020304" pitchFamily="18" charset="0"/>
            </a:endParaRPr>
          </a:p>
          <a:p>
            <a:pPr algn="just">
              <a:defRPr/>
            </a:pPr>
            <a:endParaRPr lang="en-US" dirty="0" smtClean="0">
              <a:ea typeface="Times New Roman" panose="02020603050405020304" pitchFamily="18" charset="0"/>
              <a:cs typeface="Times New Roman" panose="02020603050405020304" pitchFamily="18" charset="0"/>
            </a:endParaRPr>
          </a:p>
          <a:p>
            <a:pPr algn="just">
              <a:defRPr/>
            </a:pPr>
            <a:endParaRPr lang="en-US" dirty="0">
              <a:ea typeface="Times New Roman" panose="02020603050405020304" pitchFamily="18" charset="0"/>
              <a:cs typeface="Times New Roman" panose="02020603050405020304" pitchFamily="18" charset="0"/>
            </a:endParaRPr>
          </a:p>
          <a:p>
            <a:pPr algn="just">
              <a:defRPr/>
            </a:pPr>
            <a:endParaRPr lang="en-US" dirty="0" smtClean="0">
              <a:ea typeface="Times New Roman" panose="02020603050405020304" pitchFamily="18" charset="0"/>
              <a:cs typeface="Times New Roman" panose="02020603050405020304" pitchFamily="18" charset="0"/>
            </a:endParaRPr>
          </a:p>
          <a:p>
            <a:pPr algn="just">
              <a:defRPr/>
            </a:pPr>
            <a:endParaRPr lang="en-US" dirty="0">
              <a:ea typeface="Times New Roman" panose="02020603050405020304" pitchFamily="18" charset="0"/>
              <a:cs typeface="Times New Roman" panose="02020603050405020304" pitchFamily="18" charset="0"/>
            </a:endParaRPr>
          </a:p>
          <a:p>
            <a:pPr algn="just">
              <a:defRPr/>
            </a:pPr>
            <a:endParaRPr lang="en-US" dirty="0" smtClean="0">
              <a:ea typeface="Times New Roman" panose="02020603050405020304" pitchFamily="18" charset="0"/>
              <a:cs typeface="Times New Roman" panose="02020603050405020304" pitchFamily="18" charset="0"/>
            </a:endParaRPr>
          </a:p>
          <a:p>
            <a:pPr algn="just">
              <a:defRPr/>
            </a:pPr>
            <a:r>
              <a:rPr lang="en-US" sz="2000" dirty="0" smtClean="0">
                <a:ea typeface="Times New Roman" panose="02020603050405020304" pitchFamily="18" charset="0"/>
                <a:cs typeface="Times New Roman" panose="02020603050405020304" pitchFamily="18" charset="0"/>
              </a:rPr>
              <a:t>average </a:t>
            </a:r>
            <a:r>
              <a:rPr lang="en-US" sz="2000" dirty="0">
                <a:ea typeface="Times New Roman" panose="02020603050405020304" pitchFamily="18" charset="0"/>
                <a:cs typeface="Times New Roman" panose="02020603050405020304" pitchFamily="18" charset="0"/>
              </a:rPr>
              <a:t>shear </a:t>
            </a:r>
            <a:r>
              <a:rPr lang="en-US" sz="2000" dirty="0" smtClean="0">
                <a:ea typeface="Times New Roman" panose="02020603050405020304" pitchFamily="18" charset="0"/>
                <a:cs typeface="Times New Roman" panose="02020603050405020304" pitchFamily="18" charset="0"/>
              </a:rPr>
              <a:t>stress  </a:t>
            </a:r>
            <a:r>
              <a:rPr lang="en-US" sz="2000" dirty="0">
                <a:ea typeface="Times New Roman" panose="02020603050405020304" pitchFamily="18" charset="0"/>
                <a:cs typeface="Times New Roman" panose="02020603050405020304" pitchFamily="18" charset="0"/>
              </a:rPr>
              <a:t>developed between steel and </a:t>
            </a:r>
            <a:r>
              <a:rPr lang="en-US" sz="2000" dirty="0" smtClean="0">
                <a:ea typeface="Times New Roman" panose="02020603050405020304" pitchFamily="18" charset="0"/>
                <a:cs typeface="Times New Roman" panose="02020603050405020304" pitchFamily="18" charset="0"/>
              </a:rPr>
              <a:t>concrete =?</a:t>
            </a:r>
          </a:p>
          <a:p>
            <a:pPr algn="just">
              <a:defRPr/>
            </a:pPr>
            <a:endParaRPr lang="en-US" sz="2000" dirty="0"/>
          </a:p>
        </p:txBody>
      </p:sp>
      <p:pic>
        <p:nvPicPr>
          <p:cNvPr id="9" name="Picture 8"/>
          <p:cNvPicPr>
            <a:picLocks noChangeAspect="1"/>
          </p:cNvPicPr>
          <p:nvPr/>
        </p:nvPicPr>
        <p:blipFill>
          <a:blip r:embed="rId3"/>
          <a:stretch>
            <a:fillRect/>
          </a:stretch>
        </p:blipFill>
        <p:spPr>
          <a:xfrm>
            <a:off x="685799" y="3970503"/>
            <a:ext cx="1813841" cy="98249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585880" y="1489680"/>
              <a:ext cx="5495760" cy="3122640"/>
            </p14:xfrm>
          </p:contentPart>
        </mc:Choice>
        <mc:Fallback xmlns="">
          <p:pic>
            <p:nvPicPr>
              <p:cNvPr id="2" name="Ink 1"/>
              <p:cNvPicPr/>
              <p:nvPr/>
            </p:nvPicPr>
            <p:blipFill>
              <a:blip r:embed="rId5"/>
              <a:stretch>
                <a:fillRect/>
              </a:stretch>
            </p:blipFill>
            <p:spPr>
              <a:xfrm>
                <a:off x="2580840" y="1483200"/>
                <a:ext cx="5506560" cy="3134880"/>
              </a:xfrm>
              <a:prstGeom prst="rect">
                <a:avLst/>
              </a:prstGeom>
            </p:spPr>
          </p:pic>
        </mc:Fallback>
      </mc:AlternateContent>
    </p:spTree>
    <p:extLst>
      <p:ext uri="{BB962C8B-B14F-4D97-AF65-F5344CB8AC3E}">
        <p14:creationId xmlns:p14="http://schemas.microsoft.com/office/powerpoint/2010/main" val="149940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 calcmode="lin" valueType="num">
                                      <p:cBhvr additive="base">
                                        <p:cTn id="1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Line 2"/>
          <p:cNvSpPr>
            <a:spLocks noChangeShapeType="1"/>
          </p:cNvSpPr>
          <p:nvPr/>
        </p:nvSpPr>
        <p:spPr bwMode="auto">
          <a:xfrm>
            <a:off x="-11113" y="1498600"/>
            <a:ext cx="916940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cmpd="thinThick">
                <a:solidFill>
                  <a:srgbClr val="000000"/>
                </a:solidFill>
                <a:round/>
                <a:headEnd/>
                <a:tailEnd/>
              </a14:hiddenLine>
            </a:ext>
          </a:extLst>
        </p:spPr>
        <p:txBody>
          <a:bodyPr/>
          <a:lstStyle/>
          <a:p>
            <a:endParaRPr lang="en-US"/>
          </a:p>
        </p:txBody>
      </p:sp>
      <p:sp>
        <p:nvSpPr>
          <p:cNvPr id="75779" name="Line 16"/>
          <p:cNvSpPr>
            <a:spLocks noChangeShapeType="1"/>
          </p:cNvSpPr>
          <p:nvPr/>
        </p:nvSpPr>
        <p:spPr bwMode="auto">
          <a:xfrm>
            <a:off x="0" y="7620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780" name="Rectangle 1"/>
          <p:cNvSpPr>
            <a:spLocks noChangeArrowheads="1"/>
          </p:cNvSpPr>
          <p:nvPr/>
        </p:nvSpPr>
        <p:spPr bwMode="auto">
          <a:xfrm>
            <a:off x="304800" y="1295400"/>
            <a:ext cx="84582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spcBef>
                <a:spcPct val="50000"/>
              </a:spcBef>
            </a:pP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N9. A hole is to be punched out of a plate having an ultimate shear stress of 300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MPa</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If the compressive stress in the punch is limited to 400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MPa</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t>
            </a:r>
          </a:p>
          <a:p>
            <a:pPr algn="just">
              <a:spcBef>
                <a:spcPct val="50000"/>
              </a:spcBef>
            </a:pP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determine:</a:t>
            </a:r>
            <a:endParaRPr lang="en-US" altLang="en-US" sz="2800" dirty="0">
              <a:ea typeface="Calibri" panose="020F0502020204030204" pitchFamily="34" charset="0"/>
              <a:cs typeface="Times New Roman" panose="02020603050405020304" pitchFamily="18" charset="0"/>
            </a:endParaRPr>
          </a:p>
          <a:p>
            <a:pPr algn="just"/>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(a) Maximum thickness of the plate for which a 100 mm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dia</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hole can be punched.</a:t>
            </a:r>
            <a:endParaRPr lang="en-US" altLang="en-US" sz="2800" dirty="0">
              <a:ea typeface="Calibri" panose="020F0502020204030204" pitchFamily="34" charset="0"/>
              <a:cs typeface="Times New Roman" panose="02020603050405020304" pitchFamily="18" charset="0"/>
            </a:endParaRPr>
          </a:p>
          <a:p>
            <a:pPr algn="just"/>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(b) If the plate is 10mm thick, smallest diameter hole that can be punched.</a:t>
            </a:r>
            <a:endParaRPr lang="en-US" altLang="en-US" sz="2800" dirty="0">
              <a:ea typeface="Calibri" panose="020F0502020204030204" pitchFamily="34" charset="0"/>
              <a:cs typeface="Times New Roman" panose="02020603050405020304" pitchFamily="18" charset="0"/>
            </a:endParaRPr>
          </a:p>
        </p:txBody>
      </p:sp>
      <p:pic>
        <p:nvPicPr>
          <p:cNvPr id="75781"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3505200" y="5600700"/>
            <a:ext cx="18176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dirty="0" err="1"/>
              <a:t>Ans</a:t>
            </a:r>
            <a:r>
              <a:rPr lang="en-US" altLang="en-US" dirty="0"/>
              <a:t>:</a:t>
            </a:r>
          </a:p>
          <a:p>
            <a:r>
              <a:rPr lang="en-US" altLang="en-US" dirty="0"/>
              <a:t>t=33.33 mm</a:t>
            </a:r>
          </a:p>
          <a:p>
            <a:r>
              <a:rPr lang="en-US" altLang="en-US" dirty="0"/>
              <a:t>d=30 mm</a:t>
            </a: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l="51357" t="3281" b="57349"/>
          <a:stretch>
            <a:fillRect/>
          </a:stretch>
        </p:blipFill>
        <p:spPr bwMode="auto">
          <a:xfrm>
            <a:off x="5575300" y="4686300"/>
            <a:ext cx="31877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000600" y="2092680"/>
              <a:ext cx="5510880" cy="4674600"/>
            </p14:xfrm>
          </p:contentPart>
        </mc:Choice>
        <mc:Fallback xmlns="">
          <p:pic>
            <p:nvPicPr>
              <p:cNvPr id="3" name="Ink 2"/>
              <p:cNvPicPr/>
              <p:nvPr/>
            </p:nvPicPr>
            <p:blipFill>
              <a:blip r:embed="rId6"/>
              <a:stretch>
                <a:fillRect/>
              </a:stretch>
            </p:blipFill>
            <p:spPr>
              <a:xfrm>
                <a:off x="2997000" y="2089440"/>
                <a:ext cx="5520240" cy="4683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304800"/>
            <a:ext cx="5727700" cy="1569660"/>
          </a:xfrm>
          <a:prstGeom prst="rect">
            <a:avLst/>
          </a:prstGeom>
        </p:spPr>
        <p:txBody>
          <a:bodyPr wrap="square">
            <a:spAutoFit/>
          </a:bodyPr>
          <a:lstStyle/>
          <a:p>
            <a:pPr algn="just">
              <a:spcBef>
                <a:spcPct val="50000"/>
              </a:spcBef>
            </a:pPr>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Given:</a:t>
            </a:r>
          </a:p>
          <a:p>
            <a:pPr algn="just">
              <a:spcBef>
                <a:spcPct val="50000"/>
              </a:spcBef>
            </a:pPr>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ultimate </a:t>
            </a:r>
            <a:r>
              <a:rPr lang="en-US" altLang="en-US" dirty="0">
                <a:latin typeface="Times New Roman" panose="02020603050405020304" pitchFamily="18" charset="0"/>
                <a:ea typeface="Calibri" panose="020F0502020204030204" pitchFamily="34" charset="0"/>
                <a:cs typeface="Times New Roman" panose="02020603050405020304" pitchFamily="18" charset="0"/>
              </a:rPr>
              <a:t>shear stress of </a:t>
            </a:r>
            <a:r>
              <a:rPr lang="en-US" altLang="en-US" b="1" u="sng" dirty="0">
                <a:latin typeface="Times New Roman" panose="02020603050405020304" pitchFamily="18" charset="0"/>
                <a:ea typeface="Calibri" panose="020F0502020204030204" pitchFamily="34" charset="0"/>
                <a:cs typeface="Times New Roman" panose="02020603050405020304" pitchFamily="18" charset="0"/>
              </a:rPr>
              <a:t>300 </a:t>
            </a:r>
            <a:r>
              <a:rPr lang="en-US" altLang="en-US" b="1" u="sng" dirty="0" err="1">
                <a:latin typeface="Times New Roman" panose="02020603050405020304" pitchFamily="18" charset="0"/>
                <a:ea typeface="Calibri" panose="020F0502020204030204" pitchFamily="34" charset="0"/>
                <a:cs typeface="Times New Roman" panose="02020603050405020304" pitchFamily="18" charset="0"/>
              </a:rPr>
              <a:t>MPa</a:t>
            </a:r>
            <a:r>
              <a:rPr lang="en-US" altLang="en-US" b="1" u="sng" dirty="0">
                <a:latin typeface="Times New Roman" panose="02020603050405020304" pitchFamily="18" charset="0"/>
                <a:ea typeface="Calibri" panose="020F0502020204030204" pitchFamily="34" charset="0"/>
                <a:cs typeface="Times New Roman" panose="02020603050405020304" pitchFamily="18" charset="0"/>
              </a:rPr>
              <a:t>. </a:t>
            </a:r>
            <a:endParaRPr lang="en-US" altLang="en-US" b="1" u="sng"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spcBef>
                <a:spcPct val="50000"/>
              </a:spcBef>
            </a:pPr>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compressive </a:t>
            </a:r>
            <a:r>
              <a:rPr lang="en-US" altLang="en-US" dirty="0">
                <a:latin typeface="Times New Roman" panose="02020603050405020304" pitchFamily="18" charset="0"/>
                <a:ea typeface="Calibri" panose="020F0502020204030204" pitchFamily="34" charset="0"/>
                <a:cs typeface="Times New Roman" panose="02020603050405020304" pitchFamily="18" charset="0"/>
              </a:rPr>
              <a:t>stress in the punch </a:t>
            </a:r>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is </a:t>
            </a:r>
            <a:r>
              <a:rPr lang="en-US" altLang="en-US" b="1" u="sng" dirty="0" smtClean="0">
                <a:latin typeface="Times New Roman" panose="02020603050405020304" pitchFamily="18" charset="0"/>
                <a:ea typeface="Calibri" panose="020F0502020204030204" pitchFamily="34" charset="0"/>
                <a:cs typeface="Times New Roman" panose="02020603050405020304" pitchFamily="18" charset="0"/>
              </a:rPr>
              <a:t>400 </a:t>
            </a:r>
            <a:r>
              <a:rPr lang="en-US" altLang="en-US" b="1" u="sng" dirty="0" err="1" smtClean="0">
                <a:latin typeface="Times New Roman" panose="02020603050405020304" pitchFamily="18" charset="0"/>
                <a:ea typeface="Calibri" panose="020F0502020204030204" pitchFamily="34" charset="0"/>
                <a:cs typeface="Times New Roman" panose="02020603050405020304" pitchFamily="18" charset="0"/>
              </a:rPr>
              <a:t>MPa</a:t>
            </a:r>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alt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l="51357" t="3281" b="57349"/>
          <a:stretch>
            <a:fillRect/>
          </a:stretch>
        </p:blipFill>
        <p:spPr bwMode="auto">
          <a:xfrm>
            <a:off x="5956300" y="304800"/>
            <a:ext cx="31877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Rectangle 5"/>
          <p:cNvSpPr/>
          <p:nvPr/>
        </p:nvSpPr>
        <p:spPr>
          <a:xfrm>
            <a:off x="31376" y="2175301"/>
            <a:ext cx="9112624" cy="830997"/>
          </a:xfrm>
          <a:prstGeom prst="rect">
            <a:avLst/>
          </a:prstGeom>
        </p:spPr>
        <p:txBody>
          <a:bodyPr wrap="square">
            <a:spAutoFit/>
          </a:bodyPr>
          <a:lstStyle/>
          <a:p>
            <a:pPr algn="just"/>
            <a:r>
              <a:rPr lang="en-US" altLang="en-US" dirty="0">
                <a:latin typeface="Times New Roman" panose="02020603050405020304" pitchFamily="18" charset="0"/>
                <a:ea typeface="Calibri" panose="020F0502020204030204" pitchFamily="34" charset="0"/>
                <a:cs typeface="Times New Roman" panose="02020603050405020304" pitchFamily="18" charset="0"/>
              </a:rPr>
              <a:t>(a) Maximum thickness of the plate for which a 100 mm </a:t>
            </a:r>
            <a:r>
              <a:rPr lang="en-US" altLang="en-US" dirty="0" err="1">
                <a:latin typeface="Times New Roman" panose="02020603050405020304" pitchFamily="18" charset="0"/>
                <a:ea typeface="Calibri" panose="020F0502020204030204" pitchFamily="34" charset="0"/>
                <a:cs typeface="Times New Roman" panose="02020603050405020304" pitchFamily="18" charset="0"/>
              </a:rPr>
              <a:t>dia</a:t>
            </a:r>
            <a:r>
              <a:rPr lang="en-US" altLang="en-US" dirty="0">
                <a:latin typeface="Times New Roman" panose="02020603050405020304" pitchFamily="18" charset="0"/>
                <a:ea typeface="Calibri" panose="020F0502020204030204" pitchFamily="34" charset="0"/>
                <a:cs typeface="Times New Roman" panose="02020603050405020304" pitchFamily="18" charset="0"/>
              </a:rPr>
              <a:t> hole can be punched.</a:t>
            </a:r>
            <a:endParaRPr lang="en-US" altLang="en-US" dirty="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97224" y="5486400"/>
            <a:ext cx="1813841" cy="982497"/>
          </a:xfrm>
          <a:prstGeom prst="rect">
            <a:avLst/>
          </a:prstGeom>
        </p:spPr>
      </p:pic>
      <p:pic>
        <p:nvPicPr>
          <p:cNvPr id="8" name="Picture 7"/>
          <p:cNvPicPr>
            <a:picLocks noChangeAspect="1"/>
          </p:cNvPicPr>
          <p:nvPr/>
        </p:nvPicPr>
        <p:blipFill>
          <a:blip r:embed="rId4"/>
          <a:stretch>
            <a:fillRect/>
          </a:stretch>
        </p:blipFill>
        <p:spPr>
          <a:xfrm>
            <a:off x="68720" y="3662715"/>
            <a:ext cx="1066800" cy="950843"/>
          </a:xfrm>
          <a:prstGeom prst="rect">
            <a:avLst/>
          </a:prstGeom>
        </p:spPr>
      </p:pic>
      <p:sp>
        <p:nvSpPr>
          <p:cNvPr id="9" name="Rectangle 8"/>
          <p:cNvSpPr/>
          <p:nvPr/>
        </p:nvSpPr>
        <p:spPr>
          <a:xfrm>
            <a:off x="31376" y="3103674"/>
            <a:ext cx="2560316" cy="461665"/>
          </a:xfrm>
          <a:prstGeom prst="rect">
            <a:avLst/>
          </a:prstGeom>
        </p:spPr>
        <p:txBody>
          <a:bodyPr wrap="none">
            <a:spAutoFit/>
          </a:bodyPr>
          <a:lstStyle/>
          <a:p>
            <a:r>
              <a:rPr lang="en-US" altLang="en-US" dirty="0">
                <a:latin typeface="Times New Roman" panose="02020603050405020304" pitchFamily="18" charset="0"/>
                <a:ea typeface="Calibri" panose="020F0502020204030204" pitchFamily="34" charset="0"/>
                <a:cs typeface="Times New Roman" panose="02020603050405020304" pitchFamily="18" charset="0"/>
              </a:rPr>
              <a:t>compressive stress </a:t>
            </a:r>
            <a:endParaRPr lang="en-US" dirty="0"/>
          </a:p>
        </p:txBody>
      </p:sp>
      <p:sp>
        <p:nvSpPr>
          <p:cNvPr id="10" name="Rectangle 9"/>
          <p:cNvSpPr/>
          <p:nvPr/>
        </p:nvSpPr>
        <p:spPr>
          <a:xfrm>
            <a:off x="31376" y="4927359"/>
            <a:ext cx="2754280" cy="461665"/>
          </a:xfrm>
          <a:prstGeom prst="rect">
            <a:avLst/>
          </a:prstGeom>
        </p:spPr>
        <p:txBody>
          <a:bodyPr wrap="none">
            <a:spAutoFit/>
          </a:bodyPr>
          <a:lstStyle/>
          <a:p>
            <a:r>
              <a:rPr lang="en-US" altLang="en-US" dirty="0">
                <a:latin typeface="Times New Roman" panose="02020603050405020304" pitchFamily="18" charset="0"/>
                <a:ea typeface="Calibri" panose="020F0502020204030204" pitchFamily="34" charset="0"/>
                <a:cs typeface="Times New Roman" panose="02020603050405020304" pitchFamily="18" charset="0"/>
              </a:rPr>
              <a:t>ultimate shear stress </a:t>
            </a:r>
            <a:endParaRPr lang="en-US" dirty="0"/>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321920" y="698760"/>
              <a:ext cx="7837560" cy="5677560"/>
            </p14:xfrm>
          </p:contentPart>
        </mc:Choice>
        <mc:Fallback xmlns="">
          <p:pic>
            <p:nvPicPr>
              <p:cNvPr id="2" name="Ink 1"/>
              <p:cNvPicPr/>
              <p:nvPr/>
            </p:nvPicPr>
            <p:blipFill>
              <a:blip r:embed="rId6"/>
              <a:stretch>
                <a:fillRect/>
              </a:stretch>
            </p:blipFill>
            <p:spPr>
              <a:xfrm>
                <a:off x="1316520" y="693360"/>
                <a:ext cx="7850520" cy="5689800"/>
              </a:xfrm>
              <a:prstGeom prst="rect">
                <a:avLst/>
              </a:prstGeom>
            </p:spPr>
          </p:pic>
        </mc:Fallback>
      </mc:AlternateContent>
    </p:spTree>
    <p:extLst>
      <p:ext uri="{BB962C8B-B14F-4D97-AF65-F5344CB8AC3E}">
        <p14:creationId xmlns:p14="http://schemas.microsoft.com/office/powerpoint/2010/main" val="33793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7538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l="51357" t="3281" b="57349"/>
          <a:stretch>
            <a:fillRect/>
          </a:stretch>
        </p:blipFill>
        <p:spPr bwMode="auto">
          <a:xfrm>
            <a:off x="5791200" y="81519"/>
            <a:ext cx="31877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Rectangle 5"/>
          <p:cNvSpPr/>
          <p:nvPr/>
        </p:nvSpPr>
        <p:spPr>
          <a:xfrm>
            <a:off x="31376" y="2175301"/>
            <a:ext cx="9112624" cy="830997"/>
          </a:xfrm>
          <a:prstGeom prst="rect">
            <a:avLst/>
          </a:prstGeom>
        </p:spPr>
        <p:txBody>
          <a:bodyPr wrap="square">
            <a:spAutoFit/>
          </a:bodyPr>
          <a:lstStyle/>
          <a:p>
            <a:pPr algn="just"/>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(b) </a:t>
            </a:r>
            <a:r>
              <a:rPr lang="en-US" altLang="en-US" dirty="0">
                <a:latin typeface="Times New Roman" panose="02020603050405020304" pitchFamily="18" charset="0"/>
                <a:ea typeface="Calibri" panose="020F0502020204030204" pitchFamily="34" charset="0"/>
                <a:cs typeface="Times New Roman" panose="02020603050405020304" pitchFamily="18" charset="0"/>
              </a:rPr>
              <a:t>If the plate is 10mm thick, smallest diameter hole that can be punched.</a:t>
            </a:r>
            <a:endParaRPr lang="en-US" altLang="en-US" dirty="0">
              <a:ea typeface="Calibri" panose="020F0502020204030204" pitchFamily="34" charset="0"/>
              <a:cs typeface="Times New Roman" panose="02020603050405020304" pitchFamily="18" charset="0"/>
            </a:endParaRPr>
          </a:p>
        </p:txBody>
      </p:sp>
      <p:sp>
        <p:nvSpPr>
          <p:cNvPr id="7" name="Rectangle 6"/>
          <p:cNvSpPr/>
          <p:nvPr/>
        </p:nvSpPr>
        <p:spPr>
          <a:xfrm>
            <a:off x="228600" y="304800"/>
            <a:ext cx="5727700" cy="1569660"/>
          </a:xfrm>
          <a:prstGeom prst="rect">
            <a:avLst/>
          </a:prstGeom>
        </p:spPr>
        <p:txBody>
          <a:bodyPr wrap="square">
            <a:spAutoFit/>
          </a:bodyPr>
          <a:lstStyle/>
          <a:p>
            <a:pPr algn="just">
              <a:spcBef>
                <a:spcPct val="50000"/>
              </a:spcBef>
            </a:pPr>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Given:</a:t>
            </a:r>
          </a:p>
          <a:p>
            <a:pPr algn="just">
              <a:spcBef>
                <a:spcPct val="50000"/>
              </a:spcBef>
            </a:pPr>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ultimate </a:t>
            </a:r>
            <a:r>
              <a:rPr lang="en-US" altLang="en-US" dirty="0">
                <a:latin typeface="Times New Roman" panose="02020603050405020304" pitchFamily="18" charset="0"/>
                <a:ea typeface="Calibri" panose="020F0502020204030204" pitchFamily="34" charset="0"/>
                <a:cs typeface="Times New Roman" panose="02020603050405020304" pitchFamily="18" charset="0"/>
              </a:rPr>
              <a:t>shear stress of </a:t>
            </a:r>
            <a:r>
              <a:rPr lang="en-US" altLang="en-US" b="1" u="sng" dirty="0">
                <a:latin typeface="Times New Roman" panose="02020603050405020304" pitchFamily="18" charset="0"/>
                <a:ea typeface="Calibri" panose="020F0502020204030204" pitchFamily="34" charset="0"/>
                <a:cs typeface="Times New Roman" panose="02020603050405020304" pitchFamily="18" charset="0"/>
              </a:rPr>
              <a:t>300 </a:t>
            </a:r>
            <a:r>
              <a:rPr lang="en-US" altLang="en-US" b="1" u="sng" dirty="0" err="1">
                <a:latin typeface="Times New Roman" panose="02020603050405020304" pitchFamily="18" charset="0"/>
                <a:ea typeface="Calibri" panose="020F0502020204030204" pitchFamily="34" charset="0"/>
                <a:cs typeface="Times New Roman" panose="02020603050405020304" pitchFamily="18" charset="0"/>
              </a:rPr>
              <a:t>MPa</a:t>
            </a:r>
            <a:r>
              <a:rPr lang="en-US" altLang="en-US" b="1" u="sng" dirty="0">
                <a:latin typeface="Times New Roman" panose="02020603050405020304" pitchFamily="18" charset="0"/>
                <a:ea typeface="Calibri" panose="020F0502020204030204" pitchFamily="34" charset="0"/>
                <a:cs typeface="Times New Roman" panose="02020603050405020304" pitchFamily="18" charset="0"/>
              </a:rPr>
              <a:t>. </a:t>
            </a:r>
            <a:endParaRPr lang="en-US" altLang="en-US" b="1" u="sng"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spcBef>
                <a:spcPct val="50000"/>
              </a:spcBef>
            </a:pPr>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compressive </a:t>
            </a:r>
            <a:r>
              <a:rPr lang="en-US" altLang="en-US" dirty="0">
                <a:latin typeface="Times New Roman" panose="02020603050405020304" pitchFamily="18" charset="0"/>
                <a:ea typeface="Calibri" panose="020F0502020204030204" pitchFamily="34" charset="0"/>
                <a:cs typeface="Times New Roman" panose="02020603050405020304" pitchFamily="18" charset="0"/>
              </a:rPr>
              <a:t>stress in the punch </a:t>
            </a:r>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is </a:t>
            </a:r>
            <a:r>
              <a:rPr lang="en-US" altLang="en-US" b="1" u="sng" dirty="0" smtClean="0">
                <a:latin typeface="Times New Roman" panose="02020603050405020304" pitchFamily="18" charset="0"/>
                <a:ea typeface="Calibri" panose="020F0502020204030204" pitchFamily="34" charset="0"/>
                <a:cs typeface="Times New Roman" panose="02020603050405020304" pitchFamily="18" charset="0"/>
              </a:rPr>
              <a:t>400 </a:t>
            </a:r>
            <a:r>
              <a:rPr lang="en-US" altLang="en-US" b="1" u="sng" dirty="0" err="1" smtClean="0">
                <a:latin typeface="Times New Roman" panose="02020603050405020304" pitchFamily="18" charset="0"/>
                <a:ea typeface="Calibri" panose="020F0502020204030204" pitchFamily="34" charset="0"/>
                <a:cs typeface="Times New Roman" panose="02020603050405020304" pitchFamily="18" charset="0"/>
              </a:rPr>
              <a:t>MPa</a:t>
            </a:r>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alt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228600" y="5638800"/>
            <a:ext cx="1813841" cy="982497"/>
          </a:xfrm>
          <a:prstGeom prst="rect">
            <a:avLst/>
          </a:prstGeom>
        </p:spPr>
      </p:pic>
      <p:sp>
        <p:nvSpPr>
          <p:cNvPr id="9" name="Rectangle 8"/>
          <p:cNvSpPr/>
          <p:nvPr/>
        </p:nvSpPr>
        <p:spPr>
          <a:xfrm>
            <a:off x="0" y="5029200"/>
            <a:ext cx="2754280" cy="461665"/>
          </a:xfrm>
          <a:prstGeom prst="rect">
            <a:avLst/>
          </a:prstGeom>
        </p:spPr>
        <p:txBody>
          <a:bodyPr wrap="none">
            <a:spAutoFit/>
          </a:bodyPr>
          <a:lstStyle/>
          <a:p>
            <a:r>
              <a:rPr lang="en-US" altLang="en-US" dirty="0">
                <a:latin typeface="Times New Roman" panose="02020603050405020304" pitchFamily="18" charset="0"/>
                <a:ea typeface="Calibri" panose="020F0502020204030204" pitchFamily="34" charset="0"/>
                <a:cs typeface="Times New Roman" panose="02020603050405020304" pitchFamily="18" charset="0"/>
              </a:rPr>
              <a:t>ultimate shear stress </a:t>
            </a:r>
            <a:endParaRPr lang="en-US" dirty="0"/>
          </a:p>
        </p:txBody>
      </p:sp>
      <p:pic>
        <p:nvPicPr>
          <p:cNvPr id="10" name="Picture 9"/>
          <p:cNvPicPr>
            <a:picLocks noChangeAspect="1"/>
          </p:cNvPicPr>
          <p:nvPr/>
        </p:nvPicPr>
        <p:blipFill>
          <a:blip r:embed="rId4"/>
          <a:stretch>
            <a:fillRect/>
          </a:stretch>
        </p:blipFill>
        <p:spPr>
          <a:xfrm>
            <a:off x="265944" y="3854566"/>
            <a:ext cx="1066800" cy="950843"/>
          </a:xfrm>
          <a:prstGeom prst="rect">
            <a:avLst/>
          </a:prstGeom>
        </p:spPr>
      </p:pic>
      <p:sp>
        <p:nvSpPr>
          <p:cNvPr id="11" name="Rectangle 10"/>
          <p:cNvSpPr/>
          <p:nvPr/>
        </p:nvSpPr>
        <p:spPr>
          <a:xfrm>
            <a:off x="228600" y="3295525"/>
            <a:ext cx="2560316" cy="461665"/>
          </a:xfrm>
          <a:prstGeom prst="rect">
            <a:avLst/>
          </a:prstGeom>
        </p:spPr>
        <p:txBody>
          <a:bodyPr wrap="none">
            <a:spAutoFit/>
          </a:bodyPr>
          <a:lstStyle/>
          <a:p>
            <a:r>
              <a:rPr lang="en-US" altLang="en-US" dirty="0">
                <a:latin typeface="Times New Roman" panose="02020603050405020304" pitchFamily="18" charset="0"/>
                <a:ea typeface="Calibri" panose="020F0502020204030204" pitchFamily="34" charset="0"/>
                <a:cs typeface="Times New Roman" panose="02020603050405020304" pitchFamily="18" charset="0"/>
              </a:rPr>
              <a:t>compressive stress </a:t>
            </a:r>
            <a:endParaRPr lang="en-US" dirty="0"/>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960200" y="3398400"/>
              <a:ext cx="5935680" cy="3247200"/>
            </p14:xfrm>
          </p:contentPart>
        </mc:Choice>
        <mc:Fallback xmlns="">
          <p:pic>
            <p:nvPicPr>
              <p:cNvPr id="2" name="Ink 1"/>
              <p:cNvPicPr/>
              <p:nvPr/>
            </p:nvPicPr>
            <p:blipFill>
              <a:blip r:embed="rId6"/>
              <a:stretch>
                <a:fillRect/>
              </a:stretch>
            </p:blipFill>
            <p:spPr>
              <a:xfrm>
                <a:off x="1954440" y="3391920"/>
                <a:ext cx="5944680" cy="3261240"/>
              </a:xfrm>
              <a:prstGeom prst="rect">
                <a:avLst/>
              </a:prstGeom>
            </p:spPr>
          </p:pic>
        </mc:Fallback>
      </mc:AlternateContent>
    </p:spTree>
    <p:extLst>
      <p:ext uri="{BB962C8B-B14F-4D97-AF65-F5344CB8AC3E}">
        <p14:creationId xmlns:p14="http://schemas.microsoft.com/office/powerpoint/2010/main" val="248036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2362200" y="1143000"/>
            <a:ext cx="18176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dirty="0" err="1"/>
              <a:t>Ans</a:t>
            </a:r>
            <a:r>
              <a:rPr lang="en-US" altLang="en-US" dirty="0"/>
              <a:t>:</a:t>
            </a:r>
          </a:p>
          <a:p>
            <a:r>
              <a:rPr lang="en-US" altLang="en-US" dirty="0"/>
              <a:t>t=33.33 mm</a:t>
            </a:r>
          </a:p>
          <a:p>
            <a:r>
              <a:rPr lang="en-US" altLang="en-US" dirty="0"/>
              <a:t>d=30 mm</a:t>
            </a:r>
          </a:p>
        </p:txBody>
      </p:sp>
    </p:spTree>
    <p:extLst>
      <p:ext uri="{BB962C8B-B14F-4D97-AF65-F5344CB8AC3E}">
        <p14:creationId xmlns:p14="http://schemas.microsoft.com/office/powerpoint/2010/main" val="8638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smtClean="0"/>
          </a:p>
        </p:txBody>
      </p:sp>
      <p:pic>
        <p:nvPicPr>
          <p:cNvPr id="92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19288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524000"/>
            <a:ext cx="1985963"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2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447800"/>
            <a:ext cx="22145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447800"/>
            <a:ext cx="15906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223" name="Rectangle 8"/>
          <p:cNvSpPr>
            <a:spLocks noChangeArrowheads="1"/>
          </p:cNvSpPr>
          <p:nvPr/>
        </p:nvSpPr>
        <p:spPr bwMode="auto">
          <a:xfrm>
            <a:off x="1752600" y="47244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Realia Torre, Madrid</a:t>
            </a:r>
          </a:p>
        </p:txBody>
      </p:sp>
      <p:sp>
        <p:nvSpPr>
          <p:cNvPr id="9224" name="Rectangle 9"/>
          <p:cNvSpPr>
            <a:spLocks noChangeArrowheads="1"/>
          </p:cNvSpPr>
          <p:nvPr/>
        </p:nvSpPr>
        <p:spPr bwMode="auto">
          <a:xfrm>
            <a:off x="457200" y="3810000"/>
            <a:ext cx="1846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Falling body</a:t>
            </a:r>
          </a:p>
        </p:txBody>
      </p:sp>
      <p:sp>
        <p:nvSpPr>
          <p:cNvPr id="9225" name="Rectangle 10"/>
          <p:cNvSpPr>
            <a:spLocks noChangeArrowheads="1"/>
          </p:cNvSpPr>
          <p:nvPr/>
        </p:nvSpPr>
        <p:spPr bwMode="auto">
          <a:xfrm>
            <a:off x="6248400" y="4191000"/>
            <a:ext cx="3003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CCTV Tower, Beijing</a:t>
            </a:r>
          </a:p>
        </p:txBody>
      </p:sp>
      <p:sp>
        <p:nvSpPr>
          <p:cNvPr id="9226" name="Rectangle 11"/>
          <p:cNvSpPr>
            <a:spLocks noChangeArrowheads="1"/>
          </p:cNvSpPr>
          <p:nvPr/>
        </p:nvSpPr>
        <p:spPr bwMode="auto">
          <a:xfrm>
            <a:off x="4495800" y="3733800"/>
            <a:ext cx="2239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Squatting body</a:t>
            </a:r>
          </a:p>
        </p:txBody>
      </p:sp>
      <p:sp>
        <p:nvSpPr>
          <p:cNvPr id="13" name="Rectangle 12"/>
          <p:cNvSpPr>
            <a:spLocks noChangeArrowheads="1"/>
          </p:cNvSpPr>
          <p:nvPr/>
        </p:nvSpPr>
        <p:spPr bwMode="auto">
          <a:xfrm>
            <a:off x="381000" y="5562600"/>
            <a:ext cx="8305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1800">
                <a:solidFill>
                  <a:srgbClr val="FFFF00"/>
                </a:solidFill>
              </a:rPr>
              <a:t>The state or quality of being stable, especially the resistance to change, deterioration, or displacement</a:t>
            </a:r>
            <a:r>
              <a:rPr lang="en-US" altLang="en-US"/>
              <a:t>.</a:t>
            </a:r>
          </a:p>
        </p:txBody>
      </p:sp>
    </p:spTree>
    <p:extLst>
      <p:ext uri="{BB962C8B-B14F-4D97-AF65-F5344CB8AC3E}">
        <p14:creationId xmlns:p14="http://schemas.microsoft.com/office/powerpoint/2010/main" val="2183252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bwMode="auto">
          <a:xfrm>
            <a:off x="533400" y="1905000"/>
            <a:ext cx="8305800" cy="350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spcBef>
                <a:spcPct val="50000"/>
              </a:spcBef>
            </a:pPr>
            <a:r>
              <a:rPr lang="en-US" altLang="en-US" sz="3200" smtClean="0">
                <a:solidFill>
                  <a:srgbClr val="FFFFFF"/>
                </a:solidFill>
              </a:rPr>
              <a:t>Poisson’s ratio</a:t>
            </a:r>
            <a:br>
              <a:rPr lang="en-US" altLang="en-US" sz="3200" smtClean="0">
                <a:solidFill>
                  <a:srgbClr val="FFFFFF"/>
                </a:solidFill>
              </a:rPr>
            </a:br>
            <a:r>
              <a:rPr lang="en-US" altLang="en-US" sz="3200" smtClean="0">
                <a:solidFill>
                  <a:srgbClr val="FFFFFF"/>
                </a:solidFill>
              </a:rPr>
              <a:t>Volumetric strain</a:t>
            </a:r>
            <a:br>
              <a:rPr lang="en-US" altLang="en-US" sz="3200" smtClean="0">
                <a:solidFill>
                  <a:srgbClr val="FFFFFF"/>
                </a:solidFill>
              </a:rPr>
            </a:br>
            <a:r>
              <a:rPr lang="en-US" altLang="en-US" sz="3200" smtClean="0">
                <a:solidFill>
                  <a:srgbClr val="FFFFFF"/>
                </a:solidFill>
              </a:rPr>
              <a:t>Bulk modulus</a:t>
            </a:r>
            <a:br>
              <a:rPr lang="en-US" altLang="en-US" sz="3200" smtClean="0">
                <a:solidFill>
                  <a:srgbClr val="FFFFFF"/>
                </a:solidFill>
              </a:rPr>
            </a:br>
            <a:r>
              <a:rPr lang="en-US" altLang="en-US" sz="3200" smtClean="0">
                <a:solidFill>
                  <a:srgbClr val="FFFFFF"/>
                </a:solidFill>
              </a:rPr>
              <a:t>Relationship between volumetric strain and linear strain</a:t>
            </a:r>
            <a:br>
              <a:rPr lang="en-US" altLang="en-US" sz="3200" smtClean="0">
                <a:solidFill>
                  <a:srgbClr val="FFFFFF"/>
                </a:solidFill>
              </a:rPr>
            </a:br>
            <a:endParaRPr lang="en-US" altLang="en-US" sz="3200" smtClean="0">
              <a:solidFill>
                <a:srgbClr val="FFFFFF"/>
              </a:solidFill>
            </a:endParaRPr>
          </a:p>
        </p:txBody>
      </p:sp>
      <p:sp>
        <p:nvSpPr>
          <p:cNvPr id="77827" name="Line 12"/>
          <p:cNvSpPr>
            <a:spLocks noChangeShapeType="1"/>
          </p:cNvSpPr>
          <p:nvPr/>
        </p:nvSpPr>
        <p:spPr bwMode="auto">
          <a:xfrm>
            <a:off x="0" y="7620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Title 1">
            <a:extLst/>
          </p:cNvPr>
          <p:cNvSpPr txBox="1">
            <a:spLocks/>
          </p:cNvSpPr>
          <p:nvPr/>
        </p:nvSpPr>
        <p:spPr bwMode="auto">
          <a:xfrm>
            <a:off x="457200" y="0"/>
            <a:ext cx="8229600" cy="1143000"/>
          </a:xfrm>
          <a:prstGeom prst="rect">
            <a:avLst/>
          </a:prstGeom>
          <a:noFill/>
          <a:ln>
            <a:miter lim="800000"/>
            <a:headEnd/>
            <a:tailEnd/>
          </a:ln>
        </p:spPr>
        <p:txBody>
          <a:bodyPr/>
          <a:lstStyle/>
          <a:p>
            <a:pPr algn="ctr">
              <a:defRPr/>
            </a:pPr>
            <a:r>
              <a:rPr lang="en-US" sz="4400" kern="0" dirty="0">
                <a:solidFill>
                  <a:srgbClr val="FFFF00"/>
                </a:solidFill>
                <a:latin typeface="+mj-lt"/>
                <a:ea typeface="+mj-ea"/>
                <a:cs typeface="+mj-cs"/>
              </a:rPr>
              <a:t>LECTURE 19</a:t>
            </a:r>
          </a:p>
        </p:txBody>
      </p:sp>
      <p:sp>
        <p:nvSpPr>
          <p:cNvPr id="11" name="Rectangle 10">
            <a:extLst/>
          </p:cNvPr>
          <p:cNvSpPr/>
          <p:nvPr/>
        </p:nvSpPr>
        <p:spPr>
          <a:xfrm>
            <a:off x="533400" y="914400"/>
            <a:ext cx="1893888" cy="584200"/>
          </a:xfrm>
          <a:prstGeom prst="rect">
            <a:avLst/>
          </a:prstGeom>
        </p:spPr>
        <p:txBody>
          <a:bodyPr wrap="none">
            <a:spAutoFit/>
          </a:bodyPr>
          <a:lstStyle/>
          <a:p>
            <a:pPr algn="ctr" eaLnBrk="1" hangingPunct="1">
              <a:spcBef>
                <a:spcPct val="50000"/>
              </a:spcBef>
              <a:defRPr/>
            </a:pPr>
            <a:r>
              <a:rPr lang="en-US" sz="3200" b="1" dirty="0">
                <a:solidFill>
                  <a:srgbClr val="FFFF00"/>
                </a:solidFill>
                <a:latin typeface="+mn-lt"/>
              </a:rPr>
              <a:t>Contents:</a:t>
            </a:r>
          </a:p>
        </p:txBody>
      </p:sp>
      <p:sp>
        <p:nvSpPr>
          <p:cNvPr id="77830" name="TextBox 1"/>
          <p:cNvSpPr txBox="1">
            <a:spLocks noChangeArrowheads="1"/>
          </p:cNvSpPr>
          <p:nvPr/>
        </p:nvSpPr>
        <p:spPr bwMode="auto">
          <a:xfrm>
            <a:off x="7696200" y="60960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hlinkClick r:id="rId3" action="ppaction://hlinksldjump"/>
              </a:rPr>
              <a:t>HOME</a:t>
            </a:r>
            <a:endParaRPr lang="en-US" altLang="en-US">
              <a:latin typeface="Times New Roman" panose="02020603050405020304" pitchFamily="18" charset="0"/>
            </a:endParaRPr>
          </a:p>
        </p:txBody>
      </p:sp>
      <p:pic>
        <p:nvPicPr>
          <p:cNvPr id="77831"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2317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75" name="Text Box 10"/>
          <p:cNvSpPr txBox="1">
            <a:spLocks noChangeArrowheads="1"/>
          </p:cNvSpPr>
          <p:nvPr/>
        </p:nvSpPr>
        <p:spPr bwMode="auto">
          <a:xfrm>
            <a:off x="381000" y="1143000"/>
            <a:ext cx="853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endParaRPr lang="en-US" altLang="en-US">
              <a:cs typeface="Arial" panose="020B0604020202020204" pitchFamily="34" charset="0"/>
            </a:endParaRPr>
          </a:p>
        </p:txBody>
      </p:sp>
      <p:sp>
        <p:nvSpPr>
          <p:cNvPr id="79876" name="Text Box 12"/>
          <p:cNvSpPr txBox="1">
            <a:spLocks noChangeArrowheads="1"/>
          </p:cNvSpPr>
          <p:nvPr/>
        </p:nvSpPr>
        <p:spPr bwMode="auto">
          <a:xfrm>
            <a:off x="762000" y="304800"/>
            <a:ext cx="2819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cs typeface="Arial" panose="020B0604020202020204" pitchFamily="34" charset="0"/>
              </a:rPr>
              <a:t>POISSON’S RATIO</a:t>
            </a:r>
          </a:p>
        </p:txBody>
      </p:sp>
      <p:grpSp>
        <p:nvGrpSpPr>
          <p:cNvPr id="79877" name="Group 2"/>
          <p:cNvGrpSpPr>
            <a:grpSpLocks/>
          </p:cNvGrpSpPr>
          <p:nvPr/>
        </p:nvGrpSpPr>
        <p:grpSpPr bwMode="auto">
          <a:xfrm>
            <a:off x="152400" y="1001713"/>
            <a:ext cx="3722688" cy="2803525"/>
            <a:chOff x="138953" y="991254"/>
            <a:chExt cx="3723380" cy="2802870"/>
          </a:xfrm>
        </p:grpSpPr>
        <p:sp>
          <p:nvSpPr>
            <p:cNvPr id="79885" name="Text Box 16"/>
            <p:cNvSpPr txBox="1">
              <a:spLocks noChangeArrowheads="1"/>
            </p:cNvSpPr>
            <p:nvPr/>
          </p:nvSpPr>
          <p:spPr bwMode="auto">
            <a:xfrm>
              <a:off x="1505343" y="3428999"/>
              <a:ext cx="990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Fig.(a)</a:t>
              </a:r>
            </a:p>
          </p:txBody>
        </p:sp>
        <p:pic>
          <p:nvPicPr>
            <p:cNvPr id="79886" name="Picture 17" descr="scan0011"/>
            <p:cNvPicPr>
              <a:picLocks noChangeAspect="1" noChangeArrowheads="1"/>
            </p:cNvPicPr>
            <p:nvPr/>
          </p:nvPicPr>
          <p:blipFill>
            <a:blip r:embed="rId3">
              <a:extLst>
                <a:ext uri="{28A0092B-C50C-407E-A947-70E740481C1C}">
                  <a14:useLocalDpi xmlns:a14="http://schemas.microsoft.com/office/drawing/2010/main" val="0"/>
                </a:ext>
              </a:extLst>
            </a:blip>
            <a:srcRect l="8870" t="8018" r="9825" b="4842"/>
            <a:stretch>
              <a:fillRect/>
            </a:stretch>
          </p:blipFill>
          <p:spPr bwMode="auto">
            <a:xfrm>
              <a:off x="138953" y="991254"/>
              <a:ext cx="3723380" cy="243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a:extLst/>
          </p:cNvPr>
          <p:cNvSpPr txBox="1">
            <a:spLocks noRot="1" noChangeAspect="1" noMove="1" noResize="1" noEditPoints="1" noAdjustHandles="1" noChangeArrowheads="1" noChangeShapeType="1" noTextEdit="1"/>
          </p:cNvSpPr>
          <p:nvPr/>
        </p:nvSpPr>
        <p:spPr>
          <a:xfrm>
            <a:off x="4267200" y="1571010"/>
            <a:ext cx="3352800" cy="814518"/>
          </a:xfrm>
          <a:prstGeom prst="rect">
            <a:avLst/>
          </a:prstGeom>
          <a:blipFill rotWithShape="0">
            <a:blip r:embed="rId4"/>
            <a:stretch>
              <a:fillRect t="-1504" b="-17293"/>
            </a:stretch>
          </a:blipFill>
        </p:spPr>
        <p:txBody>
          <a:bodyPr/>
          <a:lstStyle/>
          <a:p>
            <a:pPr>
              <a:defRPr/>
            </a:pPr>
            <a:r>
              <a:rPr lang="en-US">
                <a:noFill/>
              </a:rPr>
              <a:t> </a:t>
            </a:r>
          </a:p>
        </p:txBody>
      </p:sp>
      <p:sp>
        <p:nvSpPr>
          <p:cNvPr id="4" name="TextBox 3">
            <a:extLst/>
          </p:cNvPr>
          <p:cNvSpPr txBox="1">
            <a:spLocks noRot="1" noChangeAspect="1" noMove="1" noResize="1" noEditPoints="1" noAdjustHandles="1" noChangeArrowheads="1" noChangeShapeType="1" noTextEdit="1"/>
          </p:cNvSpPr>
          <p:nvPr/>
        </p:nvSpPr>
        <p:spPr>
          <a:xfrm>
            <a:off x="2907884" y="3804972"/>
            <a:ext cx="5931316" cy="961545"/>
          </a:xfrm>
          <a:prstGeom prst="rect">
            <a:avLst/>
          </a:prstGeom>
          <a:blipFill rotWithShape="0">
            <a:blip r:embed="rId5"/>
            <a:stretch>
              <a:fillRect l="-1542"/>
            </a:stretch>
          </a:blipFill>
        </p:spPr>
        <p:txBody>
          <a:bodyPr/>
          <a:lstStyle/>
          <a:p>
            <a:pPr>
              <a:defRPr/>
            </a:pPr>
            <a:r>
              <a:rPr lang="en-US">
                <a:noFill/>
              </a:rPr>
              <a:t> </a:t>
            </a:r>
          </a:p>
        </p:txBody>
      </p:sp>
      <p:sp>
        <p:nvSpPr>
          <p:cNvPr id="5" name="TextBox 4">
            <a:extLst/>
          </p:cNvPr>
          <p:cNvSpPr txBox="1">
            <a:spLocks noRot="1" noChangeAspect="1" noMove="1" noResize="1" noEditPoints="1" noAdjustHandles="1" noChangeArrowheads="1" noChangeShapeType="1" noTextEdit="1"/>
          </p:cNvSpPr>
          <p:nvPr/>
        </p:nvSpPr>
        <p:spPr>
          <a:xfrm>
            <a:off x="6629400" y="5442668"/>
            <a:ext cx="1125052" cy="1311128"/>
          </a:xfrm>
          <a:prstGeom prst="rect">
            <a:avLst/>
          </a:prstGeom>
          <a:blipFill rotWithShape="0">
            <a:blip r:embed="rId6"/>
            <a:stretch>
              <a:fillRect/>
            </a:stretch>
          </a:blipFill>
        </p:spPr>
        <p:txBody>
          <a:bodyPr/>
          <a:lstStyle/>
          <a:p>
            <a:pPr>
              <a:defRPr/>
            </a:pPr>
            <a:r>
              <a:rPr lang="en-US">
                <a:noFill/>
              </a:rPr>
              <a:t> </a:t>
            </a:r>
          </a:p>
        </p:txBody>
      </p:sp>
      <p:sp>
        <p:nvSpPr>
          <p:cNvPr id="103433" name="TextBox 5"/>
          <p:cNvSpPr txBox="1">
            <a:spLocks noChangeArrowheads="1"/>
          </p:cNvSpPr>
          <p:nvPr/>
        </p:nvSpPr>
        <p:spPr bwMode="auto">
          <a:xfrm>
            <a:off x="5873750" y="5867400"/>
            <a:ext cx="568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t>or</a:t>
            </a:r>
          </a:p>
        </p:txBody>
      </p:sp>
      <p:sp>
        <p:nvSpPr>
          <p:cNvPr id="20" name="TextBox 19">
            <a:extLst/>
          </p:cNvPr>
          <p:cNvSpPr txBox="1">
            <a:spLocks noRot="1" noChangeAspect="1" noMove="1" noResize="1" noEditPoints="1" noAdjustHandles="1" noChangeArrowheads="1" noChangeShapeType="1" noTextEdit="1"/>
          </p:cNvSpPr>
          <p:nvPr/>
        </p:nvSpPr>
        <p:spPr>
          <a:xfrm>
            <a:off x="4114800" y="5540375"/>
            <a:ext cx="1425518" cy="1311128"/>
          </a:xfrm>
          <a:prstGeom prst="rect">
            <a:avLst/>
          </a:prstGeom>
          <a:blipFill rotWithShape="0">
            <a:blip r:embed="rId7"/>
            <a:stretch>
              <a:fillRect/>
            </a:stretch>
          </a:blipFill>
        </p:spPr>
        <p:txBody>
          <a:bodyPr/>
          <a:lstStyle/>
          <a:p>
            <a:pPr>
              <a:defRPr/>
            </a:pPr>
            <a:r>
              <a:rPr lang="en-US">
                <a:noFill/>
              </a:rPr>
              <a:t> </a:t>
            </a:r>
          </a:p>
        </p:txBody>
      </p:sp>
      <p:sp>
        <p:nvSpPr>
          <p:cNvPr id="7" name="TextBox 6">
            <a:extLst/>
          </p:cNvPr>
          <p:cNvSpPr txBox="1">
            <a:spLocks noRot="1" noChangeAspect="1" noMove="1" noResize="1" noEditPoints="1" noAdjustHandles="1" noChangeArrowheads="1" noChangeShapeType="1" noTextEdit="1"/>
          </p:cNvSpPr>
          <p:nvPr/>
        </p:nvSpPr>
        <p:spPr>
          <a:xfrm>
            <a:off x="151228" y="4343400"/>
            <a:ext cx="2357723" cy="936218"/>
          </a:xfrm>
          <a:prstGeom prst="rect">
            <a:avLst/>
          </a:prstGeom>
          <a:blipFill rotWithShape="0">
            <a:blip r:embed="rId8"/>
            <a:stretch>
              <a:fillRect/>
            </a:stretch>
          </a:blipFill>
        </p:spPr>
        <p:txBody>
          <a:bodyPr/>
          <a:lstStyle/>
          <a:p>
            <a:pPr>
              <a:defRPr/>
            </a:pPr>
            <a:r>
              <a:rPr lang="en-US">
                <a:noFill/>
              </a:rPr>
              <a:t> </a:t>
            </a:r>
          </a:p>
        </p:txBody>
      </p:sp>
      <p:pic>
        <p:nvPicPr>
          <p:cNvPr id="79884" name="Picture 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4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23" name="Text Box 8"/>
          <p:cNvSpPr txBox="1">
            <a:spLocks noChangeArrowheads="1"/>
          </p:cNvSpPr>
          <p:nvPr/>
        </p:nvSpPr>
        <p:spPr bwMode="auto">
          <a:xfrm>
            <a:off x="1219200" y="228600"/>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sz="2800">
                <a:cs typeface="Arial" panose="020B0604020202020204" pitchFamily="34" charset="0"/>
              </a:rPr>
              <a:t>General case:</a:t>
            </a:r>
          </a:p>
        </p:txBody>
      </p:sp>
      <p:pic>
        <p:nvPicPr>
          <p:cNvPr id="81924"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90600"/>
            <a:ext cx="381476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1925" name="Rectangle 38"/>
          <p:cNvSpPr>
            <a:spLocks noChangeArrowheads="1"/>
          </p:cNvSpPr>
          <p:nvPr/>
        </p:nvSpPr>
        <p:spPr bwMode="auto">
          <a:xfrm>
            <a:off x="228600" y="3886200"/>
            <a:ext cx="289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spcBef>
                <a:spcPct val="50000"/>
              </a:spcBef>
            </a:pPr>
            <a:r>
              <a:rPr lang="en-US" altLang="en-US">
                <a:latin typeface="Times New Roman" panose="02020603050405020304" pitchFamily="18" charset="0"/>
                <a:ea typeface="Calibri" panose="020F0502020204030204" pitchFamily="34" charset="0"/>
                <a:cs typeface="Times New Roman" panose="02020603050405020304" pitchFamily="18" charset="0"/>
              </a:rPr>
              <a:t>Strain in X-direction = </a:t>
            </a:r>
            <a:endParaRPr lang="en-US" altLang="en-US">
              <a:ea typeface="Calibri" panose="020F0502020204030204" pitchFamily="34" charset="0"/>
              <a:cs typeface="Times New Roman" panose="02020603050405020304" pitchFamily="18" charset="0"/>
            </a:endParaRPr>
          </a:p>
        </p:txBody>
      </p:sp>
      <p:sp>
        <p:nvSpPr>
          <p:cNvPr id="81926" name="Rectangle 38"/>
          <p:cNvSpPr>
            <a:spLocks noChangeArrowheads="1"/>
          </p:cNvSpPr>
          <p:nvPr/>
        </p:nvSpPr>
        <p:spPr bwMode="auto">
          <a:xfrm>
            <a:off x="304800" y="4876800"/>
            <a:ext cx="289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spcBef>
                <a:spcPct val="50000"/>
              </a:spcBef>
            </a:pPr>
            <a:r>
              <a:rPr lang="en-US" altLang="en-US">
                <a:latin typeface="Times New Roman" panose="02020603050405020304" pitchFamily="18" charset="0"/>
                <a:ea typeface="Calibri" panose="020F0502020204030204" pitchFamily="34" charset="0"/>
                <a:cs typeface="Times New Roman" panose="02020603050405020304" pitchFamily="18" charset="0"/>
              </a:rPr>
              <a:t>Strain in Y-direction = </a:t>
            </a:r>
            <a:endParaRPr lang="en-US" altLang="en-US">
              <a:ea typeface="Calibri" panose="020F0502020204030204" pitchFamily="34" charset="0"/>
              <a:cs typeface="Times New Roman" panose="02020603050405020304" pitchFamily="18" charset="0"/>
            </a:endParaRPr>
          </a:p>
        </p:txBody>
      </p:sp>
      <p:sp>
        <p:nvSpPr>
          <p:cNvPr id="81927" name="Rectangle 38"/>
          <p:cNvSpPr>
            <a:spLocks noChangeArrowheads="1"/>
          </p:cNvSpPr>
          <p:nvPr/>
        </p:nvSpPr>
        <p:spPr bwMode="auto">
          <a:xfrm>
            <a:off x="304800" y="5791200"/>
            <a:ext cx="289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a:spcBef>
                <a:spcPct val="50000"/>
              </a:spcBef>
            </a:pPr>
            <a:r>
              <a:rPr lang="en-US" altLang="en-US">
                <a:latin typeface="Times New Roman" panose="02020603050405020304" pitchFamily="18" charset="0"/>
                <a:ea typeface="Calibri" panose="020F0502020204030204" pitchFamily="34" charset="0"/>
                <a:cs typeface="Times New Roman" panose="02020603050405020304" pitchFamily="18" charset="0"/>
              </a:rPr>
              <a:t>Strain in Z-direction = </a:t>
            </a:r>
            <a:endParaRPr lang="en-US" altLang="en-US">
              <a:ea typeface="Calibri" panose="020F0502020204030204" pitchFamily="34" charset="0"/>
              <a:cs typeface="Times New Roman" panose="02020603050405020304" pitchFamily="18" charset="0"/>
            </a:endParaRPr>
          </a:p>
        </p:txBody>
      </p:sp>
      <p:graphicFrame>
        <p:nvGraphicFramePr>
          <p:cNvPr id="81928" name="Object 39"/>
          <p:cNvGraphicFramePr>
            <a:graphicFrameLocks noChangeAspect="1"/>
          </p:cNvGraphicFramePr>
          <p:nvPr/>
        </p:nvGraphicFramePr>
        <p:xfrm>
          <a:off x="3429000" y="3657600"/>
          <a:ext cx="2563813" cy="762000"/>
        </p:xfrm>
        <a:graphic>
          <a:graphicData uri="http://schemas.openxmlformats.org/presentationml/2006/ole">
            <mc:AlternateContent xmlns:mc="http://schemas.openxmlformats.org/markup-compatibility/2006">
              <mc:Choice xmlns:v="urn:schemas-microsoft-com:vml" Requires="v">
                <p:oleObj spid="_x0000_s82019" name="Equation" r:id="rId5" imgW="1409700" imgH="419100" progId="Equation.3">
                  <p:embed/>
                </p:oleObj>
              </mc:Choice>
              <mc:Fallback>
                <p:oleObj name="Equation" r:id="rId5" imgW="1409700" imgH="419100" progId="Equation.3">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3657600"/>
                        <a:ext cx="2563813" cy="76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29" name="Object 50"/>
          <p:cNvGraphicFramePr>
            <a:graphicFrameLocks noChangeAspect="1"/>
          </p:cNvGraphicFramePr>
          <p:nvPr/>
        </p:nvGraphicFramePr>
        <p:xfrm>
          <a:off x="3429000" y="4648200"/>
          <a:ext cx="2586038" cy="762000"/>
        </p:xfrm>
        <a:graphic>
          <a:graphicData uri="http://schemas.openxmlformats.org/presentationml/2006/ole">
            <mc:AlternateContent xmlns:mc="http://schemas.openxmlformats.org/markup-compatibility/2006">
              <mc:Choice xmlns:v="urn:schemas-microsoft-com:vml" Requires="v">
                <p:oleObj spid="_x0000_s82020" name="Equation" r:id="rId7" imgW="1422400" imgH="419100" progId="Equation.3">
                  <p:embed/>
                </p:oleObj>
              </mc:Choice>
              <mc:Fallback>
                <p:oleObj name="Equation" r:id="rId7" imgW="1422400" imgH="419100" progId="Equation.3">
                  <p:embed/>
                  <p:pic>
                    <p:nvPicPr>
                      <p:cNvPr id="0" name="Object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4648200"/>
                        <a:ext cx="2586038" cy="76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30" name="Object 41"/>
          <p:cNvGraphicFramePr>
            <a:graphicFrameLocks noChangeAspect="1"/>
          </p:cNvGraphicFramePr>
          <p:nvPr/>
        </p:nvGraphicFramePr>
        <p:xfrm>
          <a:off x="3429000" y="5638800"/>
          <a:ext cx="2563813" cy="762000"/>
        </p:xfrm>
        <a:graphic>
          <a:graphicData uri="http://schemas.openxmlformats.org/presentationml/2006/ole">
            <mc:AlternateContent xmlns:mc="http://schemas.openxmlformats.org/markup-compatibility/2006">
              <mc:Choice xmlns:v="urn:schemas-microsoft-com:vml" Requires="v">
                <p:oleObj spid="_x0000_s82021" name="Equation" r:id="rId9" imgW="1409700" imgH="419100" progId="Equation.3">
                  <p:embed/>
                </p:oleObj>
              </mc:Choice>
              <mc:Fallback>
                <p:oleObj name="Equation" r:id="rId9" imgW="1409700" imgH="419100" progId="Equation.3">
                  <p:embed/>
                  <p:pic>
                    <p:nvPicPr>
                      <p:cNvPr id="0"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5638800"/>
                        <a:ext cx="2563813" cy="76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1931" name="Picture 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1684080" y="915840"/>
              <a:ext cx="7546320" cy="5508000"/>
            </p14:xfrm>
          </p:contentPart>
        </mc:Choice>
        <mc:Fallback xmlns="">
          <p:pic>
            <p:nvPicPr>
              <p:cNvPr id="2" name="Ink 1"/>
              <p:cNvPicPr/>
              <p:nvPr/>
            </p:nvPicPr>
            <p:blipFill>
              <a:blip r:embed="rId13"/>
              <a:stretch>
                <a:fillRect/>
              </a:stretch>
            </p:blipFill>
            <p:spPr>
              <a:xfrm>
                <a:off x="1678320" y="910080"/>
                <a:ext cx="7557840" cy="5520600"/>
              </a:xfrm>
              <a:prstGeom prst="rect">
                <a:avLst/>
              </a:prstGeom>
            </p:spPr>
          </p:pic>
        </mc:Fallback>
      </mc:AlternateContent>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76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94840" y="360"/>
              <a:ext cx="9065880" cy="6806160"/>
            </p14:xfrm>
          </p:contentPart>
        </mc:Choice>
        <mc:Fallback xmlns="">
          <p:pic>
            <p:nvPicPr>
              <p:cNvPr id="2" name="Ink 1"/>
              <p:cNvPicPr/>
              <p:nvPr/>
            </p:nvPicPr>
            <p:blipFill>
              <a:blip r:embed="rId3"/>
              <a:stretch>
                <a:fillRect/>
              </a:stretch>
            </p:blipFill>
            <p:spPr>
              <a:xfrm>
                <a:off x="290880" y="-3960"/>
                <a:ext cx="9076320" cy="6818760"/>
              </a:xfrm>
              <a:prstGeom prst="rect">
                <a:avLst/>
              </a:prstGeom>
            </p:spPr>
          </p:pic>
        </mc:Fallback>
      </mc:AlternateContent>
    </p:spTree>
    <p:extLst>
      <p:ext uri="{BB962C8B-B14F-4D97-AF65-F5344CB8AC3E}">
        <p14:creationId xmlns:p14="http://schemas.microsoft.com/office/powerpoint/2010/main" val="35259641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440" y="124920"/>
              <a:ext cx="9204480" cy="6667920"/>
            </p14:xfrm>
          </p:contentPart>
        </mc:Choice>
        <mc:Fallback xmlns="">
          <p:pic>
            <p:nvPicPr>
              <p:cNvPr id="2" name="Ink 1"/>
              <p:cNvPicPr/>
              <p:nvPr/>
            </p:nvPicPr>
            <p:blipFill>
              <a:blip r:embed="rId3"/>
              <a:stretch>
                <a:fillRect/>
              </a:stretch>
            </p:blipFill>
            <p:spPr>
              <a:xfrm>
                <a:off x="5400" y="117720"/>
                <a:ext cx="9215280" cy="6680160"/>
              </a:xfrm>
              <a:prstGeom prst="rect">
                <a:avLst/>
              </a:prstGeom>
            </p:spPr>
          </p:pic>
        </mc:Fallback>
      </mc:AlternateContent>
    </p:spTree>
    <p:extLst>
      <p:ext uri="{BB962C8B-B14F-4D97-AF65-F5344CB8AC3E}">
        <p14:creationId xmlns:p14="http://schemas.microsoft.com/office/powerpoint/2010/main" val="32507394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71" name="Text Box 7"/>
          <p:cNvSpPr txBox="1">
            <a:spLocks noChangeArrowheads="1"/>
          </p:cNvSpPr>
          <p:nvPr/>
        </p:nvSpPr>
        <p:spPr bwMode="auto">
          <a:xfrm>
            <a:off x="762000" y="2286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cs typeface="Arial" panose="020B0604020202020204" pitchFamily="34" charset="0"/>
              </a:rPr>
              <a:t>Bulk Modulus</a:t>
            </a:r>
          </a:p>
        </p:txBody>
      </p:sp>
      <p:sp>
        <p:nvSpPr>
          <p:cNvPr id="83972" name="Text Box 11"/>
          <p:cNvSpPr txBox="1">
            <a:spLocks noChangeArrowheads="1"/>
          </p:cNvSpPr>
          <p:nvPr/>
        </p:nvSpPr>
        <p:spPr bwMode="auto">
          <a:xfrm>
            <a:off x="860425" y="1481138"/>
            <a:ext cx="2743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cs typeface="Arial" panose="020B0604020202020204" pitchFamily="34" charset="0"/>
              </a:rPr>
              <a:t>Bulk modulus,    K</a:t>
            </a:r>
            <a:endParaRPr lang="el-GR" altLang="en-US">
              <a:cs typeface="Arial" panose="020B0604020202020204" pitchFamily="34" charset="0"/>
            </a:endParaRPr>
          </a:p>
        </p:txBody>
      </p:sp>
      <p:graphicFrame>
        <p:nvGraphicFramePr>
          <p:cNvPr id="83973" name="Object 2"/>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84005" name="Equation" r:id="rId4" imgW="114151" imgH="215619" progId="Equation.3">
                  <p:embed/>
                </p:oleObj>
              </mc:Choice>
              <mc:Fallback>
                <p:oleObj name="Equation" r:id="rId4" imgW="114151" imgH="215619"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a:extLst/>
          </p:cNvPr>
          <p:cNvSpPr txBox="1">
            <a:spLocks noRot="1" noChangeAspect="1" noMove="1" noResize="1" noEditPoints="1" noAdjustHandles="1" noChangeArrowheads="1" noChangeShapeType="1" noTextEdit="1"/>
          </p:cNvSpPr>
          <p:nvPr/>
        </p:nvSpPr>
        <p:spPr>
          <a:xfrm>
            <a:off x="3603827" y="1219200"/>
            <a:ext cx="1446358" cy="1325748"/>
          </a:xfrm>
          <a:prstGeom prst="rect">
            <a:avLst/>
          </a:prstGeom>
          <a:blipFill rotWithShape="0">
            <a:blip r:embed="rId6"/>
            <a:stretch>
              <a:fillRect/>
            </a:stretch>
          </a:blipFill>
        </p:spPr>
        <p:txBody>
          <a:bodyPr/>
          <a:lstStyle/>
          <a:p>
            <a:pPr>
              <a:defRPr/>
            </a:pPr>
            <a:r>
              <a:rPr lang="en-US">
                <a:noFill/>
              </a:rPr>
              <a:t> </a:t>
            </a:r>
          </a:p>
        </p:txBody>
      </p:sp>
      <p:pic>
        <p:nvPicPr>
          <p:cNvPr id="83975" name="Picture 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1066800" y="3657600"/>
            <a:ext cx="7010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eaLnBrk="1" hangingPunct="1"/>
            <a:r>
              <a:rPr lang="en-US" altLang="en-US">
                <a:cs typeface="Arial" panose="020B0604020202020204" pitchFamily="34" charset="0"/>
              </a:rPr>
              <a:t>A body subjected to three mutually perpendicular equal direct stresses then the ratio of stress to volumetric strain is called Bulk Modulus.</a:t>
            </a:r>
            <a:endParaRPr lang="el-GR" altLang="en-US">
              <a:cs typeface="Arial" panose="020B0604020202020204" pitchFamily="34" charset="0"/>
            </a:endParaRPr>
          </a:p>
          <a:p>
            <a:pPr algn="just" eaLnBrk="1" hangingPunct="1"/>
            <a:endParaRPr lang="en-US" altLang="en-US"/>
          </a:p>
        </p:txBody>
      </p:sp>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1781640" y="5028480"/>
              <a:ext cx="4322160" cy="1091520"/>
            </p14:xfrm>
          </p:contentPart>
        </mc:Choice>
        <mc:Fallback xmlns="">
          <p:pic>
            <p:nvPicPr>
              <p:cNvPr id="4" name="Ink 3"/>
              <p:cNvPicPr/>
              <p:nvPr/>
            </p:nvPicPr>
            <p:blipFill>
              <a:blip r:embed="rId9"/>
              <a:stretch>
                <a:fillRect/>
              </a:stretch>
            </p:blipFill>
            <p:spPr>
              <a:xfrm>
                <a:off x="1774440" y="5022360"/>
                <a:ext cx="4335480" cy="1107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p14:cNvContentPartPr/>
              <p14:nvPr/>
            </p14:nvContentPartPr>
            <p14:xfrm>
              <a:off x="1715760" y="5178240"/>
              <a:ext cx="5926320" cy="1089000"/>
            </p14:xfrm>
          </p:contentPart>
        </mc:Choice>
        <mc:Fallback>
          <p:pic>
            <p:nvPicPr>
              <p:cNvPr id="5" name="Ink 4"/>
              <p:cNvPicPr/>
              <p:nvPr/>
            </p:nvPicPr>
            <p:blipFill>
              <a:blip r:embed="rId11"/>
              <a:stretch>
                <a:fillRect/>
              </a:stretch>
            </p:blipFill>
            <p:spPr>
              <a:xfrm>
                <a:off x="1713240" y="5174280"/>
                <a:ext cx="5936400" cy="1099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bwMode="auto">
          <a:xfrm>
            <a:off x="457200" y="274638"/>
            <a:ext cx="8229600" cy="334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400" smtClean="0">
                <a:solidFill>
                  <a:srgbClr val="FFFFFF"/>
                </a:solidFill>
                <a:latin typeface="Arial" panose="020B0604020202020204" pitchFamily="34" charset="0"/>
                <a:cs typeface="Arial" panose="020B0604020202020204" pitchFamily="34" charset="0"/>
              </a:rPr>
              <a:t>Relationship between volumetric strain and linear strain</a:t>
            </a:r>
          </a:p>
        </p:txBody>
      </p:sp>
      <p:sp>
        <p:nvSpPr>
          <p:cNvPr id="86019" name="Line 17"/>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8602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066800"/>
            <a:ext cx="68484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86021" name="Object 6"/>
          <p:cNvGraphicFramePr>
            <a:graphicFrameLocks noChangeAspect="1"/>
          </p:cNvGraphicFramePr>
          <p:nvPr/>
        </p:nvGraphicFramePr>
        <p:xfrm>
          <a:off x="1143000" y="4724400"/>
          <a:ext cx="6934200" cy="1676400"/>
        </p:xfrm>
        <a:graphic>
          <a:graphicData uri="http://schemas.openxmlformats.org/presentationml/2006/ole">
            <mc:AlternateContent xmlns:mc="http://schemas.openxmlformats.org/markup-compatibility/2006">
              <mc:Choice xmlns:v="urn:schemas-microsoft-com:vml" Requires="v">
                <p:oleObj spid="_x0000_s86051" r:id="rId5" imgW="2933700" imgH="736600" progId="">
                  <p:embed/>
                </p:oleObj>
              </mc:Choice>
              <mc:Fallback>
                <p:oleObj r:id="rId5" imgW="2933700" imgH="736600"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724400"/>
                        <a:ext cx="6934200" cy="1676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6022" name="Picture 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1153440" y="1469880"/>
              <a:ext cx="8111520" cy="4240800"/>
            </p14:xfrm>
          </p:contentPart>
        </mc:Choice>
        <mc:Fallback xmlns="">
          <p:pic>
            <p:nvPicPr>
              <p:cNvPr id="2" name="Ink 1"/>
              <p:cNvPicPr/>
              <p:nvPr/>
            </p:nvPicPr>
            <p:blipFill>
              <a:blip r:embed="rId9"/>
              <a:stretch>
                <a:fillRect/>
              </a:stretch>
            </p:blipFill>
            <p:spPr>
              <a:xfrm>
                <a:off x="1148040" y="1467000"/>
                <a:ext cx="8120880" cy="4246560"/>
              </a:xfrm>
              <a:prstGeom prst="rect">
                <a:avLst/>
              </a:prstGeom>
            </p:spPr>
          </p:pic>
        </mc:Fallback>
      </mc:AlternateContent>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Line 17"/>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067" name="Rectangle 7"/>
          <p:cNvSpPr>
            <a:spLocks noChangeArrowheads="1"/>
          </p:cNvSpPr>
          <p:nvPr/>
        </p:nvSpPr>
        <p:spPr bwMode="auto">
          <a:xfrm>
            <a:off x="838200" y="263525"/>
            <a:ext cx="800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cs typeface="Arial" panose="020B0604020202020204" pitchFamily="34" charset="0"/>
              </a:rPr>
              <a:t>Relationship between volumetric strain and linear strain</a:t>
            </a:r>
            <a:endParaRPr lang="en-US" altLang="en-US"/>
          </a:p>
        </p:txBody>
      </p:sp>
      <p:graphicFrame>
        <p:nvGraphicFramePr>
          <p:cNvPr id="88068" name="Object 39"/>
          <p:cNvGraphicFramePr>
            <a:graphicFrameLocks noChangeAspect="1"/>
          </p:cNvGraphicFramePr>
          <p:nvPr/>
        </p:nvGraphicFramePr>
        <p:xfrm>
          <a:off x="565150" y="2209800"/>
          <a:ext cx="7437438" cy="2770188"/>
        </p:xfrm>
        <a:graphic>
          <a:graphicData uri="http://schemas.openxmlformats.org/presentationml/2006/ole">
            <mc:AlternateContent xmlns:mc="http://schemas.openxmlformats.org/markup-compatibility/2006">
              <mc:Choice xmlns:v="urn:schemas-microsoft-com:vml" Requires="v">
                <p:oleObj spid="_x0000_s88098" name="Equation" r:id="rId3" imgW="4089400" imgH="1524000" progId="Equation.3">
                  <p:embed/>
                </p:oleObj>
              </mc:Choice>
              <mc:Fallback>
                <p:oleObj name="Equation" r:id="rId3" imgW="4089400" imgH="1524000" progId="Equation.3">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 y="2209800"/>
                        <a:ext cx="7437438" cy="2770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8069"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70600" y="964080"/>
              <a:ext cx="8059680" cy="5878080"/>
            </p14:xfrm>
          </p:contentPart>
        </mc:Choice>
        <mc:Fallback xmlns="">
          <p:pic>
            <p:nvPicPr>
              <p:cNvPr id="2" name="Ink 1"/>
              <p:cNvPicPr/>
              <p:nvPr/>
            </p:nvPicPr>
            <p:blipFill>
              <a:blip r:embed="rId7"/>
              <a:stretch>
                <a:fillRect/>
              </a:stretch>
            </p:blipFill>
            <p:spPr>
              <a:xfrm>
                <a:off x="564120" y="956880"/>
                <a:ext cx="8074800" cy="5895000"/>
              </a:xfrm>
              <a:prstGeom prst="rect">
                <a:avLst/>
              </a:prstGeom>
            </p:spPr>
          </p:pic>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smtClean="0"/>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62000"/>
            <a:ext cx="39893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667000"/>
            <a:ext cx="41910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245" name="Rectangle 6"/>
          <p:cNvSpPr>
            <a:spLocks noChangeArrowheads="1"/>
          </p:cNvSpPr>
          <p:nvPr/>
        </p:nvSpPr>
        <p:spPr bwMode="auto">
          <a:xfrm>
            <a:off x="1066800" y="5867400"/>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t>Shanghai Building Collapse, 2009</a:t>
            </a:r>
          </a:p>
        </p:txBody>
      </p:sp>
    </p:spTree>
    <p:extLst>
      <p:ext uri="{BB962C8B-B14F-4D97-AF65-F5344CB8AC3E}">
        <p14:creationId xmlns:p14="http://schemas.microsoft.com/office/powerpoint/2010/main" val="42640917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Line 17"/>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091" name="Rectangle 7"/>
          <p:cNvSpPr>
            <a:spLocks noChangeArrowheads="1"/>
          </p:cNvSpPr>
          <p:nvPr/>
        </p:nvSpPr>
        <p:spPr bwMode="auto">
          <a:xfrm>
            <a:off x="865188" y="254000"/>
            <a:ext cx="800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eaLnBrk="1" hangingPunct="1">
              <a:spcBef>
                <a:spcPct val="50000"/>
              </a:spcBef>
            </a:pPr>
            <a:r>
              <a:rPr lang="en-US" altLang="en-US">
                <a:cs typeface="Arial" panose="020B0604020202020204" pitchFamily="34" charset="0"/>
              </a:rPr>
              <a:t>For element subjected to uniform hydrostatic pressure,</a:t>
            </a:r>
          </a:p>
        </p:txBody>
      </p:sp>
      <p:sp>
        <p:nvSpPr>
          <p:cNvPr id="2" name="TextBox 1">
            <a:extLst/>
          </p:cNvPr>
          <p:cNvSpPr txBox="1">
            <a:spLocks noRot="1" noChangeAspect="1" noMove="1" noResize="1" noEditPoints="1" noAdjustHandles="1" noChangeArrowheads="1" noChangeShapeType="1" noTextEdit="1"/>
          </p:cNvSpPr>
          <p:nvPr/>
        </p:nvSpPr>
        <p:spPr>
          <a:xfrm>
            <a:off x="3048000" y="1458297"/>
            <a:ext cx="2311595" cy="398507"/>
          </a:xfrm>
          <a:prstGeom prst="rect">
            <a:avLst/>
          </a:prstGeom>
          <a:blipFill rotWithShape="0">
            <a:blip r:embed="rId2"/>
            <a:stretch>
              <a:fillRect l="-2639" r="-2639" b="-18182"/>
            </a:stretch>
          </a:blipFill>
        </p:spPr>
        <p:txBody>
          <a:bodyPr/>
          <a:lstStyle/>
          <a:p>
            <a:pPr>
              <a:defRPr/>
            </a:pPr>
            <a:r>
              <a:rPr lang="en-US">
                <a:noFill/>
              </a:rPr>
              <a:t> </a:t>
            </a:r>
          </a:p>
        </p:txBody>
      </p:sp>
      <p:sp>
        <p:nvSpPr>
          <p:cNvPr id="3" name="TextBox 2">
            <a:extLst/>
          </p:cNvPr>
          <p:cNvSpPr txBox="1">
            <a:spLocks noRot="1" noChangeAspect="1" noMove="1" noResize="1" noEditPoints="1" noAdjustHandles="1" noChangeArrowheads="1" noChangeShapeType="1" noTextEdit="1"/>
          </p:cNvSpPr>
          <p:nvPr/>
        </p:nvSpPr>
        <p:spPr>
          <a:xfrm>
            <a:off x="2643494" y="2209800"/>
            <a:ext cx="3739677" cy="701282"/>
          </a:xfrm>
          <a:prstGeom prst="rect">
            <a:avLst/>
          </a:prstGeom>
          <a:blipFill rotWithShape="0">
            <a:blip r:embed="rId3"/>
            <a:stretch>
              <a:fillRect/>
            </a:stretch>
          </a:blipFill>
        </p:spPr>
        <p:txBody>
          <a:bodyPr/>
          <a:lstStyle/>
          <a:p>
            <a:pPr>
              <a:defRPr/>
            </a:pPr>
            <a:r>
              <a:rPr lang="en-US">
                <a:noFill/>
              </a:rPr>
              <a:t> </a:t>
            </a:r>
          </a:p>
        </p:txBody>
      </p:sp>
      <p:sp>
        <p:nvSpPr>
          <p:cNvPr id="12" name="TextBox 11">
            <a:extLst/>
          </p:cNvPr>
          <p:cNvSpPr txBox="1">
            <a:spLocks noRot="1" noChangeAspect="1" noMove="1" noResize="1" noEditPoints="1" noAdjustHandles="1" noChangeArrowheads="1" noChangeShapeType="1" noTextEdit="1"/>
          </p:cNvSpPr>
          <p:nvPr/>
        </p:nvSpPr>
        <p:spPr>
          <a:xfrm>
            <a:off x="2643493" y="3246648"/>
            <a:ext cx="2411366" cy="701282"/>
          </a:xfrm>
          <a:prstGeom prst="rect">
            <a:avLst/>
          </a:prstGeom>
          <a:blipFill rotWithShape="0">
            <a:blip r:embed="rId4"/>
            <a:stretch>
              <a:fillRect/>
            </a:stretch>
          </a:blipFill>
        </p:spPr>
        <p:txBody>
          <a:bodyPr/>
          <a:lstStyle/>
          <a:p>
            <a:pPr>
              <a:defRPr/>
            </a:pPr>
            <a:r>
              <a:rPr lang="en-US">
                <a:noFill/>
              </a:rPr>
              <a:t> </a:t>
            </a:r>
          </a:p>
        </p:txBody>
      </p:sp>
      <p:sp>
        <p:nvSpPr>
          <p:cNvPr id="5" name="TextBox 4">
            <a:extLst/>
          </p:cNvPr>
          <p:cNvSpPr txBox="1">
            <a:spLocks noRot="1" noChangeAspect="1" noMove="1" noResize="1" noEditPoints="1" noAdjustHandles="1" noChangeArrowheads="1" noChangeShapeType="1" noTextEdit="1"/>
          </p:cNvSpPr>
          <p:nvPr/>
        </p:nvSpPr>
        <p:spPr>
          <a:xfrm>
            <a:off x="2649932" y="4572000"/>
            <a:ext cx="1922068" cy="1010277"/>
          </a:xfrm>
          <a:prstGeom prst="rect">
            <a:avLst/>
          </a:prstGeom>
          <a:blipFill rotWithShape="0">
            <a:blip r:embed="rId5"/>
            <a:stretch>
              <a:fillRect/>
            </a:stretch>
          </a:blipFill>
        </p:spPr>
        <p:txBody>
          <a:bodyPr/>
          <a:lstStyle/>
          <a:p>
            <a:pPr>
              <a:defRPr/>
            </a:pPr>
            <a:r>
              <a:rPr lang="en-US">
                <a:noFill/>
              </a:rPr>
              <a:t> </a:t>
            </a:r>
          </a:p>
        </p:txBody>
      </p:sp>
      <p:pic>
        <p:nvPicPr>
          <p:cNvPr id="89096" name="Picture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p:cNvPr>
          <p:cNvSpPr txBox="1">
            <a:spLocks noRot="1" noChangeAspect="1" noMove="1" noResize="1" noEditPoints="1" noAdjustHandles="1" noChangeArrowheads="1" noChangeShapeType="1" noTextEdit="1"/>
          </p:cNvSpPr>
          <p:nvPr/>
        </p:nvSpPr>
        <p:spPr>
          <a:xfrm>
            <a:off x="2643493" y="5990617"/>
            <a:ext cx="2221506" cy="369332"/>
          </a:xfrm>
          <a:prstGeom prst="rect">
            <a:avLst/>
          </a:prstGeom>
          <a:blipFill rotWithShape="0">
            <a:blip r:embed="rId7"/>
            <a:stretch>
              <a:fillRect l="-2473" b="-26667"/>
            </a:stretch>
          </a:blipFill>
        </p:spPr>
        <p:txBody>
          <a:bodyPr/>
          <a:lstStyle/>
          <a:p>
            <a:pPr>
              <a:defRPr/>
            </a:pPr>
            <a:r>
              <a:rPr lang="en-US">
                <a:noFill/>
              </a:rPr>
              <a:t> </a:t>
            </a:r>
          </a:p>
        </p:txBody>
      </p:sp>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2698200" y="3387600"/>
              <a:ext cx="3043800" cy="3433320"/>
            </p14:xfrm>
          </p:contentPart>
        </mc:Choice>
        <mc:Fallback xmlns="">
          <p:pic>
            <p:nvPicPr>
              <p:cNvPr id="6" name="Ink 5"/>
              <p:cNvPicPr/>
              <p:nvPr/>
            </p:nvPicPr>
            <p:blipFill>
              <a:blip r:embed="rId9"/>
              <a:stretch>
                <a:fillRect/>
              </a:stretch>
            </p:blipFill>
            <p:spPr>
              <a:xfrm>
                <a:off x="2693880" y="3385080"/>
                <a:ext cx="3055680" cy="3441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Line 7"/>
          <p:cNvSpPr>
            <a:spLocks noChangeShapeType="1"/>
          </p:cNvSpPr>
          <p:nvPr/>
        </p:nvSpPr>
        <p:spPr bwMode="auto">
          <a:xfrm>
            <a:off x="-11113" y="838200"/>
            <a:ext cx="9169401"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90115"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5"/>
          <p:cNvSpPr>
            <a:spLocks noChangeArrowheads="1"/>
          </p:cNvSpPr>
          <p:nvPr/>
        </p:nvSpPr>
        <p:spPr bwMode="auto">
          <a:xfrm>
            <a:off x="420688" y="1077913"/>
            <a:ext cx="822960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lnSpc>
                <a:spcPct val="107000"/>
              </a:lnSpc>
              <a:spcAft>
                <a:spcPts val="800"/>
              </a:spcAft>
            </a:pPr>
            <a:r>
              <a:rPr lang="en-US" altLang="en-US">
                <a:latin typeface="Times New Roman" panose="02020603050405020304" pitchFamily="18" charset="0"/>
                <a:ea typeface="Calibri" panose="020F0502020204030204" pitchFamily="34" charset="0"/>
                <a:cs typeface="Times New Roman" panose="02020603050405020304" pitchFamily="18" charset="0"/>
              </a:rPr>
              <a:t>N10. A bar of metal 100x50 mm in cross section is 250 mm long. It carries a tensile load of 400 kN in the direction of its length, a compressive load of 4000 kN on its 100 mm x 250 mm faces and a tensile load of 2000 kN on its 50 mm x 250 mm faces. If E=2x10</a:t>
            </a:r>
            <a:r>
              <a:rPr lang="en-US" altLang="en-US" baseline="30000">
                <a:latin typeface="Times New Roman" panose="02020603050405020304" pitchFamily="18" charset="0"/>
                <a:ea typeface="Calibri" panose="020F0502020204030204" pitchFamily="34" charset="0"/>
                <a:cs typeface="Times New Roman" panose="02020603050405020304" pitchFamily="18" charset="0"/>
              </a:rPr>
              <a:t>5 </a:t>
            </a:r>
            <a:r>
              <a:rPr lang="en-US" altLang="en-US">
                <a:latin typeface="Times New Roman" panose="02020603050405020304" pitchFamily="18" charset="0"/>
                <a:ea typeface="Calibri" panose="020F0502020204030204" pitchFamily="34" charset="0"/>
                <a:cs typeface="Times New Roman" panose="02020603050405020304" pitchFamily="18" charset="0"/>
              </a:rPr>
              <a:t>N/mm</a:t>
            </a:r>
            <a:r>
              <a:rPr lang="en-US" altLang="en-US" baseline="30000">
                <a:latin typeface="Times New Roman" panose="02020603050405020304" pitchFamily="18" charset="0"/>
                <a:ea typeface="Calibri" panose="020F0502020204030204" pitchFamily="34" charset="0"/>
                <a:cs typeface="Times New Roman" panose="02020603050405020304" pitchFamily="18" charset="0"/>
              </a:rPr>
              <a:t>2</a:t>
            </a:r>
            <a:r>
              <a:rPr lang="en-US" altLang="en-US">
                <a:latin typeface="Times New Roman" panose="02020603050405020304" pitchFamily="18" charset="0"/>
                <a:ea typeface="Calibri" panose="020F0502020204030204" pitchFamily="34" charset="0"/>
                <a:cs typeface="Times New Roman" panose="02020603050405020304" pitchFamily="18" charset="0"/>
              </a:rPr>
              <a:t> and poisson’s ratio is 0.25, find the change in volume of the bar.</a:t>
            </a:r>
            <a:endParaRPr lang="en-US" altLang="en-US" sz="200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altLang="en-US">
                <a:latin typeface="Times New Roman" panose="02020603050405020304" pitchFamily="18" charset="0"/>
                <a:ea typeface="Calibri" panose="020F0502020204030204" pitchFamily="34" charset="0"/>
                <a:cs typeface="Times New Roman" panose="02020603050405020304" pitchFamily="18" charset="0"/>
              </a:rPr>
              <a:t>What change must be made in the 4000 kN load in order that there shall be no change in volume of the bar.</a:t>
            </a:r>
            <a:endParaRPr lang="en-US" altLang="en-US" sz="200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34960" y="4132800"/>
              <a:ext cx="8143920" cy="2457000"/>
            </p14:xfrm>
          </p:contentPart>
        </mc:Choice>
        <mc:Fallback xmlns="">
          <p:pic>
            <p:nvPicPr>
              <p:cNvPr id="2" name="Ink 1"/>
              <p:cNvPicPr/>
              <p:nvPr/>
            </p:nvPicPr>
            <p:blipFill>
              <a:blip r:embed="rId5"/>
              <a:stretch>
                <a:fillRect/>
              </a:stretch>
            </p:blipFill>
            <p:spPr>
              <a:xfrm>
                <a:off x="528480" y="4129560"/>
                <a:ext cx="8157600" cy="2463840"/>
              </a:xfrm>
              <a:prstGeom prst="rect">
                <a:avLst/>
              </a:prstGeom>
            </p:spPr>
          </p:pic>
        </mc:Fallback>
      </mc:AlternateContent>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29240" y="238320"/>
              <a:ext cx="8010360" cy="6609240"/>
            </p14:xfrm>
          </p:contentPart>
        </mc:Choice>
        <mc:Fallback xmlns="">
          <p:pic>
            <p:nvPicPr>
              <p:cNvPr id="4" name="Ink 3"/>
              <p:cNvPicPr/>
              <p:nvPr/>
            </p:nvPicPr>
            <p:blipFill>
              <a:blip r:embed="rId3"/>
              <a:stretch>
                <a:fillRect/>
              </a:stretch>
            </p:blipFill>
            <p:spPr>
              <a:xfrm>
                <a:off x="1025280" y="231480"/>
                <a:ext cx="8022600" cy="6622560"/>
              </a:xfrm>
              <a:prstGeom prst="rect">
                <a:avLst/>
              </a:prstGeom>
            </p:spPr>
          </p:pic>
        </mc:Fallback>
      </mc:AlternateContent>
    </p:spTree>
    <p:extLst>
      <p:ext uri="{BB962C8B-B14F-4D97-AF65-F5344CB8AC3E}">
        <p14:creationId xmlns:p14="http://schemas.microsoft.com/office/powerpoint/2010/main" val="38577593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Line 2"/>
          <p:cNvSpPr>
            <a:spLocks noChangeShapeType="1"/>
          </p:cNvSpPr>
          <p:nvPr/>
        </p:nvSpPr>
        <p:spPr bwMode="auto">
          <a:xfrm>
            <a:off x="-11113" y="1498600"/>
            <a:ext cx="916940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cmpd="thinThick">
                <a:solidFill>
                  <a:srgbClr val="000000"/>
                </a:solidFill>
                <a:round/>
                <a:headEnd/>
                <a:tailEnd/>
              </a14:hiddenLine>
            </a:ext>
          </a:extLst>
        </p:spPr>
        <p:txBody>
          <a:bodyPr/>
          <a:lstStyle/>
          <a:p>
            <a:endParaRPr lang="en-US"/>
          </a:p>
        </p:txBody>
      </p:sp>
      <p:sp>
        <p:nvSpPr>
          <p:cNvPr id="97283" name="Line 16"/>
          <p:cNvSpPr>
            <a:spLocks noChangeShapeType="1"/>
          </p:cNvSpPr>
          <p:nvPr/>
        </p:nvSpPr>
        <p:spPr bwMode="auto">
          <a:xfrm>
            <a:off x="0" y="7620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284" name="Rectangle 1"/>
          <p:cNvSpPr>
            <a:spLocks noChangeArrowheads="1"/>
          </p:cNvSpPr>
          <p:nvPr/>
        </p:nvSpPr>
        <p:spPr bwMode="auto">
          <a:xfrm>
            <a:off x="228600" y="1143000"/>
            <a:ext cx="8458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spcBef>
                <a:spcPct val="50000"/>
              </a:spcBef>
            </a:pP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N11. A bar of steel 40 mm x 40 mm cross section and 150 mm long is subjected to a tensile load of 200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kN</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along its longitudinal axis and tensile load of 600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kN</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and 400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kN</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along lateral axis. </a:t>
            </a:r>
          </a:p>
          <a:p>
            <a:pPr algn="just">
              <a:spcBef>
                <a:spcPct val="50000"/>
              </a:spcBef>
            </a:pP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Find,</a:t>
            </a:r>
          </a:p>
          <a:p>
            <a:pPr algn="just"/>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(a) Change in each dimension and change in volume</a:t>
            </a:r>
          </a:p>
          <a:p>
            <a:pPr algn="just"/>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(b) What longitudinal force alone can produce same longitudinal strain as in case (a).</a:t>
            </a:r>
          </a:p>
          <a:p>
            <a:pPr algn="just"/>
            <a:endParaRPr lang="en-US" altLang="en-US" sz="28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Given E= 200 </a:t>
            </a:r>
            <a:r>
              <a:rPr lang="en-US" altLang="en-US" sz="2800" dirty="0" err="1">
                <a:latin typeface="Times New Roman" panose="02020603050405020304" pitchFamily="18" charset="0"/>
                <a:ea typeface="Calibri" panose="020F0502020204030204" pitchFamily="34" charset="0"/>
                <a:cs typeface="Times New Roman" panose="02020603050405020304" pitchFamily="18" charset="0"/>
              </a:rPr>
              <a:t>GPa</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μ=0.3</a:t>
            </a:r>
          </a:p>
        </p:txBody>
      </p:sp>
      <p:pic>
        <p:nvPicPr>
          <p:cNvPr id="97285"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517040" y="3909960"/>
              <a:ext cx="5428440" cy="153360"/>
            </p14:xfrm>
          </p:contentPart>
        </mc:Choice>
        <mc:Fallback>
          <p:pic>
            <p:nvPicPr>
              <p:cNvPr id="2" name="Ink 1"/>
              <p:cNvPicPr/>
              <p:nvPr/>
            </p:nvPicPr>
            <p:blipFill>
              <a:blip r:embed="rId5"/>
              <a:stretch>
                <a:fillRect/>
              </a:stretch>
            </p:blipFill>
            <p:spPr>
              <a:xfrm>
                <a:off x="1514520" y="3906360"/>
                <a:ext cx="5436720" cy="162000"/>
              </a:xfrm>
              <a:prstGeom prst="rect">
                <a:avLst/>
              </a:prstGeom>
            </p:spPr>
          </p:pic>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p:cNvSpPr/>
          <p:nvPr/>
        </p:nvSpPr>
        <p:spPr bwMode="auto">
          <a:xfrm>
            <a:off x="2098531" y="988466"/>
            <a:ext cx="4648200" cy="2362200"/>
          </a:xfrm>
          <a:prstGeom prst="cube">
            <a:avLst/>
          </a:prstGeom>
          <a:solidFill>
            <a:schemeClr val="accent1"/>
          </a:solidFill>
          <a:ln w="9525"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smtClean="0">
              <a:ln>
                <a:noFill/>
              </a:ln>
              <a:solidFill>
                <a:srgbClr val="FFFFFF"/>
              </a:solidFill>
              <a:effectLst/>
              <a:latin typeface="Arial" charset="0"/>
            </a:endParaRPr>
          </a:p>
        </p:txBody>
      </p:sp>
      <p:sp>
        <p:nvSpPr>
          <p:cNvPr id="10" name="Right Arrow 9"/>
          <p:cNvSpPr/>
          <p:nvPr/>
        </p:nvSpPr>
        <p:spPr bwMode="auto">
          <a:xfrm>
            <a:off x="6477000" y="2209800"/>
            <a:ext cx="1066800" cy="304800"/>
          </a:xfrm>
          <a:prstGeom prst="rightArrow">
            <a:avLst/>
          </a:prstGeom>
          <a:solidFill>
            <a:schemeClr val="accent1"/>
          </a:solidFill>
          <a:ln w="9525"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smtClean="0">
              <a:ln>
                <a:noFill/>
              </a:ln>
              <a:solidFill>
                <a:srgbClr val="FFFFFF"/>
              </a:solidFill>
              <a:effectLst/>
              <a:latin typeface="Arial" charset="0"/>
            </a:endParaRPr>
          </a:p>
        </p:txBody>
      </p:sp>
      <p:sp>
        <p:nvSpPr>
          <p:cNvPr id="11" name="Right Arrow 10"/>
          <p:cNvSpPr/>
          <p:nvPr/>
        </p:nvSpPr>
        <p:spPr bwMode="auto">
          <a:xfrm rot="10800000">
            <a:off x="1004837" y="2312894"/>
            <a:ext cx="1066800" cy="304800"/>
          </a:xfrm>
          <a:prstGeom prst="rightArrow">
            <a:avLst/>
          </a:prstGeom>
          <a:solidFill>
            <a:schemeClr val="accent1"/>
          </a:solidFill>
          <a:ln w="9525"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smtClean="0">
              <a:ln>
                <a:noFill/>
              </a:ln>
              <a:solidFill>
                <a:srgbClr val="FFFFFF"/>
              </a:solidFill>
              <a:effectLst/>
              <a:latin typeface="Arial" charset="0"/>
            </a:endParaRPr>
          </a:p>
        </p:txBody>
      </p:sp>
      <p:sp>
        <p:nvSpPr>
          <p:cNvPr id="12" name="Rectangle 11"/>
          <p:cNvSpPr/>
          <p:nvPr/>
        </p:nvSpPr>
        <p:spPr>
          <a:xfrm>
            <a:off x="7315200" y="2514600"/>
            <a:ext cx="1176925" cy="461665"/>
          </a:xfrm>
          <a:prstGeom prst="rect">
            <a:avLst/>
          </a:prstGeom>
        </p:spPr>
        <p:txBody>
          <a:bodyPr wrap="none">
            <a:spAutoFit/>
          </a:bodyPr>
          <a:lstStyle/>
          <a:p>
            <a:r>
              <a:rPr lang="en-US" altLang="en-US" dirty="0">
                <a:latin typeface="Times New Roman" panose="02020603050405020304" pitchFamily="18" charset="0"/>
                <a:ea typeface="Calibri" panose="020F0502020204030204" pitchFamily="34" charset="0"/>
                <a:cs typeface="Times New Roman" panose="02020603050405020304" pitchFamily="18" charset="0"/>
              </a:rPr>
              <a:t>200 </a:t>
            </a:r>
            <a:r>
              <a:rPr lang="en-US" altLang="en-US" dirty="0" err="1">
                <a:latin typeface="Times New Roman" panose="02020603050405020304" pitchFamily="18" charset="0"/>
                <a:ea typeface="Calibri" panose="020F0502020204030204" pitchFamily="34" charset="0"/>
                <a:cs typeface="Times New Roman" panose="02020603050405020304" pitchFamily="18" charset="0"/>
              </a:rPr>
              <a:t>kN</a:t>
            </a:r>
            <a:r>
              <a:rPr lang="en-US" alt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sp>
        <p:nvSpPr>
          <p:cNvPr id="13" name="Rectangle 12"/>
          <p:cNvSpPr/>
          <p:nvPr/>
        </p:nvSpPr>
        <p:spPr>
          <a:xfrm>
            <a:off x="587275" y="2622159"/>
            <a:ext cx="1176925" cy="461665"/>
          </a:xfrm>
          <a:prstGeom prst="rect">
            <a:avLst/>
          </a:prstGeom>
        </p:spPr>
        <p:txBody>
          <a:bodyPr wrap="none">
            <a:spAutoFit/>
          </a:bodyPr>
          <a:lstStyle/>
          <a:p>
            <a:r>
              <a:rPr lang="en-US" altLang="en-US" dirty="0">
                <a:latin typeface="Times New Roman" panose="02020603050405020304" pitchFamily="18" charset="0"/>
                <a:ea typeface="Calibri" panose="020F0502020204030204" pitchFamily="34" charset="0"/>
                <a:cs typeface="Times New Roman" panose="02020603050405020304" pitchFamily="18" charset="0"/>
              </a:rPr>
              <a:t>200 </a:t>
            </a:r>
            <a:r>
              <a:rPr lang="en-US" altLang="en-US" dirty="0" err="1">
                <a:latin typeface="Times New Roman" panose="02020603050405020304" pitchFamily="18" charset="0"/>
                <a:ea typeface="Calibri" panose="020F0502020204030204" pitchFamily="34" charset="0"/>
                <a:cs typeface="Times New Roman" panose="02020603050405020304" pitchFamily="18" charset="0"/>
              </a:rPr>
              <a:t>kN</a:t>
            </a:r>
            <a:r>
              <a:rPr lang="en-US" alt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sp>
        <p:nvSpPr>
          <p:cNvPr id="14" name="Right Arrow 13"/>
          <p:cNvSpPr/>
          <p:nvPr/>
        </p:nvSpPr>
        <p:spPr bwMode="auto">
          <a:xfrm rot="16200000">
            <a:off x="3875784" y="533400"/>
            <a:ext cx="1066800" cy="304800"/>
          </a:xfrm>
          <a:prstGeom prst="rightArrow">
            <a:avLst/>
          </a:prstGeom>
          <a:solidFill>
            <a:schemeClr val="accent1"/>
          </a:solidFill>
          <a:ln w="9525"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smtClean="0">
              <a:ln>
                <a:noFill/>
              </a:ln>
              <a:solidFill>
                <a:srgbClr val="FFFFFF"/>
              </a:solidFill>
              <a:effectLst/>
              <a:latin typeface="Arial" charset="0"/>
            </a:endParaRPr>
          </a:p>
        </p:txBody>
      </p:sp>
      <p:sp>
        <p:nvSpPr>
          <p:cNvPr id="15" name="Right Arrow 14"/>
          <p:cNvSpPr/>
          <p:nvPr/>
        </p:nvSpPr>
        <p:spPr bwMode="auto">
          <a:xfrm rot="5400000">
            <a:off x="3736831" y="3731666"/>
            <a:ext cx="1066800" cy="304800"/>
          </a:xfrm>
          <a:prstGeom prst="rightArrow">
            <a:avLst/>
          </a:prstGeom>
          <a:solidFill>
            <a:schemeClr val="accent1"/>
          </a:solidFill>
          <a:ln w="9525"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smtClean="0">
              <a:ln>
                <a:noFill/>
              </a:ln>
              <a:solidFill>
                <a:srgbClr val="FFFFFF"/>
              </a:solidFill>
              <a:effectLst/>
              <a:latin typeface="Arial" charset="0"/>
            </a:endParaRPr>
          </a:p>
        </p:txBody>
      </p:sp>
      <p:sp>
        <p:nvSpPr>
          <p:cNvPr id="18" name="Right Arrow 17"/>
          <p:cNvSpPr/>
          <p:nvPr/>
        </p:nvSpPr>
        <p:spPr bwMode="auto">
          <a:xfrm rot="7776665">
            <a:off x="3244851" y="2838916"/>
            <a:ext cx="1066800" cy="304800"/>
          </a:xfrm>
          <a:prstGeom prst="rightArrow">
            <a:avLst/>
          </a:prstGeom>
          <a:solidFill>
            <a:schemeClr val="accent1"/>
          </a:solidFill>
          <a:ln w="9525"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smtClean="0">
              <a:ln>
                <a:noFill/>
              </a:ln>
              <a:solidFill>
                <a:srgbClr val="FFFFFF"/>
              </a:solidFill>
              <a:effectLst/>
              <a:latin typeface="Arial" charset="0"/>
            </a:endParaRPr>
          </a:p>
        </p:txBody>
      </p:sp>
      <p:sp>
        <p:nvSpPr>
          <p:cNvPr id="19" name="Rectangle 18"/>
          <p:cNvSpPr/>
          <p:nvPr/>
        </p:nvSpPr>
        <p:spPr>
          <a:xfrm>
            <a:off x="4570549" y="108768"/>
            <a:ext cx="1176925" cy="461665"/>
          </a:xfrm>
          <a:prstGeom prst="rect">
            <a:avLst/>
          </a:prstGeom>
        </p:spPr>
        <p:txBody>
          <a:bodyPr wrap="none">
            <a:spAutoFit/>
          </a:bodyPr>
          <a:lstStyle/>
          <a:p>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600 </a:t>
            </a:r>
            <a:r>
              <a:rPr lang="en-US" altLang="en-US" dirty="0" err="1">
                <a:latin typeface="Times New Roman" panose="02020603050405020304" pitchFamily="18" charset="0"/>
                <a:ea typeface="Calibri" panose="020F0502020204030204" pitchFamily="34" charset="0"/>
                <a:cs typeface="Times New Roman" panose="02020603050405020304" pitchFamily="18" charset="0"/>
              </a:rPr>
              <a:t>kN</a:t>
            </a:r>
            <a:r>
              <a:rPr lang="en-US" alt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sp>
        <p:nvSpPr>
          <p:cNvPr id="20" name="Rectangle 19"/>
          <p:cNvSpPr/>
          <p:nvPr/>
        </p:nvSpPr>
        <p:spPr>
          <a:xfrm>
            <a:off x="2448065" y="2767844"/>
            <a:ext cx="1176925" cy="461665"/>
          </a:xfrm>
          <a:prstGeom prst="rect">
            <a:avLst/>
          </a:prstGeom>
        </p:spPr>
        <p:txBody>
          <a:bodyPr wrap="none">
            <a:spAutoFit/>
          </a:bodyPr>
          <a:lstStyle/>
          <a:p>
            <a:r>
              <a:rPr lang="en-US" altLang="en-US" dirty="0" smtClean="0">
                <a:latin typeface="Times New Roman" panose="02020603050405020304" pitchFamily="18" charset="0"/>
                <a:ea typeface="Calibri" panose="020F0502020204030204" pitchFamily="34" charset="0"/>
                <a:cs typeface="Times New Roman" panose="02020603050405020304" pitchFamily="18" charset="0"/>
              </a:rPr>
              <a:t>400 </a:t>
            </a:r>
            <a:r>
              <a:rPr lang="en-US" altLang="en-US" dirty="0" err="1">
                <a:latin typeface="Times New Roman" panose="02020603050405020304" pitchFamily="18" charset="0"/>
                <a:ea typeface="Calibri" panose="020F0502020204030204" pitchFamily="34" charset="0"/>
                <a:cs typeface="Times New Roman" panose="02020603050405020304" pitchFamily="18" charset="0"/>
              </a:rPr>
              <a:t>kN</a:t>
            </a:r>
            <a:r>
              <a:rPr lang="en-US" alt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877080" y="3671280"/>
              <a:ext cx="2249280" cy="2189160"/>
            </p14:xfrm>
          </p:contentPart>
        </mc:Choice>
        <mc:Fallback>
          <p:pic>
            <p:nvPicPr>
              <p:cNvPr id="2" name="Ink 1"/>
              <p:cNvPicPr/>
              <p:nvPr/>
            </p:nvPicPr>
            <p:blipFill>
              <a:blip r:embed="rId3"/>
              <a:stretch>
                <a:fillRect/>
              </a:stretch>
            </p:blipFill>
            <p:spPr>
              <a:xfrm>
                <a:off x="6870240" y="3663000"/>
                <a:ext cx="2261160" cy="2202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51200" y="830520"/>
              <a:ext cx="8163000" cy="5628240"/>
            </p14:xfrm>
          </p:contentPart>
        </mc:Choice>
        <mc:Fallback>
          <p:pic>
            <p:nvPicPr>
              <p:cNvPr id="3" name="Ink 2"/>
              <p:cNvPicPr/>
              <p:nvPr/>
            </p:nvPicPr>
            <p:blipFill>
              <a:blip r:embed="rId5"/>
              <a:stretch>
                <a:fillRect/>
              </a:stretch>
            </p:blipFill>
            <p:spPr>
              <a:xfrm>
                <a:off x="143280" y="821160"/>
                <a:ext cx="8180280" cy="5643360"/>
              </a:xfrm>
              <a:prstGeom prst="rect">
                <a:avLst/>
              </a:prstGeom>
            </p:spPr>
          </p:pic>
        </mc:Fallback>
      </mc:AlternateContent>
    </p:spTree>
    <p:extLst>
      <p:ext uri="{BB962C8B-B14F-4D97-AF65-F5344CB8AC3E}">
        <p14:creationId xmlns:p14="http://schemas.microsoft.com/office/powerpoint/2010/main" val="6472852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304800"/>
            <a:ext cx="4701396" cy="762000"/>
          </a:xfrm>
          <a:prstGeom prst="rect">
            <a:avLst/>
          </a:prstGeom>
        </p:spPr>
      </p:pic>
      <p:pic>
        <p:nvPicPr>
          <p:cNvPr id="5" name="Picture 4"/>
          <p:cNvPicPr>
            <a:picLocks noChangeAspect="1"/>
          </p:cNvPicPr>
          <p:nvPr/>
        </p:nvPicPr>
        <p:blipFill>
          <a:blip r:embed="rId3"/>
          <a:stretch>
            <a:fillRect/>
          </a:stretch>
        </p:blipFill>
        <p:spPr>
          <a:xfrm>
            <a:off x="533400" y="2667000"/>
            <a:ext cx="4472796" cy="651103"/>
          </a:xfrm>
          <a:prstGeom prst="rect">
            <a:avLst/>
          </a:prstGeom>
        </p:spPr>
      </p:pic>
      <p:pic>
        <p:nvPicPr>
          <p:cNvPr id="6" name="Picture 5"/>
          <p:cNvPicPr>
            <a:picLocks noChangeAspect="1"/>
          </p:cNvPicPr>
          <p:nvPr/>
        </p:nvPicPr>
        <p:blipFill>
          <a:blip r:embed="rId4"/>
          <a:stretch>
            <a:fillRect/>
          </a:stretch>
        </p:blipFill>
        <p:spPr>
          <a:xfrm>
            <a:off x="506506" y="5034561"/>
            <a:ext cx="4648200" cy="645176"/>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339840" y="9360"/>
              <a:ext cx="8993880" cy="6630840"/>
            </p14:xfrm>
          </p:contentPart>
        </mc:Choice>
        <mc:Fallback>
          <p:pic>
            <p:nvPicPr>
              <p:cNvPr id="2" name="Ink 1"/>
              <p:cNvPicPr/>
              <p:nvPr/>
            </p:nvPicPr>
            <p:blipFill>
              <a:blip r:embed="rId6"/>
              <a:stretch>
                <a:fillRect/>
              </a:stretch>
            </p:blipFill>
            <p:spPr>
              <a:xfrm>
                <a:off x="335160" y="5760"/>
                <a:ext cx="9005760" cy="6640560"/>
              </a:xfrm>
              <a:prstGeom prst="rect">
                <a:avLst/>
              </a:prstGeom>
            </p:spPr>
          </p:pic>
        </mc:Fallback>
      </mc:AlternateContent>
    </p:spTree>
    <p:extLst>
      <p:ext uri="{BB962C8B-B14F-4D97-AF65-F5344CB8AC3E}">
        <p14:creationId xmlns:p14="http://schemas.microsoft.com/office/powerpoint/2010/main" val="403007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7681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98280" y="162000"/>
              <a:ext cx="9072360" cy="6510240"/>
            </p14:xfrm>
          </p:contentPart>
        </mc:Choice>
        <mc:Fallback>
          <p:pic>
            <p:nvPicPr>
              <p:cNvPr id="2" name="Ink 1"/>
              <p:cNvPicPr/>
              <p:nvPr/>
            </p:nvPicPr>
            <p:blipFill>
              <a:blip r:embed="rId3"/>
              <a:stretch>
                <a:fillRect/>
              </a:stretch>
            </p:blipFill>
            <p:spPr>
              <a:xfrm>
                <a:off x="90360" y="157320"/>
                <a:ext cx="9086040" cy="6521760"/>
              </a:xfrm>
              <a:prstGeom prst="rect">
                <a:avLst/>
              </a:prstGeom>
            </p:spPr>
          </p:pic>
        </mc:Fallback>
      </mc:AlternateContent>
    </p:spTree>
    <p:extLst>
      <p:ext uri="{BB962C8B-B14F-4D97-AF65-F5344CB8AC3E}">
        <p14:creationId xmlns:p14="http://schemas.microsoft.com/office/powerpoint/2010/main" val="40364884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bwMode="auto">
          <a:xfrm>
            <a:off x="609600" y="1600200"/>
            <a:ext cx="7924800" cy="350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sz="3200" smtClean="0">
                <a:solidFill>
                  <a:srgbClr val="FFFFFF"/>
                </a:solidFill>
              </a:rPr>
              <a:t>Relationship between modulus of elasticity and modulus of rigidity</a:t>
            </a:r>
            <a:br>
              <a:rPr lang="en-US" altLang="en-US" sz="3200" smtClean="0">
                <a:solidFill>
                  <a:srgbClr val="FFFFFF"/>
                </a:solidFill>
              </a:rPr>
            </a:br>
            <a:r>
              <a:rPr lang="en-US" altLang="en-US" sz="3200" smtClean="0">
                <a:solidFill>
                  <a:srgbClr val="FFFFFF"/>
                </a:solidFill>
              </a:rPr>
              <a:t>Relationship between E, G and K</a:t>
            </a:r>
            <a:br>
              <a:rPr lang="en-US" altLang="en-US" sz="3200" smtClean="0">
                <a:solidFill>
                  <a:srgbClr val="FFFFFF"/>
                </a:solidFill>
              </a:rPr>
            </a:br>
            <a:r>
              <a:rPr lang="en-US" altLang="en-US" sz="3200" smtClean="0">
                <a:solidFill>
                  <a:srgbClr val="FFFFFF"/>
                </a:solidFill>
              </a:rPr>
              <a:t>Application problems</a:t>
            </a:r>
          </a:p>
        </p:txBody>
      </p:sp>
      <p:sp>
        <p:nvSpPr>
          <p:cNvPr id="91139" name="Line 12"/>
          <p:cNvSpPr>
            <a:spLocks noChangeShapeType="1"/>
          </p:cNvSpPr>
          <p:nvPr/>
        </p:nvSpPr>
        <p:spPr bwMode="auto">
          <a:xfrm>
            <a:off x="0" y="8382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Title 1">
            <a:extLst/>
          </p:cNvPr>
          <p:cNvSpPr txBox="1">
            <a:spLocks/>
          </p:cNvSpPr>
          <p:nvPr/>
        </p:nvSpPr>
        <p:spPr bwMode="auto">
          <a:xfrm>
            <a:off x="457200" y="0"/>
            <a:ext cx="8229600" cy="1143000"/>
          </a:xfrm>
          <a:prstGeom prst="rect">
            <a:avLst/>
          </a:prstGeom>
          <a:noFill/>
          <a:ln>
            <a:miter lim="800000"/>
            <a:headEnd/>
            <a:tailEnd/>
          </a:ln>
        </p:spPr>
        <p:txBody>
          <a:bodyPr/>
          <a:lstStyle/>
          <a:p>
            <a:pPr algn="ctr">
              <a:defRPr/>
            </a:pPr>
            <a:r>
              <a:rPr lang="en-US" sz="4400" kern="0" dirty="0">
                <a:solidFill>
                  <a:srgbClr val="FFFF00"/>
                </a:solidFill>
                <a:latin typeface="+mj-lt"/>
                <a:ea typeface="+mj-ea"/>
                <a:cs typeface="+mj-cs"/>
              </a:rPr>
              <a:t>LECTURE 20</a:t>
            </a:r>
          </a:p>
        </p:txBody>
      </p:sp>
      <p:sp>
        <p:nvSpPr>
          <p:cNvPr id="11" name="Rectangle 10">
            <a:extLst/>
          </p:cNvPr>
          <p:cNvSpPr/>
          <p:nvPr/>
        </p:nvSpPr>
        <p:spPr>
          <a:xfrm>
            <a:off x="533400" y="914400"/>
            <a:ext cx="1893888" cy="584200"/>
          </a:xfrm>
          <a:prstGeom prst="rect">
            <a:avLst/>
          </a:prstGeom>
        </p:spPr>
        <p:txBody>
          <a:bodyPr wrap="none">
            <a:spAutoFit/>
          </a:bodyPr>
          <a:lstStyle/>
          <a:p>
            <a:pPr algn="ctr" eaLnBrk="1" hangingPunct="1">
              <a:spcBef>
                <a:spcPct val="50000"/>
              </a:spcBef>
              <a:defRPr/>
            </a:pPr>
            <a:r>
              <a:rPr lang="en-US" sz="3200" b="1" dirty="0">
                <a:solidFill>
                  <a:srgbClr val="FFFF00"/>
                </a:solidFill>
                <a:latin typeface="+mn-lt"/>
              </a:rPr>
              <a:t>Contents:</a:t>
            </a:r>
          </a:p>
        </p:txBody>
      </p:sp>
      <p:sp>
        <p:nvSpPr>
          <p:cNvPr id="91142" name="TextBox 1"/>
          <p:cNvSpPr txBox="1">
            <a:spLocks noChangeArrowheads="1"/>
          </p:cNvSpPr>
          <p:nvPr/>
        </p:nvSpPr>
        <p:spPr bwMode="auto">
          <a:xfrm>
            <a:off x="7696200" y="60960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hlinkClick r:id="rId3" action="ppaction://hlinksldjump"/>
              </a:rPr>
              <a:t>HOME</a:t>
            </a:r>
            <a:endParaRPr lang="en-US" altLang="en-US">
              <a:latin typeface="Times New Roman" panose="02020603050405020304" pitchFamily="18" charset="0"/>
            </a:endParaRPr>
          </a:p>
        </p:txBody>
      </p:sp>
      <p:pic>
        <p:nvPicPr>
          <p:cNvPr id="91143"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Line 7"/>
          <p:cNvSpPr>
            <a:spLocks noChangeShapeType="1"/>
          </p:cNvSpPr>
          <p:nvPr/>
        </p:nvSpPr>
        <p:spPr bwMode="auto">
          <a:xfrm>
            <a:off x="-25400" y="7620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7276" name="Text Box 12">
            <a:extLst/>
          </p:cNvPr>
          <p:cNvSpPr txBox="1">
            <a:spLocks noChangeArrowheads="1"/>
          </p:cNvSpPr>
          <p:nvPr/>
        </p:nvSpPr>
        <p:spPr bwMode="auto">
          <a:xfrm>
            <a:off x="1067577" y="50686"/>
            <a:ext cx="6698559" cy="738188"/>
          </a:xfrm>
          <a:prstGeom prst="rect">
            <a:avLst/>
          </a:prstGeom>
          <a:noFill/>
          <a:ln w="9525" algn="ctr">
            <a:noFill/>
            <a:miter lim="800000"/>
            <a:headEnd/>
            <a:tailEnd/>
          </a:ln>
        </p:spPr>
        <p:txBody>
          <a:bodyPr wrap="square" lIns="0" tIns="0" rIns="0" bIns="0">
            <a:spAutoFit/>
          </a:bodyPr>
          <a:lstStyle/>
          <a:p>
            <a:pPr eaLnBrk="1" hangingPunct="1">
              <a:spcBef>
                <a:spcPct val="50000"/>
              </a:spcBef>
              <a:defRPr/>
            </a:pPr>
            <a:r>
              <a:rPr lang="en-US" altLang="en-US" dirty="0">
                <a:latin typeface="+mn-lt"/>
                <a:cs typeface="Arial" charset="0"/>
              </a:rPr>
              <a:t>Relationship between young’s modulus of elasticity (E) and modulus of rigidity (G) :-</a:t>
            </a:r>
          </a:p>
        </p:txBody>
      </p:sp>
      <p:sp>
        <p:nvSpPr>
          <p:cNvPr id="907285" name="Text Box 21"/>
          <p:cNvSpPr txBox="1">
            <a:spLocks noChangeArrowheads="1"/>
          </p:cNvSpPr>
          <p:nvPr/>
        </p:nvSpPr>
        <p:spPr bwMode="auto">
          <a:xfrm>
            <a:off x="5638800" y="2057400"/>
            <a:ext cx="77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B</a:t>
            </a:r>
          </a:p>
        </p:txBody>
      </p:sp>
      <p:grpSp>
        <p:nvGrpSpPr>
          <p:cNvPr id="93189" name="Group 1"/>
          <p:cNvGrpSpPr>
            <a:grpSpLocks/>
          </p:cNvGrpSpPr>
          <p:nvPr/>
        </p:nvGrpSpPr>
        <p:grpSpPr bwMode="auto">
          <a:xfrm>
            <a:off x="4816839" y="1066800"/>
            <a:ext cx="4343400" cy="3305175"/>
            <a:chOff x="2438400" y="1643063"/>
            <a:chExt cx="3078163" cy="2400300"/>
          </a:xfrm>
        </p:grpSpPr>
        <p:sp>
          <p:nvSpPr>
            <p:cNvPr id="93192" name="Rectangle 13"/>
            <p:cNvSpPr>
              <a:spLocks noChangeArrowheads="1"/>
            </p:cNvSpPr>
            <p:nvPr/>
          </p:nvSpPr>
          <p:spPr bwMode="auto">
            <a:xfrm>
              <a:off x="3175000" y="1928813"/>
              <a:ext cx="1947863" cy="1749425"/>
            </a:xfrm>
            <a:prstGeom prst="rect">
              <a:avLst/>
            </a:prstGeom>
            <a:noFill/>
            <a:ln w="9525" algn="ctr">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93193" name="Line 14"/>
            <p:cNvSpPr>
              <a:spLocks noChangeShapeType="1"/>
            </p:cNvSpPr>
            <p:nvPr/>
          </p:nvSpPr>
          <p:spPr bwMode="auto">
            <a:xfrm>
              <a:off x="5181600" y="2176463"/>
              <a:ext cx="4763" cy="1425575"/>
            </a:xfrm>
            <a:prstGeom prst="line">
              <a:avLst/>
            </a:prstGeom>
            <a:noFill/>
            <a:ln w="9525">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194" name="Line 15"/>
            <p:cNvSpPr>
              <a:spLocks noChangeShapeType="1"/>
            </p:cNvSpPr>
            <p:nvPr/>
          </p:nvSpPr>
          <p:spPr bwMode="auto">
            <a:xfrm flipH="1">
              <a:off x="3276600" y="1795463"/>
              <a:ext cx="1295400" cy="0"/>
            </a:xfrm>
            <a:prstGeom prst="line">
              <a:avLst/>
            </a:prstGeom>
            <a:noFill/>
            <a:ln w="9525">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195" name="Line 16"/>
            <p:cNvSpPr>
              <a:spLocks noChangeShapeType="1"/>
            </p:cNvSpPr>
            <p:nvPr/>
          </p:nvSpPr>
          <p:spPr bwMode="auto">
            <a:xfrm flipH="1" flipV="1">
              <a:off x="3276600" y="3776663"/>
              <a:ext cx="1676400" cy="0"/>
            </a:xfrm>
            <a:prstGeom prst="line">
              <a:avLst/>
            </a:prstGeom>
            <a:noFill/>
            <a:ln w="9525">
              <a:solidFill>
                <a:srgbClr val="FFFFFF"/>
              </a:solidFill>
              <a:round/>
              <a:headEnd type="arrow" w="med" len="me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196" name="Line 17"/>
            <p:cNvSpPr>
              <a:spLocks noChangeShapeType="1"/>
            </p:cNvSpPr>
            <p:nvPr/>
          </p:nvSpPr>
          <p:spPr bwMode="auto">
            <a:xfrm>
              <a:off x="3124200" y="2100263"/>
              <a:ext cx="0" cy="1295400"/>
            </a:xfrm>
            <a:prstGeom prst="line">
              <a:avLst/>
            </a:prstGeom>
            <a:noFill/>
            <a:ln w="9525">
              <a:solidFill>
                <a:srgbClr val="FFFFFF"/>
              </a:solidFill>
              <a:round/>
              <a:headEnd type="arrow" w="med" len="me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197" name="Text Box 18"/>
            <p:cNvSpPr txBox="1">
              <a:spLocks noChangeArrowheads="1"/>
            </p:cNvSpPr>
            <p:nvPr/>
          </p:nvSpPr>
          <p:spPr bwMode="auto">
            <a:xfrm>
              <a:off x="2895600" y="1643063"/>
              <a:ext cx="388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A</a:t>
              </a:r>
            </a:p>
          </p:txBody>
        </p:sp>
        <p:sp>
          <p:nvSpPr>
            <p:cNvPr id="93198" name="Text Box 19"/>
            <p:cNvSpPr txBox="1">
              <a:spLocks noChangeArrowheads="1"/>
            </p:cNvSpPr>
            <p:nvPr/>
          </p:nvSpPr>
          <p:spPr bwMode="auto">
            <a:xfrm>
              <a:off x="2789238" y="3548063"/>
              <a:ext cx="487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D</a:t>
              </a:r>
            </a:p>
          </p:txBody>
        </p:sp>
        <p:sp>
          <p:nvSpPr>
            <p:cNvPr id="93199" name="Text Box 20"/>
            <p:cNvSpPr txBox="1">
              <a:spLocks noChangeArrowheads="1"/>
            </p:cNvSpPr>
            <p:nvPr/>
          </p:nvSpPr>
          <p:spPr bwMode="auto">
            <a:xfrm>
              <a:off x="3886200" y="3678238"/>
              <a:ext cx="4873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l-GR" altLang="en-US">
                  <a:latin typeface="Times New Roman" panose="02020603050405020304" pitchFamily="18" charset="0"/>
                </a:rPr>
                <a:t>τ</a:t>
              </a:r>
            </a:p>
          </p:txBody>
        </p:sp>
        <p:sp>
          <p:nvSpPr>
            <p:cNvPr id="93200" name="Text Box 22"/>
            <p:cNvSpPr txBox="1">
              <a:spLocks noChangeArrowheads="1"/>
            </p:cNvSpPr>
            <p:nvPr/>
          </p:nvSpPr>
          <p:spPr bwMode="auto">
            <a:xfrm>
              <a:off x="5029200" y="2497138"/>
              <a:ext cx="4873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l-GR" altLang="en-US">
                  <a:latin typeface="Times New Roman" panose="02020603050405020304" pitchFamily="18" charset="0"/>
                </a:rPr>
                <a:t>τ</a:t>
              </a:r>
            </a:p>
          </p:txBody>
        </p:sp>
        <p:sp>
          <p:nvSpPr>
            <p:cNvPr id="93201" name="Line 23"/>
            <p:cNvSpPr>
              <a:spLocks noChangeShapeType="1"/>
            </p:cNvSpPr>
            <p:nvPr/>
          </p:nvSpPr>
          <p:spPr bwMode="auto">
            <a:xfrm flipH="1">
              <a:off x="3175000" y="1928813"/>
              <a:ext cx="1947863" cy="17494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02" name="Line 24"/>
            <p:cNvSpPr>
              <a:spLocks noChangeShapeType="1"/>
            </p:cNvSpPr>
            <p:nvPr/>
          </p:nvSpPr>
          <p:spPr bwMode="auto">
            <a:xfrm>
              <a:off x="3175000" y="1928813"/>
              <a:ext cx="1947863" cy="17494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03" name="Text Box 25"/>
            <p:cNvSpPr txBox="1">
              <a:spLocks noChangeArrowheads="1"/>
            </p:cNvSpPr>
            <p:nvPr/>
          </p:nvSpPr>
          <p:spPr bwMode="auto">
            <a:xfrm>
              <a:off x="4127500" y="1828800"/>
              <a:ext cx="2921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a</a:t>
              </a:r>
            </a:p>
          </p:txBody>
        </p:sp>
        <p:sp>
          <p:nvSpPr>
            <p:cNvPr id="93204" name="Text Box 26"/>
            <p:cNvSpPr txBox="1">
              <a:spLocks noChangeArrowheads="1"/>
            </p:cNvSpPr>
            <p:nvPr/>
          </p:nvSpPr>
          <p:spPr bwMode="auto">
            <a:xfrm>
              <a:off x="4830763" y="2176463"/>
              <a:ext cx="3889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a</a:t>
              </a:r>
            </a:p>
          </p:txBody>
        </p:sp>
        <p:sp>
          <p:nvSpPr>
            <p:cNvPr id="93205" name="Arc 27"/>
            <p:cNvSpPr>
              <a:spLocks/>
            </p:cNvSpPr>
            <p:nvPr/>
          </p:nvSpPr>
          <p:spPr bwMode="auto">
            <a:xfrm flipV="1">
              <a:off x="3276600" y="1905000"/>
              <a:ext cx="195263" cy="10953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93206" name="Rectangle 28"/>
            <p:cNvSpPr>
              <a:spLocks noChangeArrowheads="1"/>
            </p:cNvSpPr>
            <p:nvPr/>
          </p:nvSpPr>
          <p:spPr bwMode="auto">
            <a:xfrm>
              <a:off x="3429000" y="1905000"/>
              <a:ext cx="406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45˚</a:t>
              </a:r>
            </a:p>
          </p:txBody>
        </p:sp>
        <p:sp>
          <p:nvSpPr>
            <p:cNvPr id="93207" name="Line 29"/>
            <p:cNvSpPr>
              <a:spLocks noChangeShapeType="1"/>
            </p:cNvSpPr>
            <p:nvPr/>
          </p:nvSpPr>
          <p:spPr bwMode="auto">
            <a:xfrm>
              <a:off x="4800600" y="1871663"/>
              <a:ext cx="304800" cy="1785937"/>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08" name="Line 30"/>
            <p:cNvSpPr>
              <a:spLocks noChangeShapeType="1"/>
            </p:cNvSpPr>
            <p:nvPr/>
          </p:nvSpPr>
          <p:spPr bwMode="auto">
            <a:xfrm flipH="1" flipV="1">
              <a:off x="2819400" y="1947863"/>
              <a:ext cx="2286000" cy="1709737"/>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09" name="Line 31"/>
            <p:cNvSpPr>
              <a:spLocks noChangeShapeType="1"/>
            </p:cNvSpPr>
            <p:nvPr/>
          </p:nvSpPr>
          <p:spPr bwMode="auto">
            <a:xfrm flipH="1">
              <a:off x="2819400" y="1933575"/>
              <a:ext cx="381000" cy="14288"/>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10" name="Line 32"/>
            <p:cNvSpPr>
              <a:spLocks noChangeShapeType="1"/>
            </p:cNvSpPr>
            <p:nvPr/>
          </p:nvSpPr>
          <p:spPr bwMode="auto">
            <a:xfrm flipH="1" flipV="1">
              <a:off x="2819400" y="1947863"/>
              <a:ext cx="381000" cy="1785937"/>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11" name="Text Box 33"/>
            <p:cNvSpPr txBox="1">
              <a:spLocks noChangeArrowheads="1"/>
            </p:cNvSpPr>
            <p:nvPr/>
          </p:nvSpPr>
          <p:spPr bwMode="auto">
            <a:xfrm>
              <a:off x="2438400" y="1719263"/>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A</a:t>
              </a:r>
              <a:r>
                <a:rPr lang="en-US" altLang="en-US" sz="2000" baseline="30000">
                  <a:latin typeface="Times New Roman" panose="02020603050405020304" pitchFamily="18" charset="0"/>
                </a:rPr>
                <a:t>1</a:t>
              </a:r>
            </a:p>
          </p:txBody>
        </p:sp>
        <p:sp>
          <p:nvSpPr>
            <p:cNvPr id="93212" name="Line 34"/>
            <p:cNvSpPr>
              <a:spLocks noChangeShapeType="1"/>
            </p:cNvSpPr>
            <p:nvPr/>
          </p:nvSpPr>
          <p:spPr bwMode="auto">
            <a:xfrm>
              <a:off x="2971800" y="3014663"/>
              <a:ext cx="228600"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13" name="Line 35"/>
            <p:cNvSpPr>
              <a:spLocks noChangeShapeType="1"/>
            </p:cNvSpPr>
            <p:nvPr/>
          </p:nvSpPr>
          <p:spPr bwMode="auto">
            <a:xfrm>
              <a:off x="4953000" y="3014663"/>
              <a:ext cx="228600"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14" name="Text Box 36"/>
            <p:cNvSpPr txBox="1">
              <a:spLocks noChangeArrowheads="1"/>
            </p:cNvSpPr>
            <p:nvPr/>
          </p:nvSpPr>
          <p:spPr bwMode="auto">
            <a:xfrm>
              <a:off x="4876800" y="2633663"/>
              <a:ext cx="381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l-GR" altLang="en-US">
                  <a:latin typeface="Times New Roman" panose="02020603050405020304" pitchFamily="18" charset="0"/>
                  <a:cs typeface="Times New Roman" panose="02020603050405020304" pitchFamily="18" charset="0"/>
                </a:rPr>
                <a:t>φ</a:t>
              </a:r>
            </a:p>
          </p:txBody>
        </p:sp>
        <p:sp>
          <p:nvSpPr>
            <p:cNvPr id="93215" name="Text Box 37"/>
            <p:cNvSpPr txBox="1">
              <a:spLocks noChangeArrowheads="1"/>
            </p:cNvSpPr>
            <p:nvPr/>
          </p:nvSpPr>
          <p:spPr bwMode="auto">
            <a:xfrm>
              <a:off x="2895600" y="2557463"/>
              <a:ext cx="381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l-GR" altLang="en-US">
                  <a:latin typeface="Times New Roman" panose="02020603050405020304" pitchFamily="18" charset="0"/>
                  <a:cs typeface="Times New Roman" panose="02020603050405020304" pitchFamily="18" charset="0"/>
                </a:rPr>
                <a:t>φ</a:t>
              </a:r>
            </a:p>
          </p:txBody>
        </p:sp>
        <p:sp>
          <p:nvSpPr>
            <p:cNvPr id="93216" name="Text Box 38"/>
            <p:cNvSpPr txBox="1">
              <a:spLocks noChangeArrowheads="1"/>
            </p:cNvSpPr>
            <p:nvPr/>
          </p:nvSpPr>
          <p:spPr bwMode="auto">
            <a:xfrm>
              <a:off x="4648200" y="1643063"/>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B</a:t>
              </a:r>
              <a:r>
                <a:rPr lang="en-US" altLang="en-US" sz="2000" baseline="30000">
                  <a:latin typeface="Times New Roman" panose="02020603050405020304" pitchFamily="18" charset="0"/>
                </a:rPr>
                <a:t>1</a:t>
              </a:r>
            </a:p>
          </p:txBody>
        </p:sp>
        <p:sp>
          <p:nvSpPr>
            <p:cNvPr id="93217" name="Rectangle 40"/>
            <p:cNvSpPr>
              <a:spLocks noChangeArrowheads="1"/>
            </p:cNvSpPr>
            <p:nvPr/>
          </p:nvSpPr>
          <p:spPr bwMode="auto">
            <a:xfrm>
              <a:off x="5130800" y="3597275"/>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C</a:t>
              </a:r>
            </a:p>
          </p:txBody>
        </p:sp>
        <p:sp>
          <p:nvSpPr>
            <p:cNvPr id="93218" name="Line 41"/>
            <p:cNvSpPr>
              <a:spLocks noChangeShapeType="1"/>
            </p:cNvSpPr>
            <p:nvPr/>
          </p:nvSpPr>
          <p:spPr bwMode="auto">
            <a:xfrm flipH="1">
              <a:off x="3048000" y="1905000"/>
              <a:ext cx="152400" cy="2286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19" name="Text Box 42"/>
            <p:cNvSpPr txBox="1">
              <a:spLocks noChangeArrowheads="1"/>
            </p:cNvSpPr>
            <p:nvPr/>
          </p:nvSpPr>
          <p:spPr bwMode="auto">
            <a:xfrm>
              <a:off x="2895600" y="20574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H</a:t>
              </a:r>
            </a:p>
          </p:txBody>
        </p:sp>
      </p:grpSp>
      <p:pic>
        <p:nvPicPr>
          <p:cNvPr id="93191"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1520" y="1017720"/>
              <a:ext cx="8515440" cy="5762880"/>
            </p14:xfrm>
          </p:contentPart>
        </mc:Choice>
        <mc:Fallback>
          <p:pic>
            <p:nvPicPr>
              <p:cNvPr id="2" name="Ink 1"/>
              <p:cNvPicPr/>
              <p:nvPr/>
            </p:nvPicPr>
            <p:blipFill>
              <a:blip r:embed="rId5"/>
              <a:stretch>
                <a:fillRect/>
              </a:stretch>
            </p:blipFill>
            <p:spPr>
              <a:xfrm>
                <a:off x="-18000" y="1010160"/>
                <a:ext cx="8525160" cy="5773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7276"/>
                                        </p:tgtEl>
                                        <p:attrNameLst>
                                          <p:attrName>style.visibility</p:attrName>
                                        </p:attrNameLst>
                                      </p:cBhvr>
                                      <p:to>
                                        <p:strVal val="visible"/>
                                      </p:to>
                                    </p:set>
                                    <p:animEffect transition="in" filter="blinds(horizontal)">
                                      <p:cBhvr>
                                        <p:cTn id="7" dur="500"/>
                                        <p:tgtEl>
                                          <p:spTgt spid="90727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07285"/>
                                        </p:tgtEl>
                                        <p:attrNameLst>
                                          <p:attrName>style.visibility</p:attrName>
                                        </p:attrNameLst>
                                      </p:cBhvr>
                                      <p:to>
                                        <p:strVal val="visible"/>
                                      </p:to>
                                    </p:set>
                                    <p:animEffect transition="in" filter="blinds(horizontal)">
                                      <p:cBhvr>
                                        <p:cTn id="10" dur="500"/>
                                        <p:tgtEl>
                                          <p:spTgt spid="90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76" grpId="0"/>
      <p:bldP spid="90728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57200"/>
            <a:ext cx="29813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2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65150"/>
            <a:ext cx="2895600"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268" name="Rectangle 8"/>
          <p:cNvSpPr>
            <a:spLocks noChangeArrowheads="1"/>
          </p:cNvSpPr>
          <p:nvPr/>
        </p:nvSpPr>
        <p:spPr bwMode="auto">
          <a:xfrm>
            <a:off x="4114800" y="259080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1800"/>
              <a:t>Different Stiffness</a:t>
            </a:r>
          </a:p>
          <a:p>
            <a:pPr algn="ctr" eaLnBrk="1" hangingPunct="1">
              <a:spcBef>
                <a:spcPct val="50000"/>
              </a:spcBef>
            </a:pPr>
            <a:r>
              <a:rPr lang="en-US" altLang="en-US" sz="1800"/>
              <a:t>Suspension bridge for foot path</a:t>
            </a:r>
          </a:p>
          <a:p>
            <a:pPr algn="ctr" eaLnBrk="1" hangingPunct="1">
              <a:spcBef>
                <a:spcPct val="50000"/>
              </a:spcBef>
            </a:pPr>
            <a:r>
              <a:rPr lang="en-US" altLang="en-US" sz="1800"/>
              <a:t>Rigid Beam bridge for train</a:t>
            </a:r>
          </a:p>
        </p:txBody>
      </p:sp>
      <p:sp>
        <p:nvSpPr>
          <p:cNvPr id="10" name="Rectangle 9"/>
          <p:cNvSpPr>
            <a:spLocks noChangeArrowheads="1"/>
          </p:cNvSpPr>
          <p:nvPr/>
        </p:nvSpPr>
        <p:spPr bwMode="auto">
          <a:xfrm>
            <a:off x="533400" y="5943600"/>
            <a:ext cx="8229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1800" b="1">
                <a:solidFill>
                  <a:srgbClr val="FFFF00"/>
                </a:solidFill>
              </a:rPr>
              <a:t>Stiffness is the resistance of an elastic body to deformation by an applied force along a given degree of freedom.</a:t>
            </a:r>
          </a:p>
        </p:txBody>
      </p:sp>
    </p:spTree>
    <p:extLst>
      <p:ext uri="{BB962C8B-B14F-4D97-AF65-F5344CB8AC3E}">
        <p14:creationId xmlns:p14="http://schemas.microsoft.com/office/powerpoint/2010/main" val="334416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Line 7"/>
          <p:cNvSpPr>
            <a:spLocks noChangeShapeType="1"/>
          </p:cNvSpPr>
          <p:nvPr/>
        </p:nvSpPr>
        <p:spPr bwMode="auto">
          <a:xfrm>
            <a:off x="-25400" y="7620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7276" name="Text Box 12">
            <a:extLst/>
          </p:cNvPr>
          <p:cNvSpPr txBox="1">
            <a:spLocks noChangeArrowheads="1"/>
          </p:cNvSpPr>
          <p:nvPr/>
        </p:nvSpPr>
        <p:spPr bwMode="auto">
          <a:xfrm>
            <a:off x="1067577" y="50686"/>
            <a:ext cx="6698559" cy="738188"/>
          </a:xfrm>
          <a:prstGeom prst="rect">
            <a:avLst/>
          </a:prstGeom>
          <a:noFill/>
          <a:ln w="9525" algn="ctr">
            <a:noFill/>
            <a:miter lim="800000"/>
            <a:headEnd/>
            <a:tailEnd/>
          </a:ln>
        </p:spPr>
        <p:txBody>
          <a:bodyPr wrap="square" lIns="0" tIns="0" rIns="0" bIns="0">
            <a:spAutoFit/>
          </a:bodyPr>
          <a:lstStyle/>
          <a:p>
            <a:pPr eaLnBrk="1" hangingPunct="1">
              <a:spcBef>
                <a:spcPct val="50000"/>
              </a:spcBef>
              <a:defRPr/>
            </a:pPr>
            <a:r>
              <a:rPr lang="en-US" altLang="en-US" dirty="0">
                <a:latin typeface="+mn-lt"/>
                <a:cs typeface="Arial" charset="0"/>
              </a:rPr>
              <a:t>Relationship between young’s modulus of elasticity (E) and modulus of rigidity (G) :-</a:t>
            </a:r>
          </a:p>
        </p:txBody>
      </p:sp>
      <p:sp>
        <p:nvSpPr>
          <p:cNvPr id="907285" name="Text Box 21"/>
          <p:cNvSpPr txBox="1">
            <a:spLocks noChangeArrowheads="1"/>
          </p:cNvSpPr>
          <p:nvPr/>
        </p:nvSpPr>
        <p:spPr bwMode="auto">
          <a:xfrm>
            <a:off x="5638800" y="2057400"/>
            <a:ext cx="77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B</a:t>
            </a:r>
          </a:p>
        </p:txBody>
      </p:sp>
      <p:grpSp>
        <p:nvGrpSpPr>
          <p:cNvPr id="93189" name="Group 1"/>
          <p:cNvGrpSpPr>
            <a:grpSpLocks/>
          </p:cNvGrpSpPr>
          <p:nvPr/>
        </p:nvGrpSpPr>
        <p:grpSpPr bwMode="auto">
          <a:xfrm>
            <a:off x="4816839" y="1066800"/>
            <a:ext cx="4343400" cy="3305175"/>
            <a:chOff x="2438400" y="1643063"/>
            <a:chExt cx="3078163" cy="2400300"/>
          </a:xfrm>
        </p:grpSpPr>
        <p:sp>
          <p:nvSpPr>
            <p:cNvPr id="93192" name="Rectangle 13"/>
            <p:cNvSpPr>
              <a:spLocks noChangeArrowheads="1"/>
            </p:cNvSpPr>
            <p:nvPr/>
          </p:nvSpPr>
          <p:spPr bwMode="auto">
            <a:xfrm>
              <a:off x="3175000" y="1928813"/>
              <a:ext cx="1947863" cy="1749425"/>
            </a:xfrm>
            <a:prstGeom prst="rect">
              <a:avLst/>
            </a:prstGeom>
            <a:noFill/>
            <a:ln w="9525" algn="ctr">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93193" name="Line 14"/>
            <p:cNvSpPr>
              <a:spLocks noChangeShapeType="1"/>
            </p:cNvSpPr>
            <p:nvPr/>
          </p:nvSpPr>
          <p:spPr bwMode="auto">
            <a:xfrm>
              <a:off x="5181600" y="2176463"/>
              <a:ext cx="4763" cy="1425575"/>
            </a:xfrm>
            <a:prstGeom prst="line">
              <a:avLst/>
            </a:prstGeom>
            <a:noFill/>
            <a:ln w="9525">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194" name="Line 15"/>
            <p:cNvSpPr>
              <a:spLocks noChangeShapeType="1"/>
            </p:cNvSpPr>
            <p:nvPr/>
          </p:nvSpPr>
          <p:spPr bwMode="auto">
            <a:xfrm flipH="1">
              <a:off x="3276600" y="1795463"/>
              <a:ext cx="1295400" cy="0"/>
            </a:xfrm>
            <a:prstGeom prst="line">
              <a:avLst/>
            </a:prstGeom>
            <a:noFill/>
            <a:ln w="9525">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195" name="Line 16"/>
            <p:cNvSpPr>
              <a:spLocks noChangeShapeType="1"/>
            </p:cNvSpPr>
            <p:nvPr/>
          </p:nvSpPr>
          <p:spPr bwMode="auto">
            <a:xfrm flipH="1" flipV="1">
              <a:off x="3276600" y="3776663"/>
              <a:ext cx="1676400" cy="0"/>
            </a:xfrm>
            <a:prstGeom prst="line">
              <a:avLst/>
            </a:prstGeom>
            <a:noFill/>
            <a:ln w="9525">
              <a:solidFill>
                <a:srgbClr val="FFFFFF"/>
              </a:solidFill>
              <a:round/>
              <a:headEnd type="arrow" w="med" len="me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196" name="Line 17"/>
            <p:cNvSpPr>
              <a:spLocks noChangeShapeType="1"/>
            </p:cNvSpPr>
            <p:nvPr/>
          </p:nvSpPr>
          <p:spPr bwMode="auto">
            <a:xfrm>
              <a:off x="3124200" y="2100263"/>
              <a:ext cx="0" cy="1295400"/>
            </a:xfrm>
            <a:prstGeom prst="line">
              <a:avLst/>
            </a:prstGeom>
            <a:noFill/>
            <a:ln w="9525">
              <a:solidFill>
                <a:srgbClr val="FFFFFF"/>
              </a:solidFill>
              <a:round/>
              <a:headEnd type="arrow" w="med" len="me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197" name="Text Box 18"/>
            <p:cNvSpPr txBox="1">
              <a:spLocks noChangeArrowheads="1"/>
            </p:cNvSpPr>
            <p:nvPr/>
          </p:nvSpPr>
          <p:spPr bwMode="auto">
            <a:xfrm>
              <a:off x="2895600" y="1643063"/>
              <a:ext cx="388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A</a:t>
              </a:r>
            </a:p>
          </p:txBody>
        </p:sp>
        <p:sp>
          <p:nvSpPr>
            <p:cNvPr id="93198" name="Text Box 19"/>
            <p:cNvSpPr txBox="1">
              <a:spLocks noChangeArrowheads="1"/>
            </p:cNvSpPr>
            <p:nvPr/>
          </p:nvSpPr>
          <p:spPr bwMode="auto">
            <a:xfrm>
              <a:off x="2789238" y="3548063"/>
              <a:ext cx="487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D</a:t>
              </a:r>
            </a:p>
          </p:txBody>
        </p:sp>
        <p:sp>
          <p:nvSpPr>
            <p:cNvPr id="93199" name="Text Box 20"/>
            <p:cNvSpPr txBox="1">
              <a:spLocks noChangeArrowheads="1"/>
            </p:cNvSpPr>
            <p:nvPr/>
          </p:nvSpPr>
          <p:spPr bwMode="auto">
            <a:xfrm>
              <a:off x="3886200" y="3678238"/>
              <a:ext cx="4873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l-GR" altLang="en-US">
                  <a:latin typeface="Times New Roman" panose="02020603050405020304" pitchFamily="18" charset="0"/>
                </a:rPr>
                <a:t>τ</a:t>
              </a:r>
            </a:p>
          </p:txBody>
        </p:sp>
        <p:sp>
          <p:nvSpPr>
            <p:cNvPr id="93200" name="Text Box 22"/>
            <p:cNvSpPr txBox="1">
              <a:spLocks noChangeArrowheads="1"/>
            </p:cNvSpPr>
            <p:nvPr/>
          </p:nvSpPr>
          <p:spPr bwMode="auto">
            <a:xfrm>
              <a:off x="5029200" y="2497138"/>
              <a:ext cx="4873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l-GR" altLang="en-US">
                  <a:latin typeface="Times New Roman" panose="02020603050405020304" pitchFamily="18" charset="0"/>
                </a:rPr>
                <a:t>τ</a:t>
              </a:r>
            </a:p>
          </p:txBody>
        </p:sp>
        <p:sp>
          <p:nvSpPr>
            <p:cNvPr id="93201" name="Line 23"/>
            <p:cNvSpPr>
              <a:spLocks noChangeShapeType="1"/>
            </p:cNvSpPr>
            <p:nvPr/>
          </p:nvSpPr>
          <p:spPr bwMode="auto">
            <a:xfrm flipH="1">
              <a:off x="3175000" y="1928813"/>
              <a:ext cx="1947863" cy="17494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02" name="Line 24"/>
            <p:cNvSpPr>
              <a:spLocks noChangeShapeType="1"/>
            </p:cNvSpPr>
            <p:nvPr/>
          </p:nvSpPr>
          <p:spPr bwMode="auto">
            <a:xfrm>
              <a:off x="3175000" y="1928813"/>
              <a:ext cx="1947863" cy="17494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03" name="Text Box 25"/>
            <p:cNvSpPr txBox="1">
              <a:spLocks noChangeArrowheads="1"/>
            </p:cNvSpPr>
            <p:nvPr/>
          </p:nvSpPr>
          <p:spPr bwMode="auto">
            <a:xfrm>
              <a:off x="4127500" y="1828800"/>
              <a:ext cx="2921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a</a:t>
              </a:r>
            </a:p>
          </p:txBody>
        </p:sp>
        <p:sp>
          <p:nvSpPr>
            <p:cNvPr id="93204" name="Text Box 26"/>
            <p:cNvSpPr txBox="1">
              <a:spLocks noChangeArrowheads="1"/>
            </p:cNvSpPr>
            <p:nvPr/>
          </p:nvSpPr>
          <p:spPr bwMode="auto">
            <a:xfrm>
              <a:off x="4830763" y="2176463"/>
              <a:ext cx="3889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a</a:t>
              </a:r>
            </a:p>
          </p:txBody>
        </p:sp>
        <p:sp>
          <p:nvSpPr>
            <p:cNvPr id="93205" name="Arc 27"/>
            <p:cNvSpPr>
              <a:spLocks/>
            </p:cNvSpPr>
            <p:nvPr/>
          </p:nvSpPr>
          <p:spPr bwMode="auto">
            <a:xfrm flipV="1">
              <a:off x="3276600" y="1905000"/>
              <a:ext cx="195263" cy="10953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93206" name="Rectangle 28"/>
            <p:cNvSpPr>
              <a:spLocks noChangeArrowheads="1"/>
            </p:cNvSpPr>
            <p:nvPr/>
          </p:nvSpPr>
          <p:spPr bwMode="auto">
            <a:xfrm>
              <a:off x="3429000" y="1905000"/>
              <a:ext cx="406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45˚</a:t>
              </a:r>
            </a:p>
          </p:txBody>
        </p:sp>
        <p:sp>
          <p:nvSpPr>
            <p:cNvPr id="93207" name="Line 29"/>
            <p:cNvSpPr>
              <a:spLocks noChangeShapeType="1"/>
            </p:cNvSpPr>
            <p:nvPr/>
          </p:nvSpPr>
          <p:spPr bwMode="auto">
            <a:xfrm>
              <a:off x="4800600" y="1871663"/>
              <a:ext cx="304800" cy="1785937"/>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08" name="Line 30"/>
            <p:cNvSpPr>
              <a:spLocks noChangeShapeType="1"/>
            </p:cNvSpPr>
            <p:nvPr/>
          </p:nvSpPr>
          <p:spPr bwMode="auto">
            <a:xfrm flipH="1" flipV="1">
              <a:off x="2819400" y="1947863"/>
              <a:ext cx="2286000" cy="1709737"/>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09" name="Line 31"/>
            <p:cNvSpPr>
              <a:spLocks noChangeShapeType="1"/>
            </p:cNvSpPr>
            <p:nvPr/>
          </p:nvSpPr>
          <p:spPr bwMode="auto">
            <a:xfrm flipH="1">
              <a:off x="2819400" y="1933575"/>
              <a:ext cx="381000" cy="14288"/>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10" name="Line 32"/>
            <p:cNvSpPr>
              <a:spLocks noChangeShapeType="1"/>
            </p:cNvSpPr>
            <p:nvPr/>
          </p:nvSpPr>
          <p:spPr bwMode="auto">
            <a:xfrm flipH="1" flipV="1">
              <a:off x="2819400" y="1947863"/>
              <a:ext cx="381000" cy="1785937"/>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11" name="Text Box 33"/>
            <p:cNvSpPr txBox="1">
              <a:spLocks noChangeArrowheads="1"/>
            </p:cNvSpPr>
            <p:nvPr/>
          </p:nvSpPr>
          <p:spPr bwMode="auto">
            <a:xfrm>
              <a:off x="2438400" y="1719263"/>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A</a:t>
              </a:r>
              <a:r>
                <a:rPr lang="en-US" altLang="en-US" sz="2000" baseline="30000">
                  <a:latin typeface="Times New Roman" panose="02020603050405020304" pitchFamily="18" charset="0"/>
                </a:rPr>
                <a:t>1</a:t>
              </a:r>
            </a:p>
          </p:txBody>
        </p:sp>
        <p:sp>
          <p:nvSpPr>
            <p:cNvPr id="93212" name="Line 34"/>
            <p:cNvSpPr>
              <a:spLocks noChangeShapeType="1"/>
            </p:cNvSpPr>
            <p:nvPr/>
          </p:nvSpPr>
          <p:spPr bwMode="auto">
            <a:xfrm>
              <a:off x="2971800" y="3014663"/>
              <a:ext cx="228600"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13" name="Line 35"/>
            <p:cNvSpPr>
              <a:spLocks noChangeShapeType="1"/>
            </p:cNvSpPr>
            <p:nvPr/>
          </p:nvSpPr>
          <p:spPr bwMode="auto">
            <a:xfrm>
              <a:off x="4953000" y="3014663"/>
              <a:ext cx="228600"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14" name="Text Box 36"/>
            <p:cNvSpPr txBox="1">
              <a:spLocks noChangeArrowheads="1"/>
            </p:cNvSpPr>
            <p:nvPr/>
          </p:nvSpPr>
          <p:spPr bwMode="auto">
            <a:xfrm>
              <a:off x="4876800" y="2633663"/>
              <a:ext cx="381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l-GR" altLang="en-US">
                  <a:latin typeface="Times New Roman" panose="02020603050405020304" pitchFamily="18" charset="0"/>
                  <a:cs typeface="Times New Roman" panose="02020603050405020304" pitchFamily="18" charset="0"/>
                </a:rPr>
                <a:t>φ</a:t>
              </a:r>
            </a:p>
          </p:txBody>
        </p:sp>
        <p:sp>
          <p:nvSpPr>
            <p:cNvPr id="93215" name="Text Box 37"/>
            <p:cNvSpPr txBox="1">
              <a:spLocks noChangeArrowheads="1"/>
            </p:cNvSpPr>
            <p:nvPr/>
          </p:nvSpPr>
          <p:spPr bwMode="auto">
            <a:xfrm>
              <a:off x="2895600" y="2557463"/>
              <a:ext cx="381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l-GR" altLang="en-US">
                  <a:latin typeface="Times New Roman" panose="02020603050405020304" pitchFamily="18" charset="0"/>
                  <a:cs typeface="Times New Roman" panose="02020603050405020304" pitchFamily="18" charset="0"/>
                </a:rPr>
                <a:t>φ</a:t>
              </a:r>
            </a:p>
          </p:txBody>
        </p:sp>
        <p:sp>
          <p:nvSpPr>
            <p:cNvPr id="93216" name="Text Box 38"/>
            <p:cNvSpPr txBox="1">
              <a:spLocks noChangeArrowheads="1"/>
            </p:cNvSpPr>
            <p:nvPr/>
          </p:nvSpPr>
          <p:spPr bwMode="auto">
            <a:xfrm>
              <a:off x="4648200" y="1643063"/>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B</a:t>
              </a:r>
              <a:r>
                <a:rPr lang="en-US" altLang="en-US" sz="2000" baseline="30000">
                  <a:latin typeface="Times New Roman" panose="02020603050405020304" pitchFamily="18" charset="0"/>
                </a:rPr>
                <a:t>1</a:t>
              </a:r>
            </a:p>
          </p:txBody>
        </p:sp>
        <p:sp>
          <p:nvSpPr>
            <p:cNvPr id="93217" name="Rectangle 40"/>
            <p:cNvSpPr>
              <a:spLocks noChangeArrowheads="1"/>
            </p:cNvSpPr>
            <p:nvPr/>
          </p:nvSpPr>
          <p:spPr bwMode="auto">
            <a:xfrm>
              <a:off x="5130800" y="3597275"/>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C</a:t>
              </a:r>
            </a:p>
          </p:txBody>
        </p:sp>
        <p:sp>
          <p:nvSpPr>
            <p:cNvPr id="93218" name="Line 41"/>
            <p:cNvSpPr>
              <a:spLocks noChangeShapeType="1"/>
            </p:cNvSpPr>
            <p:nvPr/>
          </p:nvSpPr>
          <p:spPr bwMode="auto">
            <a:xfrm flipH="1">
              <a:off x="3048000" y="1905000"/>
              <a:ext cx="152400" cy="2286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3219" name="Text Box 42"/>
            <p:cNvSpPr txBox="1">
              <a:spLocks noChangeArrowheads="1"/>
            </p:cNvSpPr>
            <p:nvPr/>
          </p:nvSpPr>
          <p:spPr bwMode="auto">
            <a:xfrm>
              <a:off x="2895600" y="20574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H</a:t>
              </a:r>
            </a:p>
          </p:txBody>
        </p:sp>
      </p:grpSp>
      <p:pic>
        <p:nvPicPr>
          <p:cNvPr id="93191"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758160" y="1148760"/>
              <a:ext cx="8002080" cy="5877000"/>
            </p14:xfrm>
          </p:contentPart>
        </mc:Choice>
        <mc:Fallback>
          <p:pic>
            <p:nvPicPr>
              <p:cNvPr id="2" name="Ink 1"/>
              <p:cNvPicPr/>
              <p:nvPr/>
            </p:nvPicPr>
            <p:blipFill>
              <a:blip r:embed="rId5"/>
              <a:stretch>
                <a:fillRect/>
              </a:stretch>
            </p:blipFill>
            <p:spPr>
              <a:xfrm>
                <a:off x="751320" y="1140840"/>
                <a:ext cx="8015040" cy="5891040"/>
              </a:xfrm>
              <a:prstGeom prst="rect">
                <a:avLst/>
              </a:prstGeom>
            </p:spPr>
          </p:pic>
        </mc:Fallback>
      </mc:AlternateContent>
    </p:spTree>
    <p:extLst>
      <p:ext uri="{BB962C8B-B14F-4D97-AF65-F5344CB8AC3E}">
        <p14:creationId xmlns:p14="http://schemas.microsoft.com/office/powerpoint/2010/main" val="1526968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7276"/>
                                        </p:tgtEl>
                                        <p:attrNameLst>
                                          <p:attrName>style.visibility</p:attrName>
                                        </p:attrNameLst>
                                      </p:cBhvr>
                                      <p:to>
                                        <p:strVal val="visible"/>
                                      </p:to>
                                    </p:set>
                                    <p:animEffect transition="in" filter="blinds(horizontal)">
                                      <p:cBhvr>
                                        <p:cTn id="7" dur="500"/>
                                        <p:tgtEl>
                                          <p:spTgt spid="90727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07285"/>
                                        </p:tgtEl>
                                        <p:attrNameLst>
                                          <p:attrName>style.visibility</p:attrName>
                                        </p:attrNameLst>
                                      </p:cBhvr>
                                      <p:to>
                                        <p:strVal val="visible"/>
                                      </p:to>
                                    </p:set>
                                    <p:animEffect transition="in" filter="blinds(horizontal)">
                                      <p:cBhvr>
                                        <p:cTn id="10" dur="500"/>
                                        <p:tgtEl>
                                          <p:spTgt spid="90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76" grpId="0"/>
      <p:bldP spid="90728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1822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Line 2"/>
          <p:cNvSpPr>
            <a:spLocks noChangeShapeType="1"/>
          </p:cNvSpPr>
          <p:nvPr/>
        </p:nvSpPr>
        <p:spPr bwMode="auto">
          <a:xfrm>
            <a:off x="-11113" y="762000"/>
            <a:ext cx="916940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cmpd="thinThick">
                <a:solidFill>
                  <a:srgbClr val="000000"/>
                </a:solidFill>
                <a:round/>
                <a:headEnd/>
                <a:tailEnd/>
              </a14:hiddenLine>
            </a:ext>
          </a:extLst>
        </p:spPr>
        <p:txBody>
          <a:bodyPr/>
          <a:lstStyle/>
          <a:p>
            <a:endParaRPr lang="en-US"/>
          </a:p>
        </p:txBody>
      </p:sp>
      <p:sp>
        <p:nvSpPr>
          <p:cNvPr id="95235" name="Line 7"/>
          <p:cNvSpPr>
            <a:spLocks noChangeShapeType="1"/>
          </p:cNvSpPr>
          <p:nvPr/>
        </p:nvSpPr>
        <p:spPr bwMode="auto">
          <a:xfrm>
            <a:off x="-11113" y="838200"/>
            <a:ext cx="9169401"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7517" name="Text Box 13"/>
          <p:cNvSpPr txBox="1">
            <a:spLocks noChangeArrowheads="1"/>
          </p:cNvSpPr>
          <p:nvPr/>
        </p:nvSpPr>
        <p:spPr bwMode="auto">
          <a:xfrm>
            <a:off x="2284413" y="5257800"/>
            <a:ext cx="2590800" cy="374650"/>
          </a:xfrm>
          <a:prstGeom prst="rect">
            <a:avLst/>
          </a:prstGeom>
          <a:noFill/>
          <a:ln w="9525" algn="ctr">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dirty="0">
                <a:latin typeface="Times New Roman" panose="02020603050405020304" pitchFamily="18" charset="0"/>
              </a:rPr>
              <a:t>E = 9GK/(G+3K)</a:t>
            </a:r>
          </a:p>
        </p:txBody>
      </p:sp>
      <p:sp>
        <p:nvSpPr>
          <p:cNvPr id="917518" name="Rectangle 14">
            <a:extLst/>
          </p:cNvPr>
          <p:cNvSpPr>
            <a:spLocks noChangeArrowheads="1"/>
          </p:cNvSpPr>
          <p:nvPr/>
        </p:nvSpPr>
        <p:spPr bwMode="auto">
          <a:xfrm>
            <a:off x="1150938" y="369888"/>
            <a:ext cx="7467600" cy="369887"/>
          </a:xfrm>
          <a:prstGeom prst="rect">
            <a:avLst/>
          </a:prstGeom>
          <a:noFill/>
          <a:ln w="9525" algn="ctr">
            <a:noFill/>
            <a:miter lim="800000"/>
            <a:headEnd/>
            <a:tailEnd/>
          </a:ln>
        </p:spPr>
        <p:txBody>
          <a:bodyPr lIns="0" tIns="0" rIns="0" bIns="0">
            <a:spAutoFit/>
          </a:bodyPr>
          <a:lstStyle/>
          <a:p>
            <a:pPr eaLnBrk="1" hangingPunct="1">
              <a:spcBef>
                <a:spcPct val="50000"/>
              </a:spcBef>
              <a:defRPr/>
            </a:pPr>
            <a:r>
              <a:rPr lang="en-US" altLang="en-US" dirty="0">
                <a:latin typeface="+mn-lt"/>
                <a:cs typeface="Arial" charset="0"/>
              </a:rPr>
              <a:t>Relationship between E, G, and K:-</a:t>
            </a:r>
          </a:p>
        </p:txBody>
      </p:sp>
      <p:sp>
        <p:nvSpPr>
          <p:cNvPr id="95238" name="Rectangle 1"/>
          <p:cNvSpPr>
            <a:spLocks noChangeArrowheads="1"/>
          </p:cNvSpPr>
          <p:nvPr/>
        </p:nvSpPr>
        <p:spPr bwMode="auto">
          <a:xfrm>
            <a:off x="496888" y="1022350"/>
            <a:ext cx="45720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dirty="0">
                <a:cs typeface="Arial" panose="020B0604020202020204" pitchFamily="34" charset="0"/>
              </a:rPr>
              <a:t>We have</a:t>
            </a:r>
          </a:p>
          <a:p>
            <a:r>
              <a:rPr lang="en-US" altLang="en-US" dirty="0">
                <a:cs typeface="Arial" panose="020B0604020202020204" pitchFamily="34" charset="0"/>
              </a:rPr>
              <a:t>E = 2G( 1+ </a:t>
            </a:r>
            <a:r>
              <a:rPr lang="el-GR" altLang="en-US" dirty="0">
                <a:cs typeface="Arial" panose="020B0604020202020204" pitchFamily="34" charset="0"/>
              </a:rPr>
              <a:t>μ</a:t>
            </a:r>
            <a:r>
              <a:rPr lang="en-US" altLang="en-US" dirty="0">
                <a:cs typeface="Arial" panose="020B0604020202020204" pitchFamily="34" charset="0"/>
              </a:rPr>
              <a:t>) -----------(1)</a:t>
            </a:r>
          </a:p>
          <a:p>
            <a:r>
              <a:rPr lang="en-US" altLang="en-US" dirty="0">
                <a:cs typeface="Arial" panose="020B0604020202020204" pitchFamily="34" charset="0"/>
              </a:rPr>
              <a:t>E = 3K( 1-2</a:t>
            </a:r>
            <a:r>
              <a:rPr lang="el-GR" altLang="en-US" dirty="0">
                <a:cs typeface="Arial" panose="020B0604020202020204" pitchFamily="34" charset="0"/>
              </a:rPr>
              <a:t>μ</a:t>
            </a:r>
            <a:r>
              <a:rPr lang="en-US" altLang="en-US" dirty="0">
                <a:cs typeface="Arial" panose="020B0604020202020204" pitchFamily="34" charset="0"/>
              </a:rPr>
              <a:t>) -----------(2)</a:t>
            </a:r>
          </a:p>
          <a:p>
            <a:r>
              <a:rPr lang="en-US" altLang="en-US" dirty="0">
                <a:cs typeface="Arial" panose="020B0604020202020204" pitchFamily="34" charset="0"/>
              </a:rPr>
              <a:t>Equating (1) &amp; (2)</a:t>
            </a:r>
          </a:p>
          <a:p>
            <a:r>
              <a:rPr lang="en-US" altLang="en-US" dirty="0">
                <a:cs typeface="Arial" panose="020B0604020202020204" pitchFamily="34" charset="0"/>
              </a:rPr>
              <a:t>2G( 1+ </a:t>
            </a:r>
            <a:r>
              <a:rPr lang="el-GR" altLang="en-US" dirty="0">
                <a:cs typeface="Arial" panose="020B0604020202020204" pitchFamily="34" charset="0"/>
              </a:rPr>
              <a:t>μ</a:t>
            </a:r>
            <a:r>
              <a:rPr lang="en-US" altLang="en-US" dirty="0">
                <a:cs typeface="Arial" panose="020B0604020202020204" pitchFamily="34" charset="0"/>
              </a:rPr>
              <a:t>) =3K( 1- 2</a:t>
            </a:r>
            <a:r>
              <a:rPr lang="el-GR" altLang="en-US" dirty="0">
                <a:cs typeface="Arial" panose="020B0604020202020204" pitchFamily="34" charset="0"/>
              </a:rPr>
              <a:t>μ</a:t>
            </a:r>
            <a:r>
              <a:rPr lang="en-US" altLang="en-US" dirty="0">
                <a:cs typeface="Arial" panose="020B0604020202020204" pitchFamily="34" charset="0"/>
              </a:rPr>
              <a:t>)</a:t>
            </a:r>
          </a:p>
          <a:p>
            <a:r>
              <a:rPr lang="en-US" altLang="en-US" dirty="0">
                <a:cs typeface="Arial" panose="020B0604020202020204" pitchFamily="34" charset="0"/>
              </a:rPr>
              <a:t>2G + 2G</a:t>
            </a:r>
            <a:r>
              <a:rPr lang="el-GR" altLang="en-US" dirty="0">
                <a:cs typeface="Arial" panose="020B0604020202020204" pitchFamily="34" charset="0"/>
              </a:rPr>
              <a:t>μ</a:t>
            </a:r>
            <a:r>
              <a:rPr lang="en-US" altLang="en-US" dirty="0">
                <a:cs typeface="Arial" panose="020B0604020202020204" pitchFamily="34" charset="0"/>
              </a:rPr>
              <a:t>=3K- 6K</a:t>
            </a:r>
            <a:r>
              <a:rPr lang="el-GR" altLang="en-US" dirty="0">
                <a:cs typeface="Arial" panose="020B0604020202020204" pitchFamily="34" charset="0"/>
              </a:rPr>
              <a:t>μ</a:t>
            </a:r>
            <a:endParaRPr lang="en-US" altLang="en-US" dirty="0">
              <a:cs typeface="Arial" panose="020B0604020202020204" pitchFamily="34" charset="0"/>
            </a:endParaRPr>
          </a:p>
          <a:p>
            <a:r>
              <a:rPr lang="el-GR" altLang="en-US" dirty="0">
                <a:cs typeface="Arial" panose="020B0604020202020204" pitchFamily="34" charset="0"/>
              </a:rPr>
              <a:t>μ</a:t>
            </a:r>
            <a:r>
              <a:rPr lang="en-US" altLang="en-US" dirty="0">
                <a:cs typeface="Arial" panose="020B0604020202020204" pitchFamily="34" charset="0"/>
              </a:rPr>
              <a:t>= (3K- 2G) /(2G +6K)</a:t>
            </a:r>
          </a:p>
          <a:p>
            <a:r>
              <a:rPr lang="en-US" altLang="en-US" dirty="0">
                <a:cs typeface="Arial" panose="020B0604020202020204" pitchFamily="34" charset="0"/>
              </a:rPr>
              <a:t>Substituting in (1)</a:t>
            </a:r>
          </a:p>
          <a:p>
            <a:r>
              <a:rPr lang="en-US" altLang="en-US" dirty="0">
                <a:cs typeface="Arial" panose="020B0604020202020204" pitchFamily="34" charset="0"/>
              </a:rPr>
              <a:t>E = 2G[ 1+(3K – 2G)/ (2G+6K)]</a:t>
            </a:r>
          </a:p>
          <a:p>
            <a:r>
              <a:rPr lang="en-US" altLang="en-US" dirty="0">
                <a:cs typeface="Arial" panose="020B0604020202020204" pitchFamily="34" charset="0"/>
              </a:rPr>
              <a:t>E = 18GK/( 2G+6K)</a:t>
            </a:r>
            <a:endParaRPr lang="el-GR" altLang="en-US" dirty="0">
              <a:cs typeface="Arial" panose="020B0604020202020204" pitchFamily="34" charset="0"/>
            </a:endParaRPr>
          </a:p>
          <a:p>
            <a:endParaRPr lang="en-US" altLang="en-US" dirty="0">
              <a:cs typeface="Arial" panose="020B0604020202020204" pitchFamily="34" charset="0"/>
            </a:endParaRPr>
          </a:p>
        </p:txBody>
      </p:sp>
      <p:pic>
        <p:nvPicPr>
          <p:cNvPr id="95239"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736080" y="1311480"/>
              <a:ext cx="5104440" cy="3658320"/>
            </p14:xfrm>
          </p:contentPart>
        </mc:Choice>
        <mc:Fallback>
          <p:pic>
            <p:nvPicPr>
              <p:cNvPr id="2" name="Ink 1"/>
              <p:cNvPicPr/>
              <p:nvPr/>
            </p:nvPicPr>
            <p:blipFill>
              <a:blip r:embed="rId5"/>
              <a:stretch>
                <a:fillRect/>
              </a:stretch>
            </p:blipFill>
            <p:spPr>
              <a:xfrm>
                <a:off x="3729240" y="1308600"/>
                <a:ext cx="5119200" cy="3669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238">
                                            <p:txEl>
                                              <p:pRg st="0" end="0"/>
                                            </p:txEl>
                                          </p:spTgt>
                                        </p:tgtEl>
                                        <p:attrNameLst>
                                          <p:attrName>style.visibility</p:attrName>
                                        </p:attrNameLst>
                                      </p:cBhvr>
                                      <p:to>
                                        <p:strVal val="visible"/>
                                      </p:to>
                                    </p:set>
                                    <p:anim calcmode="lin" valueType="num">
                                      <p:cBhvr additive="base">
                                        <p:cTn id="7" dur="500" fill="hold"/>
                                        <p:tgtEl>
                                          <p:spTgt spid="952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23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238">
                                            <p:txEl>
                                              <p:pRg st="1" end="1"/>
                                            </p:txEl>
                                          </p:spTgt>
                                        </p:tgtEl>
                                        <p:attrNameLst>
                                          <p:attrName>style.visibility</p:attrName>
                                        </p:attrNameLst>
                                      </p:cBhvr>
                                      <p:to>
                                        <p:strVal val="visible"/>
                                      </p:to>
                                    </p:set>
                                    <p:anim calcmode="lin" valueType="num">
                                      <p:cBhvr additive="base">
                                        <p:cTn id="11" dur="500" fill="hold"/>
                                        <p:tgtEl>
                                          <p:spTgt spid="9523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523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5238">
                                            <p:txEl>
                                              <p:pRg st="2" end="2"/>
                                            </p:txEl>
                                          </p:spTgt>
                                        </p:tgtEl>
                                        <p:attrNameLst>
                                          <p:attrName>style.visibility</p:attrName>
                                        </p:attrNameLst>
                                      </p:cBhvr>
                                      <p:to>
                                        <p:strVal val="visible"/>
                                      </p:to>
                                    </p:set>
                                    <p:anim calcmode="lin" valueType="num">
                                      <p:cBhvr additive="base">
                                        <p:cTn id="15" dur="500" fill="hold"/>
                                        <p:tgtEl>
                                          <p:spTgt spid="9523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52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5238">
                                            <p:txEl>
                                              <p:pRg st="3" end="3"/>
                                            </p:txEl>
                                          </p:spTgt>
                                        </p:tgtEl>
                                        <p:attrNameLst>
                                          <p:attrName>style.visibility</p:attrName>
                                        </p:attrNameLst>
                                      </p:cBhvr>
                                      <p:to>
                                        <p:strVal val="visible"/>
                                      </p:to>
                                    </p:set>
                                    <p:anim calcmode="lin" valueType="num">
                                      <p:cBhvr additive="base">
                                        <p:cTn id="21" dur="500" fill="hold"/>
                                        <p:tgtEl>
                                          <p:spTgt spid="9523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5238">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5238">
                                            <p:txEl>
                                              <p:pRg st="4" end="4"/>
                                            </p:txEl>
                                          </p:spTgt>
                                        </p:tgtEl>
                                        <p:attrNameLst>
                                          <p:attrName>style.visibility</p:attrName>
                                        </p:attrNameLst>
                                      </p:cBhvr>
                                      <p:to>
                                        <p:strVal val="visible"/>
                                      </p:to>
                                    </p:set>
                                    <p:anim calcmode="lin" valueType="num">
                                      <p:cBhvr additive="base">
                                        <p:cTn id="25" dur="500" fill="hold"/>
                                        <p:tgtEl>
                                          <p:spTgt spid="9523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5238">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5238">
                                            <p:txEl>
                                              <p:pRg st="5" end="5"/>
                                            </p:txEl>
                                          </p:spTgt>
                                        </p:tgtEl>
                                        <p:attrNameLst>
                                          <p:attrName>style.visibility</p:attrName>
                                        </p:attrNameLst>
                                      </p:cBhvr>
                                      <p:to>
                                        <p:strVal val="visible"/>
                                      </p:to>
                                    </p:set>
                                    <p:anim calcmode="lin" valueType="num">
                                      <p:cBhvr additive="base">
                                        <p:cTn id="29" dur="500" fill="hold"/>
                                        <p:tgtEl>
                                          <p:spTgt spid="95238">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5238">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5238">
                                            <p:txEl>
                                              <p:pRg st="6" end="6"/>
                                            </p:txEl>
                                          </p:spTgt>
                                        </p:tgtEl>
                                        <p:attrNameLst>
                                          <p:attrName>style.visibility</p:attrName>
                                        </p:attrNameLst>
                                      </p:cBhvr>
                                      <p:to>
                                        <p:strVal val="visible"/>
                                      </p:to>
                                    </p:set>
                                    <p:anim calcmode="lin" valueType="num">
                                      <p:cBhvr additive="base">
                                        <p:cTn id="33" dur="500" fill="hold"/>
                                        <p:tgtEl>
                                          <p:spTgt spid="95238">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5238">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5238">
                                            <p:txEl>
                                              <p:pRg st="7" end="7"/>
                                            </p:txEl>
                                          </p:spTgt>
                                        </p:tgtEl>
                                        <p:attrNameLst>
                                          <p:attrName>style.visibility</p:attrName>
                                        </p:attrNameLst>
                                      </p:cBhvr>
                                      <p:to>
                                        <p:strVal val="visible"/>
                                      </p:to>
                                    </p:set>
                                    <p:anim calcmode="lin" valueType="num">
                                      <p:cBhvr additive="base">
                                        <p:cTn id="37" dur="500" fill="hold"/>
                                        <p:tgtEl>
                                          <p:spTgt spid="9523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5238">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5238">
                                            <p:txEl>
                                              <p:pRg st="8" end="8"/>
                                            </p:txEl>
                                          </p:spTgt>
                                        </p:tgtEl>
                                        <p:attrNameLst>
                                          <p:attrName>style.visibility</p:attrName>
                                        </p:attrNameLst>
                                      </p:cBhvr>
                                      <p:to>
                                        <p:strVal val="visible"/>
                                      </p:to>
                                    </p:set>
                                    <p:anim calcmode="lin" valueType="num">
                                      <p:cBhvr additive="base">
                                        <p:cTn id="41" dur="500" fill="hold"/>
                                        <p:tgtEl>
                                          <p:spTgt spid="95238">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5238">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95238">
                                            <p:txEl>
                                              <p:pRg st="9" end="9"/>
                                            </p:txEl>
                                          </p:spTgt>
                                        </p:tgtEl>
                                        <p:attrNameLst>
                                          <p:attrName>style.visibility</p:attrName>
                                        </p:attrNameLst>
                                      </p:cBhvr>
                                      <p:to>
                                        <p:strVal val="visible"/>
                                      </p:to>
                                    </p:set>
                                    <p:anim calcmode="lin" valueType="num">
                                      <p:cBhvr additive="base">
                                        <p:cTn id="45" dur="500" fill="hold"/>
                                        <p:tgtEl>
                                          <p:spTgt spid="95238">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523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17517"/>
                                        </p:tgtEl>
                                        <p:attrNameLst>
                                          <p:attrName>style.visibility</p:attrName>
                                        </p:attrNameLst>
                                      </p:cBhvr>
                                      <p:to>
                                        <p:strVal val="visible"/>
                                      </p:to>
                                    </p:set>
                                    <p:anim calcmode="lin" valueType="num">
                                      <p:cBhvr additive="base">
                                        <p:cTn id="51" dur="500" fill="hold"/>
                                        <p:tgtEl>
                                          <p:spTgt spid="917517"/>
                                        </p:tgtEl>
                                        <p:attrNameLst>
                                          <p:attrName>ppt_x</p:attrName>
                                        </p:attrNameLst>
                                      </p:cBhvr>
                                      <p:tavLst>
                                        <p:tav tm="0">
                                          <p:val>
                                            <p:strVal val="#ppt_x"/>
                                          </p:val>
                                        </p:tav>
                                        <p:tav tm="100000">
                                          <p:val>
                                            <p:strVal val="#ppt_x"/>
                                          </p:val>
                                        </p:tav>
                                      </p:tavLst>
                                    </p:anim>
                                    <p:anim calcmode="lin" valueType="num">
                                      <p:cBhvr additive="base">
                                        <p:cTn id="52" dur="500" fill="hold"/>
                                        <p:tgtEl>
                                          <p:spTgt spid="9175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1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p:cNvPr>
          <p:cNvSpPr>
            <a:spLocks noGrp="1"/>
          </p:cNvSpPr>
          <p:nvPr>
            <p:ph idx="1"/>
          </p:nvPr>
        </p:nvSpPr>
        <p:spPr>
          <a:xfrm>
            <a:off x="479425" y="1116013"/>
            <a:ext cx="8229600" cy="1931987"/>
          </a:xfrm>
        </p:spPr>
        <p:txBody>
          <a:bodyPr/>
          <a:lstStyle/>
          <a:p>
            <a:pPr marL="0" indent="0" algn="just">
              <a:buFontTx/>
              <a:buNone/>
              <a:defRPr/>
            </a:pPr>
            <a:r>
              <a:rPr lang="en-US" sz="2800" dirty="0" smtClean="0">
                <a:solidFill>
                  <a:srgbClr val="FFFFFF"/>
                </a:solidFill>
              </a:rPr>
              <a:t>N12.A </a:t>
            </a:r>
            <a:r>
              <a:rPr lang="en-US" sz="2800" dirty="0">
                <a:solidFill>
                  <a:srgbClr val="FFFFFF"/>
                </a:solidFill>
              </a:rPr>
              <a:t>circular rod of 100 mm </a:t>
            </a:r>
            <a:r>
              <a:rPr lang="en-US" sz="2800" dirty="0" err="1">
                <a:solidFill>
                  <a:srgbClr val="FFFFFF"/>
                </a:solidFill>
              </a:rPr>
              <a:t>dia</a:t>
            </a:r>
            <a:r>
              <a:rPr lang="en-US" sz="2800" dirty="0">
                <a:solidFill>
                  <a:srgbClr val="FFFFFF"/>
                </a:solidFill>
              </a:rPr>
              <a:t> and 500 mm length is subjected to a tensile force of 2000 </a:t>
            </a:r>
            <a:r>
              <a:rPr lang="en-US" sz="2800" dirty="0" err="1">
                <a:solidFill>
                  <a:srgbClr val="FFFFFF"/>
                </a:solidFill>
              </a:rPr>
              <a:t>kN.</a:t>
            </a:r>
            <a:r>
              <a:rPr lang="en-US" sz="2800" dirty="0">
                <a:solidFill>
                  <a:srgbClr val="FFFFFF"/>
                </a:solidFill>
              </a:rPr>
              <a:t> Determine the modulus of rigidity, bulk modulus and the change in volume, if the </a:t>
            </a:r>
            <a:r>
              <a:rPr lang="en-US" sz="2800" dirty="0" err="1">
                <a:solidFill>
                  <a:srgbClr val="FFFFFF"/>
                </a:solidFill>
              </a:rPr>
              <a:t>poisson’s</a:t>
            </a:r>
            <a:r>
              <a:rPr lang="en-US" sz="2800" dirty="0">
                <a:solidFill>
                  <a:srgbClr val="FFFFFF"/>
                </a:solidFill>
              </a:rPr>
              <a:t> ratio=0.3 and E=2x10</a:t>
            </a:r>
            <a:r>
              <a:rPr lang="en-US" sz="2800" baseline="30000" dirty="0">
                <a:solidFill>
                  <a:srgbClr val="FFFFFF"/>
                </a:solidFill>
              </a:rPr>
              <a:t>5</a:t>
            </a:r>
            <a:r>
              <a:rPr lang="en-US" sz="2800" dirty="0">
                <a:solidFill>
                  <a:srgbClr val="FFFFFF"/>
                </a:solidFill>
              </a:rPr>
              <a:t> N/mm</a:t>
            </a:r>
            <a:r>
              <a:rPr lang="en-US" sz="2800" baseline="30000" dirty="0">
                <a:solidFill>
                  <a:srgbClr val="FFFFFF"/>
                </a:solidFill>
              </a:rPr>
              <a:t>2</a:t>
            </a:r>
            <a:r>
              <a:rPr lang="en-US" sz="2800" dirty="0">
                <a:solidFill>
                  <a:srgbClr val="FFFFFF"/>
                </a:solidFill>
              </a:rPr>
              <a:t>.</a:t>
            </a:r>
          </a:p>
          <a:p>
            <a:pPr>
              <a:defRPr/>
            </a:pPr>
            <a:endParaRPr lang="en-US" sz="2800" dirty="0"/>
          </a:p>
        </p:txBody>
      </p:sp>
      <p:sp>
        <p:nvSpPr>
          <p:cNvPr id="99331" name="Line 7"/>
          <p:cNvSpPr>
            <a:spLocks noChangeShapeType="1"/>
          </p:cNvSpPr>
          <p:nvPr/>
        </p:nvSpPr>
        <p:spPr bwMode="auto">
          <a:xfrm>
            <a:off x="-11113" y="838200"/>
            <a:ext cx="9169401"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99332"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9320" y="1997280"/>
              <a:ext cx="9155520" cy="4730040"/>
            </p14:xfrm>
          </p:contentPart>
        </mc:Choice>
        <mc:Fallback>
          <p:pic>
            <p:nvPicPr>
              <p:cNvPr id="4" name="Ink 3"/>
              <p:cNvPicPr/>
              <p:nvPr/>
            </p:nvPicPr>
            <p:blipFill>
              <a:blip r:embed="rId4"/>
              <a:stretch>
                <a:fillRect/>
              </a:stretch>
            </p:blipFill>
            <p:spPr>
              <a:xfrm>
                <a:off x="41760" y="1993680"/>
                <a:ext cx="9166320" cy="4741200"/>
              </a:xfrm>
              <a:prstGeom prst="rect">
                <a:avLst/>
              </a:prstGeom>
            </p:spPr>
          </p:pic>
        </mc:Fallback>
      </mc:AlternateContent>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27240" y="227880"/>
              <a:ext cx="8811360" cy="2398680"/>
            </p14:xfrm>
          </p:contentPart>
        </mc:Choice>
        <mc:Fallback>
          <p:pic>
            <p:nvPicPr>
              <p:cNvPr id="4" name="Ink 3"/>
              <p:cNvPicPr/>
              <p:nvPr/>
            </p:nvPicPr>
            <p:blipFill>
              <a:blip r:embed="rId3"/>
              <a:stretch>
                <a:fillRect/>
              </a:stretch>
            </p:blipFill>
            <p:spPr>
              <a:xfrm>
                <a:off x="320760" y="224640"/>
                <a:ext cx="8824680" cy="2409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507240" y="1785960"/>
              <a:ext cx="8724960" cy="4766040"/>
            </p14:xfrm>
          </p:contentPart>
        </mc:Choice>
        <mc:Fallback>
          <p:pic>
            <p:nvPicPr>
              <p:cNvPr id="5" name="Ink 4"/>
              <p:cNvPicPr/>
              <p:nvPr/>
            </p:nvPicPr>
            <p:blipFill>
              <a:blip r:embed="rId5"/>
              <a:stretch>
                <a:fillRect/>
              </a:stretch>
            </p:blipFill>
            <p:spPr>
              <a:xfrm>
                <a:off x="501480" y="1780560"/>
                <a:ext cx="8733960" cy="4780800"/>
              </a:xfrm>
              <a:prstGeom prst="rect">
                <a:avLst/>
              </a:prstGeom>
            </p:spPr>
          </p:pic>
        </mc:Fallback>
      </mc:AlternateContent>
    </p:spTree>
    <p:extLst>
      <p:ext uri="{BB962C8B-B14F-4D97-AF65-F5344CB8AC3E}">
        <p14:creationId xmlns:p14="http://schemas.microsoft.com/office/powerpoint/2010/main" val="37841340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262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5257800" y="4648200"/>
            <a:ext cx="3124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dirty="0" err="1"/>
              <a:t>Ans</a:t>
            </a:r>
            <a:r>
              <a:rPr lang="en-US" altLang="en-US" dirty="0"/>
              <a:t>:</a:t>
            </a:r>
          </a:p>
          <a:p>
            <a:r>
              <a:rPr lang="en-US" altLang="en-US" dirty="0"/>
              <a:t>G=0.77x10</a:t>
            </a:r>
            <a:r>
              <a:rPr lang="en-US" altLang="en-US" baseline="30000" dirty="0"/>
              <a:t>5 </a:t>
            </a:r>
            <a:r>
              <a:rPr lang="en-US" altLang="en-US" dirty="0"/>
              <a:t>N/mm</a:t>
            </a:r>
            <a:r>
              <a:rPr lang="en-US" altLang="en-US" baseline="30000" dirty="0"/>
              <a:t>2 </a:t>
            </a:r>
            <a:endParaRPr lang="en-US" altLang="en-US" dirty="0"/>
          </a:p>
          <a:p>
            <a:r>
              <a:rPr lang="en-US" altLang="en-US" dirty="0"/>
              <a:t>K=1.67x10</a:t>
            </a:r>
            <a:r>
              <a:rPr lang="en-US" altLang="en-US" baseline="30000" dirty="0"/>
              <a:t>5 </a:t>
            </a:r>
            <a:r>
              <a:rPr lang="en-US" altLang="en-US" dirty="0"/>
              <a:t>N/mm</a:t>
            </a:r>
            <a:r>
              <a:rPr lang="en-US" altLang="en-US" baseline="30000" dirty="0"/>
              <a:t>2 </a:t>
            </a:r>
            <a:endParaRPr lang="en-US" altLang="en-US" dirty="0"/>
          </a:p>
          <a:p>
            <a:r>
              <a:rPr lang="en-US" altLang="en-US" dirty="0"/>
              <a:t>dv=1994.9 mm</a:t>
            </a:r>
            <a:r>
              <a:rPr lang="en-US" altLang="en-US" baseline="30000" dirty="0"/>
              <a:t>3</a:t>
            </a:r>
          </a:p>
        </p:txBody>
      </p:sp>
    </p:spTree>
    <p:extLst>
      <p:ext uri="{BB962C8B-B14F-4D97-AF65-F5344CB8AC3E}">
        <p14:creationId xmlns:p14="http://schemas.microsoft.com/office/powerpoint/2010/main" val="402137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Line 2"/>
          <p:cNvSpPr>
            <a:spLocks noChangeShapeType="1"/>
          </p:cNvSpPr>
          <p:nvPr/>
        </p:nvSpPr>
        <p:spPr bwMode="auto">
          <a:xfrm>
            <a:off x="-11113" y="1498600"/>
            <a:ext cx="916940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cmpd="thinThick">
                <a:solidFill>
                  <a:srgbClr val="000000"/>
                </a:solidFill>
                <a:round/>
                <a:headEnd/>
                <a:tailEnd/>
              </a14:hiddenLine>
            </a:ext>
          </a:extLst>
        </p:spPr>
        <p:txBody>
          <a:bodyPr/>
          <a:lstStyle/>
          <a:p>
            <a:endParaRPr lang="en-US"/>
          </a:p>
        </p:txBody>
      </p:sp>
      <p:sp>
        <p:nvSpPr>
          <p:cNvPr id="100355" name="Line 16"/>
          <p:cNvSpPr>
            <a:spLocks noChangeShapeType="1"/>
          </p:cNvSpPr>
          <p:nvPr/>
        </p:nvSpPr>
        <p:spPr bwMode="auto">
          <a:xfrm>
            <a:off x="-25400" y="7620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6" name="Rectangle 18"/>
          <p:cNvSpPr>
            <a:spLocks noChangeArrowheads="1"/>
          </p:cNvSpPr>
          <p:nvPr/>
        </p:nvSpPr>
        <p:spPr bwMode="auto">
          <a:xfrm>
            <a:off x="345952" y="820738"/>
            <a:ext cx="8305800"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spcBef>
                <a:spcPct val="50000"/>
              </a:spcBef>
            </a:pP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N13. The modulus of rigidity of a material is 0.8 x 10</a:t>
            </a:r>
            <a:r>
              <a:rPr lang="en-US" altLang="en-US" sz="2800" baseline="30000" dirty="0">
                <a:latin typeface="Times New Roman" panose="02020603050405020304" pitchFamily="18" charset="0"/>
                <a:ea typeface="Calibri" panose="020F0502020204030204" pitchFamily="34" charset="0"/>
                <a:cs typeface="Times New Roman" panose="02020603050405020304" pitchFamily="18" charset="0"/>
              </a:rPr>
              <a:t>5</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N/mm</a:t>
            </a:r>
            <a:r>
              <a:rPr lang="en-US" altLang="en-US" sz="2800" baseline="30000" dirty="0">
                <a:latin typeface="Times New Roman" panose="02020603050405020304" pitchFamily="18" charset="0"/>
                <a:ea typeface="Calibri" panose="020F0502020204030204" pitchFamily="34" charset="0"/>
                <a:cs typeface="Times New Roman" panose="02020603050405020304" pitchFamily="18" charset="0"/>
              </a:rPr>
              <a:t>2</a:t>
            </a: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 . When a 6 mm x 6 mm bar of this material is subjected to an axial pull of 3600 N, it was found that the lateral dimension of bar is changed to 5.9991 mm x 5.9991 mm. </a:t>
            </a:r>
          </a:p>
          <a:p>
            <a:pPr algn="just">
              <a:spcBef>
                <a:spcPct val="50000"/>
              </a:spcBef>
            </a:pP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Find μ and E.</a:t>
            </a:r>
            <a:endParaRPr lang="en-US" altLang="en-US" sz="2800" dirty="0">
              <a:ea typeface="Calibri" panose="020F0502020204030204" pitchFamily="34" charset="0"/>
              <a:cs typeface="Times New Roman" panose="02020603050405020304" pitchFamily="18" charset="0"/>
            </a:endParaRPr>
          </a:p>
        </p:txBody>
      </p:sp>
      <p:pic>
        <p:nvPicPr>
          <p:cNvPr id="10035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00400" y="2910600"/>
              <a:ext cx="8728560" cy="3780360"/>
            </p14:xfrm>
          </p:contentPart>
        </mc:Choice>
        <mc:Fallback>
          <p:pic>
            <p:nvPicPr>
              <p:cNvPr id="3" name="Ink 2"/>
              <p:cNvPicPr/>
              <p:nvPr/>
            </p:nvPicPr>
            <p:blipFill>
              <a:blip r:embed="rId5"/>
              <a:stretch>
                <a:fillRect/>
              </a:stretch>
            </p:blipFill>
            <p:spPr>
              <a:xfrm>
                <a:off x="495000" y="2904840"/>
                <a:ext cx="8739360" cy="3793320"/>
              </a:xfrm>
              <a:prstGeom prst="rect">
                <a:avLst/>
              </a:prstGeom>
            </p:spPr>
          </p:pic>
        </mc:Fallback>
      </mc:AlternateContent>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059840" y="890640"/>
              <a:ext cx="5483520" cy="2955240"/>
            </p14:xfrm>
          </p:contentPart>
        </mc:Choice>
        <mc:Fallback>
          <p:pic>
            <p:nvPicPr>
              <p:cNvPr id="2" name="Ink 1"/>
              <p:cNvPicPr/>
              <p:nvPr/>
            </p:nvPicPr>
            <p:blipFill>
              <a:blip r:embed="rId3"/>
              <a:stretch>
                <a:fillRect/>
              </a:stretch>
            </p:blipFill>
            <p:spPr>
              <a:xfrm>
                <a:off x="1050840" y="886320"/>
                <a:ext cx="5500440" cy="2967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824840" y="2212920"/>
              <a:ext cx="1694160" cy="1955160"/>
            </p14:xfrm>
          </p:contentPart>
        </mc:Choice>
        <mc:Fallback>
          <p:pic>
            <p:nvPicPr>
              <p:cNvPr id="3" name="Ink 2"/>
              <p:cNvPicPr/>
              <p:nvPr/>
            </p:nvPicPr>
            <p:blipFill>
              <a:blip r:embed="rId5"/>
              <a:stretch>
                <a:fillRect/>
              </a:stretch>
            </p:blipFill>
            <p:spPr>
              <a:xfrm>
                <a:off x="1821960" y="2210040"/>
                <a:ext cx="1703520" cy="1964520"/>
              </a:xfrm>
              <a:prstGeom prst="rect">
                <a:avLst/>
              </a:prstGeom>
            </p:spPr>
          </p:pic>
        </mc:Fallback>
      </mc:AlternateContent>
    </p:spTree>
    <p:extLst>
      <p:ext uri="{BB962C8B-B14F-4D97-AF65-F5344CB8AC3E}">
        <p14:creationId xmlns:p14="http://schemas.microsoft.com/office/powerpoint/2010/main" val="34811728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791200" y="4724400"/>
            <a:ext cx="30003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dirty="0" err="1"/>
              <a:t>Ans</a:t>
            </a:r>
            <a:r>
              <a:rPr lang="en-US" altLang="en-US" dirty="0"/>
              <a:t>:</a:t>
            </a:r>
          </a:p>
          <a:p>
            <a:r>
              <a:rPr lang="en-US" altLang="en-US" dirty="0"/>
              <a:t>µ=0.32</a:t>
            </a:r>
          </a:p>
          <a:p>
            <a:r>
              <a:rPr lang="en-US" altLang="en-US" dirty="0"/>
              <a:t>E=2.105x10</a:t>
            </a:r>
            <a:r>
              <a:rPr lang="en-US" altLang="en-US" baseline="30000" dirty="0"/>
              <a:t>5 </a:t>
            </a:r>
            <a:r>
              <a:rPr lang="en-US" altLang="en-US" dirty="0"/>
              <a:t>N/mm</a:t>
            </a:r>
            <a:r>
              <a:rPr lang="en-US" altLang="en-US" baseline="30000" dirty="0"/>
              <a:t>2 </a:t>
            </a:r>
            <a:endParaRPr lang="en-US" altLang="en-US" dirty="0"/>
          </a:p>
        </p:txBody>
      </p:sp>
    </p:spTree>
    <p:extLst>
      <p:ext uri="{BB962C8B-B14F-4D97-AF65-F5344CB8AC3E}">
        <p14:creationId xmlns:p14="http://schemas.microsoft.com/office/powerpoint/2010/main" val="344630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2"/>
          <p:cNvSpPr>
            <a:spLocks noChangeShapeType="1"/>
          </p:cNvSpPr>
          <p:nvPr/>
        </p:nvSpPr>
        <p:spPr bwMode="auto">
          <a:xfrm>
            <a:off x="-25400" y="820738"/>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TextBox 7">
            <a:extLst/>
          </p:cNvPr>
          <p:cNvSpPr txBox="1"/>
          <p:nvPr/>
        </p:nvSpPr>
        <p:spPr>
          <a:xfrm>
            <a:off x="685800" y="1718370"/>
            <a:ext cx="7848600" cy="3539430"/>
          </a:xfrm>
          <a:prstGeom prst="rect">
            <a:avLst/>
          </a:prstGeom>
          <a:noFill/>
        </p:spPr>
        <p:txBody>
          <a:bodyPr numCol="2">
            <a:spAutoFit/>
          </a:bodyPr>
          <a:lstStyle/>
          <a:p>
            <a:pPr eaLnBrk="1" hangingPunct="1">
              <a:spcBef>
                <a:spcPct val="50000"/>
              </a:spcBef>
              <a:defRPr/>
            </a:pPr>
            <a:r>
              <a:rPr lang="en-US" sz="3200" dirty="0">
                <a:solidFill>
                  <a:schemeClr val="bg2">
                    <a:lumMod val="20000"/>
                    <a:lumOff val="80000"/>
                  </a:schemeClr>
                </a:solidFill>
                <a:latin typeface="Times New Roman" pitchFamily="18" charset="0"/>
              </a:rPr>
              <a:t>Elasticity</a:t>
            </a:r>
          </a:p>
          <a:p>
            <a:pPr eaLnBrk="1" hangingPunct="1">
              <a:spcBef>
                <a:spcPct val="50000"/>
              </a:spcBef>
              <a:tabLst>
                <a:tab pos="0" algn="l"/>
              </a:tabLst>
              <a:defRPr/>
            </a:pPr>
            <a:r>
              <a:rPr lang="en-US" sz="3200" dirty="0">
                <a:solidFill>
                  <a:schemeClr val="bg2">
                    <a:lumMod val="20000"/>
                    <a:lumOff val="80000"/>
                  </a:schemeClr>
                </a:solidFill>
                <a:latin typeface="Times New Roman" pitchFamily="18" charset="0"/>
              </a:rPr>
              <a:t>	Plasticity</a:t>
            </a:r>
          </a:p>
          <a:p>
            <a:pPr eaLnBrk="1" hangingPunct="1">
              <a:spcBef>
                <a:spcPct val="50000"/>
              </a:spcBef>
              <a:tabLst>
                <a:tab pos="0" algn="l"/>
              </a:tabLst>
              <a:defRPr/>
            </a:pPr>
            <a:r>
              <a:rPr lang="en-US" sz="3200" dirty="0">
                <a:solidFill>
                  <a:schemeClr val="bg2">
                    <a:lumMod val="20000"/>
                    <a:lumOff val="80000"/>
                  </a:schemeClr>
                </a:solidFill>
                <a:latin typeface="Times New Roman" pitchFamily="18" charset="0"/>
              </a:rPr>
              <a:t>	Ductility</a:t>
            </a:r>
          </a:p>
          <a:p>
            <a:pPr eaLnBrk="1" hangingPunct="1">
              <a:spcBef>
                <a:spcPct val="50000"/>
              </a:spcBef>
              <a:tabLst>
                <a:tab pos="0" algn="l"/>
              </a:tabLst>
              <a:defRPr/>
            </a:pPr>
            <a:r>
              <a:rPr lang="en-US" sz="3200" dirty="0">
                <a:solidFill>
                  <a:schemeClr val="bg2">
                    <a:lumMod val="20000"/>
                    <a:lumOff val="80000"/>
                  </a:schemeClr>
                </a:solidFill>
                <a:latin typeface="Times New Roman" pitchFamily="18" charset="0"/>
              </a:rPr>
              <a:t>	Brittleness</a:t>
            </a:r>
          </a:p>
          <a:p>
            <a:pPr eaLnBrk="1" hangingPunct="1">
              <a:spcBef>
                <a:spcPct val="50000"/>
              </a:spcBef>
              <a:tabLst>
                <a:tab pos="0" algn="l"/>
              </a:tabLst>
              <a:defRPr/>
            </a:pPr>
            <a:r>
              <a:rPr lang="en-US" sz="3200" dirty="0">
                <a:solidFill>
                  <a:schemeClr val="bg2">
                    <a:lumMod val="20000"/>
                    <a:lumOff val="80000"/>
                  </a:schemeClr>
                </a:solidFill>
                <a:latin typeface="Times New Roman" pitchFamily="18" charset="0"/>
              </a:rPr>
              <a:t>	Malleability	</a:t>
            </a:r>
          </a:p>
        </p:txBody>
      </p:sp>
      <p:pic>
        <p:nvPicPr>
          <p:cNvPr id="1229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88" y="0"/>
            <a:ext cx="8456612"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962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Line 12"/>
          <p:cNvSpPr>
            <a:spLocks noChangeShapeType="1"/>
          </p:cNvSpPr>
          <p:nvPr/>
        </p:nvSpPr>
        <p:spPr bwMode="auto">
          <a:xfrm>
            <a:off x="0" y="7620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Title 1">
            <a:extLst/>
          </p:cNvPr>
          <p:cNvSpPr txBox="1">
            <a:spLocks/>
          </p:cNvSpPr>
          <p:nvPr/>
        </p:nvSpPr>
        <p:spPr bwMode="auto">
          <a:xfrm>
            <a:off x="457200" y="0"/>
            <a:ext cx="8229600" cy="1143000"/>
          </a:xfrm>
          <a:prstGeom prst="rect">
            <a:avLst/>
          </a:prstGeom>
          <a:noFill/>
          <a:ln>
            <a:miter lim="800000"/>
            <a:headEnd/>
            <a:tailEnd/>
          </a:ln>
        </p:spPr>
        <p:txBody>
          <a:bodyPr/>
          <a:lstStyle/>
          <a:p>
            <a:pPr algn="ctr">
              <a:defRPr/>
            </a:pPr>
            <a:r>
              <a:rPr lang="en-US" sz="4400" kern="0" dirty="0">
                <a:solidFill>
                  <a:srgbClr val="FFFF00"/>
                </a:solidFill>
                <a:latin typeface="+mj-lt"/>
                <a:ea typeface="+mj-ea"/>
                <a:cs typeface="+mj-cs"/>
              </a:rPr>
              <a:t>TUTORIAL 8</a:t>
            </a:r>
          </a:p>
        </p:txBody>
      </p:sp>
      <p:sp>
        <p:nvSpPr>
          <p:cNvPr id="9" name="Rectangle 8">
            <a:extLst/>
          </p:cNvPr>
          <p:cNvSpPr/>
          <p:nvPr/>
        </p:nvSpPr>
        <p:spPr>
          <a:xfrm>
            <a:off x="533400" y="914400"/>
            <a:ext cx="1893888" cy="584200"/>
          </a:xfrm>
          <a:prstGeom prst="rect">
            <a:avLst/>
          </a:prstGeom>
        </p:spPr>
        <p:txBody>
          <a:bodyPr wrap="none">
            <a:spAutoFit/>
          </a:bodyPr>
          <a:lstStyle/>
          <a:p>
            <a:pPr algn="ctr" eaLnBrk="1" hangingPunct="1">
              <a:spcBef>
                <a:spcPct val="50000"/>
              </a:spcBef>
              <a:defRPr/>
            </a:pPr>
            <a:r>
              <a:rPr lang="en-US" sz="3200" b="1" dirty="0">
                <a:solidFill>
                  <a:srgbClr val="FFFF00"/>
                </a:solidFill>
                <a:latin typeface="+mn-lt"/>
              </a:rPr>
              <a:t>Contents:</a:t>
            </a:r>
          </a:p>
        </p:txBody>
      </p:sp>
      <p:sp>
        <p:nvSpPr>
          <p:cNvPr id="102405" name="TextBox 1"/>
          <p:cNvSpPr txBox="1">
            <a:spLocks noChangeArrowheads="1"/>
          </p:cNvSpPr>
          <p:nvPr/>
        </p:nvSpPr>
        <p:spPr bwMode="auto">
          <a:xfrm>
            <a:off x="7696200" y="60960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hlinkClick r:id="rId2" action="ppaction://hlinksldjump"/>
              </a:rPr>
              <a:t>HOME</a:t>
            </a:r>
            <a:endParaRPr lang="en-US" altLang="en-US">
              <a:latin typeface="Times New Roman" panose="02020603050405020304" pitchFamily="18" charset="0"/>
            </a:endParaRPr>
          </a:p>
        </p:txBody>
      </p:sp>
      <p:pic>
        <p:nvPicPr>
          <p:cNvPr id="102406"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p:cNvPr>
          <p:cNvSpPr txBox="1">
            <a:spLocks/>
          </p:cNvSpPr>
          <p:nvPr/>
        </p:nvSpPr>
        <p:spPr bwMode="auto">
          <a:xfrm>
            <a:off x="492125" y="1752600"/>
            <a:ext cx="8651875" cy="1066800"/>
          </a:xfrm>
          <a:prstGeom prst="rect">
            <a:avLst/>
          </a:prstGeom>
          <a:ln>
            <a:miter lim="800000"/>
            <a:headEnd/>
            <a:tailEnd/>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spcBef>
                <a:spcPct val="50000"/>
              </a:spcBef>
              <a:defRPr/>
            </a:pPr>
            <a:r>
              <a:rPr lang="en-US" sz="3200" kern="0">
                <a:solidFill>
                  <a:schemeClr val="bg2">
                    <a:lumMod val="20000"/>
                    <a:lumOff val="80000"/>
                  </a:schemeClr>
                </a:solidFill>
              </a:rPr>
              <a:t>Tutorial </a:t>
            </a:r>
            <a:r>
              <a:rPr lang="en-US" sz="3200" kern="0">
                <a:solidFill>
                  <a:srgbClr val="FFFFFF"/>
                </a:solidFill>
              </a:rPr>
              <a:t>problems</a:t>
            </a:r>
            <a:endParaRPr lang="en-US" sz="3200" kern="0" dirty="0">
              <a:solidFill>
                <a:srgbClr val="FFFFFF"/>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Line 12"/>
          <p:cNvSpPr>
            <a:spLocks noChangeShapeType="1"/>
          </p:cNvSpPr>
          <p:nvPr/>
        </p:nvSpPr>
        <p:spPr bwMode="auto">
          <a:xfrm>
            <a:off x="0" y="8382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342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Rectangle 6"/>
          <p:cNvSpPr>
            <a:spLocks noChangeArrowheads="1"/>
          </p:cNvSpPr>
          <p:nvPr/>
        </p:nvSpPr>
        <p:spPr bwMode="auto">
          <a:xfrm>
            <a:off x="338138" y="855663"/>
            <a:ext cx="82296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r>
              <a:rPr lang="en-US" altLang="en-US"/>
              <a:t>T1. Find the Young’s modulus of a brass rod of diameter 25 mm and of length 250 mm which is subjected to a tensile load of 75 kN when the extension of the rod is equal to 0.3 mm.</a:t>
            </a:r>
          </a:p>
          <a:p>
            <a:pPr algn="just"/>
            <a:endParaRPr lang="en-US" altLang="en-US"/>
          </a:p>
          <a:p>
            <a:pPr algn="just"/>
            <a:endParaRPr lang="en-US" altLang="en-US"/>
          </a:p>
          <a:p>
            <a:pPr algn="just"/>
            <a:endParaRPr lang="en-US" altLang="en-US"/>
          </a:p>
          <a:p>
            <a:pPr algn="just"/>
            <a:endParaRPr lang="en-US" altLang="en-US"/>
          </a:p>
          <a:p>
            <a:pPr algn="just"/>
            <a:r>
              <a:rPr lang="en-US" altLang="en-US"/>
              <a:t>T2. The ultimate stress, for a hollow steel column which carries an axial load of 2.0 MN is 480 N/mm</a:t>
            </a:r>
            <a:r>
              <a:rPr lang="en-US" altLang="en-US" baseline="30000"/>
              <a:t>2</a:t>
            </a:r>
            <a:r>
              <a:rPr lang="en-US" altLang="en-US"/>
              <a:t>. If the external diameter of the column is 200 mm, determine the internal diameter. Take factor of safety as 3.</a:t>
            </a:r>
          </a:p>
          <a:p>
            <a:pPr algn="just"/>
            <a:endParaRPr lang="en-US" altLang="en-US"/>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210040" y="2126520"/>
              <a:ext cx="6975000" cy="840240"/>
            </p14:xfrm>
          </p:contentPart>
        </mc:Choice>
        <mc:Fallback>
          <p:pic>
            <p:nvPicPr>
              <p:cNvPr id="2" name="Ink 1"/>
              <p:cNvPicPr/>
              <p:nvPr/>
            </p:nvPicPr>
            <p:blipFill>
              <a:blip r:embed="rId4"/>
              <a:stretch>
                <a:fillRect/>
              </a:stretch>
            </p:blipFill>
            <p:spPr>
              <a:xfrm>
                <a:off x="2203560" y="2121840"/>
                <a:ext cx="6985080" cy="847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2016360" y="5229000"/>
              <a:ext cx="6371280" cy="1425960"/>
            </p14:xfrm>
          </p:contentPart>
        </mc:Choice>
        <mc:Fallback>
          <p:pic>
            <p:nvPicPr>
              <p:cNvPr id="3" name="Ink 2"/>
              <p:cNvPicPr/>
              <p:nvPr/>
            </p:nvPicPr>
            <p:blipFill>
              <a:blip r:embed="rId6"/>
              <a:stretch>
                <a:fillRect/>
              </a:stretch>
            </p:blipFill>
            <p:spPr>
              <a:xfrm>
                <a:off x="2009880" y="5220360"/>
                <a:ext cx="6384960" cy="1439640"/>
              </a:xfrm>
              <a:prstGeom prst="rect">
                <a:avLst/>
              </a:prstGeom>
            </p:spPr>
          </p:pic>
        </mc:Fallback>
      </mc:AlternateContent>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Line 12"/>
          <p:cNvSpPr>
            <a:spLocks noChangeShapeType="1"/>
          </p:cNvSpPr>
          <p:nvPr/>
        </p:nvSpPr>
        <p:spPr bwMode="auto">
          <a:xfrm>
            <a:off x="0" y="8382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4451"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5"/>
          <p:cNvSpPr>
            <a:spLocks noChangeArrowheads="1"/>
          </p:cNvSpPr>
          <p:nvPr/>
        </p:nvSpPr>
        <p:spPr bwMode="auto">
          <a:xfrm>
            <a:off x="423863" y="1547813"/>
            <a:ext cx="82296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r>
              <a:rPr lang="en-US" altLang="en-US"/>
              <a:t>T3. A brass bar having  cross section area of 900 mm</a:t>
            </a:r>
            <a:r>
              <a:rPr lang="en-US" altLang="en-US" baseline="30000"/>
              <a:t>2</a:t>
            </a:r>
            <a:r>
              <a:rPr lang="en-US" altLang="en-US"/>
              <a:t>, is subjected to axial forces as shown below. The lengths of portion AB, BC and CD are 0.6 m, 0.8 m and 1.0 m respectively. Determine the total elongation of the bar. Take E = 100 GPa.</a:t>
            </a:r>
          </a:p>
        </p:txBody>
      </p:sp>
      <p:grpSp>
        <p:nvGrpSpPr>
          <p:cNvPr id="104453" name="Group 18"/>
          <p:cNvGrpSpPr>
            <a:grpSpLocks/>
          </p:cNvGrpSpPr>
          <p:nvPr/>
        </p:nvGrpSpPr>
        <p:grpSpPr bwMode="auto">
          <a:xfrm>
            <a:off x="692150" y="4168775"/>
            <a:ext cx="7585075" cy="1100138"/>
            <a:chOff x="190500" y="3464452"/>
            <a:chExt cx="7584831" cy="1100258"/>
          </a:xfrm>
        </p:grpSpPr>
        <p:sp>
          <p:nvSpPr>
            <p:cNvPr id="104454" name="TextBox 14"/>
            <p:cNvSpPr txBox="1">
              <a:spLocks noChangeArrowheads="1"/>
            </p:cNvSpPr>
            <p:nvPr/>
          </p:nvSpPr>
          <p:spPr bwMode="auto">
            <a:xfrm>
              <a:off x="190500" y="4017753"/>
              <a:ext cx="83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sz="1600"/>
                <a:t>40 kN</a:t>
              </a:r>
            </a:p>
          </p:txBody>
        </p:sp>
        <p:grpSp>
          <p:nvGrpSpPr>
            <p:cNvPr id="104455" name="Group 16"/>
            <p:cNvGrpSpPr>
              <a:grpSpLocks/>
            </p:cNvGrpSpPr>
            <p:nvPr/>
          </p:nvGrpSpPr>
          <p:grpSpPr bwMode="auto">
            <a:xfrm>
              <a:off x="914400" y="3574107"/>
              <a:ext cx="6860931" cy="990603"/>
              <a:chOff x="914400" y="3574107"/>
              <a:chExt cx="6860931" cy="990603"/>
            </a:xfrm>
          </p:grpSpPr>
          <p:sp>
            <p:nvSpPr>
              <p:cNvPr id="104459" name="Rectangle 1"/>
              <p:cNvSpPr>
                <a:spLocks noChangeArrowheads="1"/>
              </p:cNvSpPr>
              <p:nvPr/>
            </p:nvSpPr>
            <p:spPr bwMode="auto">
              <a:xfrm>
                <a:off x="1447800" y="3962400"/>
                <a:ext cx="762000" cy="533400"/>
              </a:xfrm>
              <a:prstGeom prst="rect">
                <a:avLst/>
              </a:prstGeom>
              <a:solidFill>
                <a:srgbClr val="FF9933"/>
              </a:solidFill>
              <a:ln w="9525" algn="ctr">
                <a:solidFill>
                  <a:srgbClr val="FFFFFF"/>
                </a:solidFill>
                <a:round/>
                <a:headEnd/>
                <a:tailEnd/>
              </a:ln>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104460" name="Rectangle 4"/>
              <p:cNvSpPr>
                <a:spLocks noChangeArrowheads="1"/>
              </p:cNvSpPr>
              <p:nvPr/>
            </p:nvSpPr>
            <p:spPr bwMode="auto">
              <a:xfrm>
                <a:off x="4114800" y="3962400"/>
                <a:ext cx="2286000" cy="533400"/>
              </a:xfrm>
              <a:prstGeom prst="rect">
                <a:avLst/>
              </a:prstGeom>
              <a:solidFill>
                <a:srgbClr val="FF9933"/>
              </a:solidFill>
              <a:ln w="9525" algn="ctr">
                <a:solidFill>
                  <a:srgbClr val="FFFFFF"/>
                </a:solidFill>
                <a:round/>
                <a:headEnd/>
                <a:tailEnd/>
              </a:ln>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104461" name="Rectangle 10"/>
              <p:cNvSpPr>
                <a:spLocks noChangeArrowheads="1"/>
              </p:cNvSpPr>
              <p:nvPr/>
            </p:nvSpPr>
            <p:spPr bwMode="auto">
              <a:xfrm>
                <a:off x="2209800" y="3962400"/>
                <a:ext cx="1904999" cy="533400"/>
              </a:xfrm>
              <a:prstGeom prst="rect">
                <a:avLst/>
              </a:prstGeom>
              <a:solidFill>
                <a:srgbClr val="FF9933"/>
              </a:solidFill>
              <a:ln w="9525" algn="ctr">
                <a:solidFill>
                  <a:srgbClr val="FFFFFF"/>
                </a:solidFill>
                <a:round/>
                <a:headEnd/>
                <a:tailEnd/>
              </a:ln>
            </p:spPr>
            <p:txBody>
              <a:bodyPr lIns="0" tIns="0" rIns="0" bIns="0">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cxnSp>
            <p:nvCxnSpPr>
              <p:cNvPr id="12" name="Straight Arrow Connector 11">
                <a:extLst/>
              </p:cNvPr>
              <p:cNvCxnSpPr/>
              <p:nvPr/>
            </p:nvCxnSpPr>
            <p:spPr bwMode="auto">
              <a:xfrm flipH="1">
                <a:off x="6400600" y="4191606"/>
                <a:ext cx="533383" cy="0"/>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p:cNvPr>
              <p:cNvCxnSpPr/>
              <p:nvPr/>
            </p:nvCxnSpPr>
            <p:spPr bwMode="auto">
              <a:xfrm flipH="1">
                <a:off x="3581291" y="4191606"/>
                <a:ext cx="533383" cy="0"/>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p:cNvPr>
              <p:cNvCxnSpPr/>
              <p:nvPr/>
            </p:nvCxnSpPr>
            <p:spPr bwMode="auto">
              <a:xfrm>
                <a:off x="2209735" y="4191606"/>
                <a:ext cx="685778" cy="0"/>
              </a:xfrm>
              <a:prstGeom prst="straightConnector1">
                <a:avLst/>
              </a:prstGeom>
              <a:ln>
                <a:solidFill>
                  <a:srgbClr val="FF0000"/>
                </a:solidFill>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a:extLst/>
              </p:cNvPr>
              <p:cNvCxnSpPr/>
              <p:nvPr/>
            </p:nvCxnSpPr>
            <p:spPr bwMode="auto">
              <a:xfrm flipH="1">
                <a:off x="914377" y="4204308"/>
                <a:ext cx="533383" cy="0"/>
              </a:xfrm>
              <a:prstGeom prst="straightConnector1">
                <a:avLst/>
              </a:prstGeom>
              <a:ln>
                <a:solidFill>
                  <a:srgbClr val="FF3300"/>
                </a:solidFill>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104466" name="TextBox 22"/>
              <p:cNvSpPr txBox="1">
                <a:spLocks noChangeArrowheads="1"/>
              </p:cNvSpPr>
              <p:nvPr/>
            </p:nvSpPr>
            <p:spPr bwMode="auto">
              <a:xfrm>
                <a:off x="3386782" y="4187030"/>
                <a:ext cx="83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sz="1600"/>
                  <a:t>20 kN</a:t>
                </a:r>
              </a:p>
            </p:txBody>
          </p:sp>
          <p:sp>
            <p:nvSpPr>
              <p:cNvPr id="104467" name="TextBox 23"/>
              <p:cNvSpPr txBox="1">
                <a:spLocks noChangeArrowheads="1"/>
              </p:cNvSpPr>
              <p:nvPr/>
            </p:nvSpPr>
            <p:spPr bwMode="auto">
              <a:xfrm>
                <a:off x="2218033" y="4226156"/>
                <a:ext cx="83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sz="1600"/>
                  <a:t>70 kN</a:t>
                </a:r>
              </a:p>
            </p:txBody>
          </p:sp>
          <p:sp>
            <p:nvSpPr>
              <p:cNvPr id="104468" name="TextBox 24"/>
              <p:cNvSpPr txBox="1">
                <a:spLocks noChangeArrowheads="1"/>
              </p:cNvSpPr>
              <p:nvPr/>
            </p:nvSpPr>
            <p:spPr bwMode="auto">
              <a:xfrm>
                <a:off x="6937131" y="3995323"/>
                <a:ext cx="83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sz="1600"/>
                  <a:t>10 kN</a:t>
                </a:r>
              </a:p>
            </p:txBody>
          </p:sp>
          <p:sp>
            <p:nvSpPr>
              <p:cNvPr id="104469" name="TextBox 15"/>
              <p:cNvSpPr txBox="1">
                <a:spLocks noChangeArrowheads="1"/>
              </p:cNvSpPr>
              <p:nvPr/>
            </p:nvSpPr>
            <p:spPr bwMode="auto">
              <a:xfrm>
                <a:off x="1257928" y="3574107"/>
                <a:ext cx="419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sz="2000"/>
                  <a:t>A</a:t>
                </a:r>
              </a:p>
            </p:txBody>
          </p:sp>
        </p:grpSp>
        <p:sp>
          <p:nvSpPr>
            <p:cNvPr id="104456" name="TextBox 27"/>
            <p:cNvSpPr txBox="1">
              <a:spLocks noChangeArrowheads="1"/>
            </p:cNvSpPr>
            <p:nvPr/>
          </p:nvSpPr>
          <p:spPr bwMode="auto">
            <a:xfrm>
              <a:off x="2047142" y="3545066"/>
              <a:ext cx="419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sz="2000"/>
                <a:t>B</a:t>
              </a:r>
            </a:p>
          </p:txBody>
        </p:sp>
        <p:sp>
          <p:nvSpPr>
            <p:cNvPr id="104457" name="TextBox 28"/>
            <p:cNvSpPr txBox="1">
              <a:spLocks noChangeArrowheads="1"/>
            </p:cNvSpPr>
            <p:nvPr/>
          </p:nvSpPr>
          <p:spPr bwMode="auto">
            <a:xfrm>
              <a:off x="3905249" y="3525410"/>
              <a:ext cx="419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sz="2000"/>
                <a:t>C</a:t>
              </a:r>
            </a:p>
          </p:txBody>
        </p:sp>
        <p:sp>
          <p:nvSpPr>
            <p:cNvPr id="104458" name="TextBox 29"/>
            <p:cNvSpPr txBox="1">
              <a:spLocks noChangeArrowheads="1"/>
            </p:cNvSpPr>
            <p:nvPr/>
          </p:nvSpPr>
          <p:spPr bwMode="auto">
            <a:xfrm>
              <a:off x="6191250" y="3464452"/>
              <a:ext cx="419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sz="2000"/>
                <a:t>D</a:t>
              </a:r>
            </a:p>
          </p:txBody>
        </p:sp>
      </p:gr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560960" y="3116520"/>
              <a:ext cx="7530120" cy="3400560"/>
            </p14:xfrm>
          </p:contentPart>
        </mc:Choice>
        <mc:Fallback>
          <p:pic>
            <p:nvPicPr>
              <p:cNvPr id="2" name="Ink 1"/>
              <p:cNvPicPr/>
              <p:nvPr/>
            </p:nvPicPr>
            <p:blipFill>
              <a:blip r:embed="rId5"/>
              <a:stretch>
                <a:fillRect/>
              </a:stretch>
            </p:blipFill>
            <p:spPr>
              <a:xfrm>
                <a:off x="1555200" y="3104640"/>
                <a:ext cx="7546680" cy="3418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7736400" y="2986560"/>
              <a:ext cx="36360" cy="2880"/>
            </p14:xfrm>
          </p:contentPart>
        </mc:Choice>
        <mc:Fallback>
          <p:pic>
            <p:nvPicPr>
              <p:cNvPr id="3" name="Ink 2"/>
              <p:cNvPicPr/>
              <p:nvPr/>
            </p:nvPicPr>
            <p:blipFill>
              <a:blip r:embed="rId7"/>
              <a:stretch>
                <a:fillRect/>
              </a:stretch>
            </p:blipFill>
            <p:spPr>
              <a:xfrm>
                <a:off x="7733880" y="2982960"/>
                <a:ext cx="42480" cy="11520"/>
              </a:xfrm>
              <a:prstGeom prst="rect">
                <a:avLst/>
              </a:prstGeom>
            </p:spPr>
          </p:pic>
        </mc:Fallback>
      </mc:AlternateContent>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803880" y="428760"/>
              <a:ext cx="7079760" cy="5082480"/>
            </p14:xfrm>
          </p:contentPart>
        </mc:Choice>
        <mc:Fallback>
          <p:pic>
            <p:nvPicPr>
              <p:cNvPr id="3" name="Ink 2"/>
              <p:cNvPicPr/>
              <p:nvPr/>
            </p:nvPicPr>
            <p:blipFill>
              <a:blip r:embed="rId3"/>
              <a:stretch>
                <a:fillRect/>
              </a:stretch>
            </p:blipFill>
            <p:spPr>
              <a:xfrm>
                <a:off x="796320" y="423000"/>
                <a:ext cx="7093800" cy="5095440"/>
              </a:xfrm>
              <a:prstGeom prst="rect">
                <a:avLst/>
              </a:prstGeom>
            </p:spPr>
          </p:pic>
        </mc:Fallback>
      </mc:AlternateContent>
    </p:spTree>
    <p:extLst>
      <p:ext uri="{BB962C8B-B14F-4D97-AF65-F5344CB8AC3E}">
        <p14:creationId xmlns:p14="http://schemas.microsoft.com/office/powerpoint/2010/main" val="28228602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Line 12"/>
          <p:cNvSpPr>
            <a:spLocks noChangeShapeType="1"/>
          </p:cNvSpPr>
          <p:nvPr/>
        </p:nvSpPr>
        <p:spPr bwMode="auto">
          <a:xfrm>
            <a:off x="0" y="8382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6499"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Rectangle 5"/>
          <p:cNvSpPr>
            <a:spLocks noChangeArrowheads="1"/>
          </p:cNvSpPr>
          <p:nvPr/>
        </p:nvSpPr>
        <p:spPr bwMode="auto">
          <a:xfrm>
            <a:off x="423863" y="1547813"/>
            <a:ext cx="82296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r>
              <a:rPr lang="en-US" altLang="en-US" dirty="0"/>
              <a:t>T4. A tensile load of 80 </a:t>
            </a:r>
            <a:r>
              <a:rPr lang="en-US" altLang="en-US" dirty="0" err="1"/>
              <a:t>kN</a:t>
            </a:r>
            <a:r>
              <a:rPr lang="en-US" altLang="en-US" dirty="0"/>
              <a:t> is acting on a rod of diameter 80 mm and of length 8 m. A bore of diameter 60 mm is made centrally on the rod. To what length the rod should be bored so that the total extension will increase </a:t>
            </a:r>
            <a:r>
              <a:rPr lang="en-US" altLang="en-US" dirty="0" smtClean="0"/>
              <a:t>25% </a:t>
            </a:r>
            <a:r>
              <a:rPr lang="en-US" altLang="en-US" dirty="0"/>
              <a:t>under the same tensile load. Take E = 200 </a:t>
            </a:r>
            <a:r>
              <a:rPr lang="en-US" altLang="en-US" dirty="0" err="1"/>
              <a:t>GPa</a:t>
            </a:r>
            <a:r>
              <a:rPr lang="en-US" altLang="en-US" dirty="0"/>
              <a:t>.</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Line 2"/>
          <p:cNvSpPr>
            <a:spLocks noChangeShapeType="1"/>
          </p:cNvSpPr>
          <p:nvPr/>
        </p:nvSpPr>
        <p:spPr bwMode="auto">
          <a:xfrm>
            <a:off x="-11113" y="1498600"/>
            <a:ext cx="916940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cmpd="thinThick">
                <a:solidFill>
                  <a:srgbClr val="000000"/>
                </a:solidFill>
                <a:round/>
                <a:headEnd/>
                <a:tailEnd/>
              </a14:hiddenLine>
            </a:ext>
          </a:extLst>
        </p:spPr>
        <p:txBody>
          <a:bodyPr/>
          <a:lstStyle/>
          <a:p>
            <a:endParaRPr lang="en-US"/>
          </a:p>
        </p:txBody>
      </p:sp>
      <p:sp>
        <p:nvSpPr>
          <p:cNvPr id="108547" name="Line 7"/>
          <p:cNvSpPr>
            <a:spLocks noChangeShapeType="1"/>
          </p:cNvSpPr>
          <p:nvPr/>
        </p:nvSpPr>
        <p:spPr bwMode="auto">
          <a:xfrm>
            <a:off x="-11113" y="838200"/>
            <a:ext cx="9169401"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Title 1">
            <a:extLst/>
          </p:cNvPr>
          <p:cNvSpPr txBox="1">
            <a:spLocks/>
          </p:cNvSpPr>
          <p:nvPr/>
        </p:nvSpPr>
        <p:spPr bwMode="auto">
          <a:xfrm>
            <a:off x="457200" y="0"/>
            <a:ext cx="8229600" cy="1143000"/>
          </a:xfrm>
          <a:prstGeom prst="rect">
            <a:avLst/>
          </a:prstGeom>
          <a:noFill/>
          <a:ln>
            <a:miter lim="800000"/>
            <a:headEnd/>
            <a:tailEnd/>
          </a:ln>
        </p:spPr>
        <p:txBody>
          <a:bodyPr/>
          <a:lstStyle/>
          <a:p>
            <a:pPr algn="ctr">
              <a:defRPr/>
            </a:pPr>
            <a:r>
              <a:rPr lang="en-US" sz="4400" kern="0" dirty="0">
                <a:solidFill>
                  <a:srgbClr val="FFFF00"/>
                </a:solidFill>
              </a:rPr>
              <a:t>TUTORIAL 9</a:t>
            </a:r>
          </a:p>
        </p:txBody>
      </p:sp>
      <p:sp>
        <p:nvSpPr>
          <p:cNvPr id="108549" name="TextBox 1"/>
          <p:cNvSpPr txBox="1">
            <a:spLocks noChangeArrowheads="1"/>
          </p:cNvSpPr>
          <p:nvPr/>
        </p:nvSpPr>
        <p:spPr bwMode="auto">
          <a:xfrm>
            <a:off x="7696200" y="60960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hlinkClick r:id="rId3" action="ppaction://hlinksldjump"/>
              </a:rPr>
              <a:t>HOME</a:t>
            </a:r>
            <a:endParaRPr lang="en-US" altLang="en-US">
              <a:latin typeface="Times New Roman" panose="02020603050405020304" pitchFamily="18" charset="0"/>
            </a:endParaRPr>
          </a:p>
        </p:txBody>
      </p:sp>
      <p:pic>
        <p:nvPicPr>
          <p:cNvPr id="108550"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p:cNvPr>
          <p:cNvSpPr/>
          <p:nvPr/>
        </p:nvSpPr>
        <p:spPr>
          <a:xfrm>
            <a:off x="533400" y="914400"/>
            <a:ext cx="1893888" cy="584200"/>
          </a:xfrm>
          <a:prstGeom prst="rect">
            <a:avLst/>
          </a:prstGeom>
        </p:spPr>
        <p:txBody>
          <a:bodyPr wrap="none">
            <a:spAutoFit/>
          </a:bodyPr>
          <a:lstStyle/>
          <a:p>
            <a:pPr algn="ctr" eaLnBrk="1" hangingPunct="1">
              <a:spcBef>
                <a:spcPct val="50000"/>
              </a:spcBef>
              <a:defRPr/>
            </a:pPr>
            <a:r>
              <a:rPr lang="en-US" sz="3200" b="1" dirty="0">
                <a:solidFill>
                  <a:srgbClr val="FFFF00"/>
                </a:solidFill>
                <a:latin typeface="+mn-lt"/>
              </a:rPr>
              <a:t>Contents:</a:t>
            </a:r>
          </a:p>
        </p:txBody>
      </p:sp>
      <p:sp>
        <p:nvSpPr>
          <p:cNvPr id="9" name="Title 1">
            <a:extLst/>
          </p:cNvPr>
          <p:cNvSpPr txBox="1">
            <a:spLocks/>
          </p:cNvSpPr>
          <p:nvPr/>
        </p:nvSpPr>
        <p:spPr bwMode="auto">
          <a:xfrm>
            <a:off x="492125" y="1752600"/>
            <a:ext cx="8651875" cy="1066800"/>
          </a:xfrm>
          <a:prstGeom prst="rect">
            <a:avLst/>
          </a:prstGeom>
          <a:ln>
            <a:miter lim="800000"/>
            <a:headEnd/>
            <a:tailEnd/>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spcBef>
                <a:spcPct val="50000"/>
              </a:spcBef>
              <a:defRPr/>
            </a:pPr>
            <a:r>
              <a:rPr lang="en-US" sz="3200" kern="0">
                <a:solidFill>
                  <a:schemeClr val="bg2">
                    <a:lumMod val="20000"/>
                    <a:lumOff val="80000"/>
                  </a:schemeClr>
                </a:solidFill>
              </a:rPr>
              <a:t>Tutorial </a:t>
            </a:r>
            <a:r>
              <a:rPr lang="en-US" sz="3200" kern="0">
                <a:solidFill>
                  <a:srgbClr val="FFFFFF"/>
                </a:solidFill>
              </a:rPr>
              <a:t>problems</a:t>
            </a:r>
            <a:endParaRPr lang="en-US" sz="3200" kern="0" dirty="0">
              <a:solidFill>
                <a:srgbClr val="FFFFFF"/>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4"/>
          <p:cNvSpPr>
            <a:spLocks noChangeArrowheads="1"/>
          </p:cNvSpPr>
          <p:nvPr/>
        </p:nvSpPr>
        <p:spPr bwMode="auto">
          <a:xfrm>
            <a:off x="447675" y="1047750"/>
            <a:ext cx="83153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r>
              <a:rPr lang="en-US" altLang="en-US" sz="2800">
                <a:latin typeface="Times New Roman" panose="02020603050405020304" pitchFamily="18" charset="0"/>
              </a:rPr>
              <a:t>T5. A steel flat of thickness 16 mm tapers uniformly from 80 mm at one end to 50 mm at the other end in a length of 800 mm, If the flat is subjected to a load of 120 kN, find the extension of the flat. Also calculate the percentage error if average area is used for calculating its extension. Take E=2x10</a:t>
            </a:r>
            <a:r>
              <a:rPr lang="en-US" altLang="en-US" sz="2800" baseline="30000">
                <a:latin typeface="Times New Roman" panose="02020603050405020304" pitchFamily="18" charset="0"/>
              </a:rPr>
              <a:t>5</a:t>
            </a:r>
            <a:r>
              <a:rPr lang="en-US" altLang="en-US" sz="2800">
                <a:latin typeface="Times New Roman" panose="02020603050405020304" pitchFamily="18" charset="0"/>
              </a:rPr>
              <a:t> Mpa</a:t>
            </a:r>
          </a:p>
        </p:txBody>
      </p:sp>
      <p:sp>
        <p:nvSpPr>
          <p:cNvPr id="110595"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10596"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619" name="Rectangle 1"/>
          <p:cNvSpPr>
            <a:spLocks noChangeArrowheads="1"/>
          </p:cNvSpPr>
          <p:nvPr/>
        </p:nvSpPr>
        <p:spPr bwMode="auto">
          <a:xfrm>
            <a:off x="304800" y="1219200"/>
            <a:ext cx="83058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tabLst>
                <a:tab pos="1304925" algn="l"/>
              </a:tabLst>
              <a:defRPr sz="2400">
                <a:solidFill>
                  <a:srgbClr val="FFFFFF"/>
                </a:solidFill>
                <a:latin typeface="Arial" panose="020B0604020202020204" pitchFamily="34" charset="0"/>
              </a:defRPr>
            </a:lvl1pPr>
            <a:lvl2pPr marL="742950" indent="-285750">
              <a:tabLst>
                <a:tab pos="1304925" algn="l"/>
              </a:tabLst>
              <a:defRPr sz="2400">
                <a:solidFill>
                  <a:srgbClr val="FFFFFF"/>
                </a:solidFill>
                <a:latin typeface="Arial" panose="020B0604020202020204" pitchFamily="34" charset="0"/>
              </a:defRPr>
            </a:lvl2pPr>
            <a:lvl3pPr marL="1143000" indent="-228600">
              <a:tabLst>
                <a:tab pos="1304925" algn="l"/>
              </a:tabLst>
              <a:defRPr sz="2400">
                <a:solidFill>
                  <a:srgbClr val="FFFFFF"/>
                </a:solidFill>
                <a:latin typeface="Arial" panose="020B0604020202020204" pitchFamily="34" charset="0"/>
              </a:defRPr>
            </a:lvl3pPr>
            <a:lvl4pPr marL="1600200" indent="-228600">
              <a:tabLst>
                <a:tab pos="1304925" algn="l"/>
              </a:tabLst>
              <a:defRPr sz="2400">
                <a:solidFill>
                  <a:srgbClr val="FFFFFF"/>
                </a:solidFill>
                <a:latin typeface="Arial" panose="020B0604020202020204" pitchFamily="34" charset="0"/>
              </a:defRPr>
            </a:lvl4pPr>
            <a:lvl5pPr marL="2057400" indent="-228600">
              <a:tabLst>
                <a:tab pos="1304925" algn="l"/>
              </a:tabLst>
              <a:defRPr sz="2400">
                <a:solidFill>
                  <a:srgbClr val="FFFFFF"/>
                </a:solidFill>
                <a:latin typeface="Arial" panose="020B0604020202020204" pitchFamily="34" charset="0"/>
              </a:defRPr>
            </a:lvl5pPr>
            <a:lvl6pPr marL="25146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6pPr>
            <a:lvl7pPr marL="29718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7pPr>
            <a:lvl8pPr marL="34290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8pPr>
            <a:lvl9pPr marL="38862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9pPr>
          </a:lstStyle>
          <a:p>
            <a:pPr algn="just">
              <a:spcBef>
                <a:spcPct val="50000"/>
              </a:spcBef>
            </a:pPr>
            <a:r>
              <a:rPr lang="en-US" altLang="en-US" sz="2800">
                <a:latin typeface="Times New Roman" panose="02020603050405020304" pitchFamily="18" charset="0"/>
                <a:ea typeface="Calibri" panose="020F0502020204030204" pitchFamily="34" charset="0"/>
                <a:cs typeface="Times New Roman" panose="02020603050405020304" pitchFamily="18" charset="0"/>
              </a:rPr>
              <a:t>T6. A two meter long steel bar is having uniform diameter of 40 mm for a length of 1 m, in the next 0.5 m its diameter gradually reduces to 20 mm and for remaining 0.5 m length diameter remains 20 mm uniform as shown in the figure. If a load of 150 kN is applied at the ends, find the stresses in each section of the bar and total extension of the bar. Take E = 200 GPa.</a:t>
            </a:r>
            <a:endParaRPr lang="en-US" altLang="en-US" sz="2800">
              <a:ea typeface="Calibri" panose="020F0502020204030204" pitchFamily="34" charset="0"/>
              <a:cs typeface="Times New Roman" panose="02020603050405020304" pitchFamily="18" charset="0"/>
            </a:endParaRPr>
          </a:p>
        </p:txBody>
      </p:sp>
      <p:pic>
        <p:nvPicPr>
          <p:cNvPr id="11162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343400"/>
            <a:ext cx="55721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1621"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1366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Rectangle 3"/>
          <p:cNvSpPr>
            <a:spLocks noChangeArrowheads="1"/>
          </p:cNvSpPr>
          <p:nvPr/>
        </p:nvSpPr>
        <p:spPr bwMode="auto">
          <a:xfrm>
            <a:off x="363538" y="1066800"/>
            <a:ext cx="83232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r>
              <a:rPr lang="en-US" altLang="en-US"/>
              <a:t>T7. A tensile load of 50 kN is acting on rod of 50 mm diameter and length of 5m.  Determine the length of a bore of 25mm that can be made central in the rod, if the total extension is not to exceed by 25 percent under the same tensile load.  Take E = 2.05 x 10</a:t>
            </a:r>
            <a:r>
              <a:rPr lang="en-US" altLang="en-US" baseline="30000"/>
              <a:t>5</a:t>
            </a:r>
            <a:r>
              <a:rPr lang="en-US" altLang="en-US"/>
              <a:t> N/mm</a:t>
            </a:r>
            <a:r>
              <a:rPr lang="en-US" altLang="en-US" baseline="30000"/>
              <a:t>2</a:t>
            </a:r>
            <a:endParaRPr lang="en-US" altLang="en-US"/>
          </a:p>
          <a:p>
            <a:pPr algn="just"/>
            <a:endParaRPr lang="en-US"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txBox="1">
            <a:spLocks/>
          </p:cNvSpPr>
          <p:nvPr/>
        </p:nvSpPr>
        <p:spPr bwMode="auto">
          <a:xfrm>
            <a:off x="457200" y="0"/>
            <a:ext cx="8229600" cy="1143000"/>
          </a:xfrm>
          <a:prstGeom prst="rect">
            <a:avLst/>
          </a:prstGeom>
          <a:noFill/>
          <a:ln>
            <a:miter lim="800000"/>
            <a:headEnd/>
            <a:tailEnd/>
          </a:ln>
        </p:spPr>
        <p:txBody>
          <a:bodyPr/>
          <a:lstStyle/>
          <a:p>
            <a:pPr algn="ctr">
              <a:defRPr/>
            </a:pPr>
            <a:r>
              <a:rPr lang="en-US" sz="4400" kern="0" dirty="0">
                <a:solidFill>
                  <a:srgbClr val="FFFF00"/>
                </a:solidFill>
                <a:latin typeface="+mj-lt"/>
                <a:ea typeface="+mj-ea"/>
                <a:cs typeface="+mj-cs"/>
              </a:rPr>
              <a:t>TUTORIAL 10</a:t>
            </a:r>
          </a:p>
        </p:txBody>
      </p:sp>
      <p:sp>
        <p:nvSpPr>
          <p:cNvPr id="3" name="Rectangle 2">
            <a:extLst/>
          </p:cNvPr>
          <p:cNvSpPr/>
          <p:nvPr/>
        </p:nvSpPr>
        <p:spPr>
          <a:xfrm>
            <a:off x="533400" y="914400"/>
            <a:ext cx="1893888" cy="584200"/>
          </a:xfrm>
          <a:prstGeom prst="rect">
            <a:avLst/>
          </a:prstGeom>
        </p:spPr>
        <p:txBody>
          <a:bodyPr wrap="none">
            <a:spAutoFit/>
          </a:bodyPr>
          <a:lstStyle/>
          <a:p>
            <a:pPr algn="ctr" eaLnBrk="1" hangingPunct="1">
              <a:spcBef>
                <a:spcPct val="50000"/>
              </a:spcBef>
              <a:defRPr/>
            </a:pPr>
            <a:r>
              <a:rPr lang="en-US" sz="3200" b="1" dirty="0">
                <a:solidFill>
                  <a:srgbClr val="FFFF00"/>
                </a:solidFill>
                <a:latin typeface="+mn-lt"/>
              </a:rPr>
              <a:t>Contents:</a:t>
            </a:r>
          </a:p>
        </p:txBody>
      </p:sp>
      <p:sp>
        <p:nvSpPr>
          <p:cNvPr id="4" name="Title 1">
            <a:extLst/>
          </p:cNvPr>
          <p:cNvSpPr txBox="1">
            <a:spLocks/>
          </p:cNvSpPr>
          <p:nvPr/>
        </p:nvSpPr>
        <p:spPr bwMode="auto">
          <a:xfrm>
            <a:off x="492125" y="1752600"/>
            <a:ext cx="8651875" cy="1066800"/>
          </a:xfrm>
          <a:prstGeom prst="rect">
            <a:avLst/>
          </a:prstGeom>
          <a:ln>
            <a:miter lim="800000"/>
            <a:headEnd/>
            <a:tailEnd/>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spcBef>
                <a:spcPct val="50000"/>
              </a:spcBef>
              <a:defRPr/>
            </a:pPr>
            <a:r>
              <a:rPr lang="en-US" sz="3200" kern="0">
                <a:solidFill>
                  <a:schemeClr val="bg2">
                    <a:lumMod val="20000"/>
                    <a:lumOff val="80000"/>
                  </a:schemeClr>
                </a:solidFill>
              </a:rPr>
              <a:t>Tutorial </a:t>
            </a:r>
            <a:r>
              <a:rPr lang="en-US" sz="3200" kern="0">
                <a:solidFill>
                  <a:srgbClr val="FFFFFF"/>
                </a:solidFill>
              </a:rPr>
              <a:t>problems</a:t>
            </a:r>
            <a:endParaRPr lang="en-US" sz="3200" kern="0" dirty="0">
              <a:solidFill>
                <a:srgbClr val="FFFFFF"/>
              </a:solidFill>
            </a:endParaRPr>
          </a:p>
        </p:txBody>
      </p:sp>
      <p:sp>
        <p:nvSpPr>
          <p:cNvPr id="114693" name="TextBox 1"/>
          <p:cNvSpPr txBox="1">
            <a:spLocks noChangeArrowheads="1"/>
          </p:cNvSpPr>
          <p:nvPr/>
        </p:nvSpPr>
        <p:spPr bwMode="auto">
          <a:xfrm>
            <a:off x="7696200" y="60960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hlinkClick r:id="rId2" action="ppaction://hlinksldjump"/>
              </a:rPr>
              <a:t>HOME</a:t>
            </a:r>
            <a:endParaRPr lang="en-US" altLang="en-US">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p:cNvSpPr>
            <a:spLocks noChangeShapeType="1"/>
          </p:cNvSpPr>
          <p:nvPr/>
        </p:nvSpPr>
        <p:spPr bwMode="auto">
          <a:xfrm>
            <a:off x="-25400" y="8382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3" name="Text Box 14">
            <a:extLst/>
          </p:cNvPr>
          <p:cNvSpPr txBox="1">
            <a:spLocks noChangeArrowheads="1"/>
          </p:cNvSpPr>
          <p:nvPr/>
        </p:nvSpPr>
        <p:spPr bwMode="auto">
          <a:xfrm>
            <a:off x="990600" y="152400"/>
            <a:ext cx="7467600" cy="554038"/>
          </a:xfrm>
          <a:prstGeom prst="rect">
            <a:avLst/>
          </a:prstGeom>
          <a:solidFill>
            <a:srgbClr val="003366">
              <a:alpha val="0"/>
            </a:srgbClr>
          </a:solidFill>
          <a:ln w="9525" algn="ctr">
            <a:noFill/>
            <a:miter lim="800000"/>
            <a:headEnd/>
            <a:tailEnd/>
          </a:ln>
        </p:spPr>
        <p:txBody>
          <a:bodyPr lIns="0" tIns="0" rIns="0" bIns="0">
            <a:spAutoFit/>
          </a:bodyPr>
          <a:lstStyle/>
          <a:p>
            <a:pPr eaLnBrk="1" hangingPunct="1">
              <a:spcBef>
                <a:spcPct val="50000"/>
              </a:spcBef>
              <a:defRPr/>
            </a:pPr>
            <a:r>
              <a:rPr lang="en-US" altLang="en-US" sz="3600" b="1" dirty="0">
                <a:latin typeface="+mn-lt"/>
              </a:rPr>
              <a:t>Normal stress</a:t>
            </a:r>
          </a:p>
        </p:txBody>
      </p:sp>
      <p:sp>
        <p:nvSpPr>
          <p:cNvPr id="14340" name="Rectangle 14"/>
          <p:cNvSpPr>
            <a:spLocks noChangeArrowheads="1"/>
          </p:cNvSpPr>
          <p:nvPr/>
        </p:nvSpPr>
        <p:spPr bwMode="auto">
          <a:xfrm>
            <a:off x="685800" y="1981200"/>
            <a:ext cx="533400" cy="3124200"/>
          </a:xfrm>
          <a:prstGeom prst="rect">
            <a:avLst/>
          </a:prstGeom>
          <a:gradFill rotWithShape="1">
            <a:gsLst>
              <a:gs pos="0">
                <a:srgbClr val="764747"/>
              </a:gs>
              <a:gs pos="50000">
                <a:srgbClr val="FF9999"/>
              </a:gs>
              <a:gs pos="100000">
                <a:srgbClr val="764747"/>
              </a:gs>
            </a:gsLst>
            <a:lin ang="5400000" scaled="1"/>
          </a:gradFill>
          <a:ln w="9525" algn="ctr">
            <a:solidFill>
              <a:srgbClr val="FF00FF"/>
            </a:solidFill>
            <a:miter lim="800000"/>
            <a:headEnd/>
            <a:tailEnd/>
          </a:ln>
        </p:spPr>
        <p:txBody>
          <a:bodyPr wrap="none"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1032" name="Line 15"/>
          <p:cNvSpPr>
            <a:spLocks noChangeShapeType="1"/>
          </p:cNvSpPr>
          <p:nvPr/>
        </p:nvSpPr>
        <p:spPr bwMode="auto">
          <a:xfrm flipV="1">
            <a:off x="933450" y="1143000"/>
            <a:ext cx="0" cy="838200"/>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33" name="Line 16"/>
          <p:cNvSpPr>
            <a:spLocks noChangeShapeType="1"/>
          </p:cNvSpPr>
          <p:nvPr/>
        </p:nvSpPr>
        <p:spPr bwMode="auto">
          <a:xfrm>
            <a:off x="942975" y="5105400"/>
            <a:ext cx="0" cy="914400"/>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4343" name="Line 17"/>
          <p:cNvSpPr>
            <a:spLocks noChangeShapeType="1"/>
          </p:cNvSpPr>
          <p:nvPr/>
        </p:nvSpPr>
        <p:spPr bwMode="auto">
          <a:xfrm>
            <a:off x="942975" y="1981200"/>
            <a:ext cx="0" cy="3124200"/>
          </a:xfrm>
          <a:prstGeom prst="line">
            <a:avLst/>
          </a:prstGeom>
          <a:noFill/>
          <a:ln w="9525">
            <a:solidFill>
              <a:schemeClr val="accent1"/>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5" name="Text Box 18">
            <a:extLst/>
          </p:cNvPr>
          <p:cNvSpPr txBox="1">
            <a:spLocks noChangeArrowheads="1"/>
          </p:cNvSpPr>
          <p:nvPr/>
        </p:nvSpPr>
        <p:spPr bwMode="auto">
          <a:xfrm>
            <a:off x="895350" y="1023938"/>
            <a:ext cx="457200" cy="369887"/>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dirty="0">
                <a:solidFill>
                  <a:schemeClr val="accent1">
                    <a:lumMod val="60000"/>
                    <a:lumOff val="40000"/>
                  </a:schemeClr>
                </a:solidFill>
                <a:latin typeface="Times New Roman" pitchFamily="18" charset="0"/>
              </a:rPr>
              <a:t>P</a:t>
            </a:r>
          </a:p>
        </p:txBody>
      </p:sp>
      <p:sp>
        <p:nvSpPr>
          <p:cNvPr id="16" name="Text Box 19">
            <a:extLst/>
          </p:cNvPr>
          <p:cNvSpPr txBox="1">
            <a:spLocks noChangeArrowheads="1"/>
          </p:cNvSpPr>
          <p:nvPr/>
        </p:nvSpPr>
        <p:spPr bwMode="auto">
          <a:xfrm>
            <a:off x="952500" y="5767388"/>
            <a:ext cx="457200" cy="369887"/>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a:solidFill>
                  <a:schemeClr val="accent1">
                    <a:lumMod val="60000"/>
                    <a:lumOff val="40000"/>
                  </a:schemeClr>
                </a:solidFill>
                <a:latin typeface="Times New Roman" pitchFamily="18" charset="0"/>
              </a:rPr>
              <a:t>P</a:t>
            </a:r>
          </a:p>
        </p:txBody>
      </p:sp>
      <p:sp>
        <p:nvSpPr>
          <p:cNvPr id="1037" name="Rectangle 20"/>
          <p:cNvSpPr>
            <a:spLocks noChangeArrowheads="1"/>
          </p:cNvSpPr>
          <p:nvPr/>
        </p:nvSpPr>
        <p:spPr bwMode="auto">
          <a:xfrm>
            <a:off x="1709738" y="1990725"/>
            <a:ext cx="533400" cy="1438275"/>
          </a:xfrm>
          <a:prstGeom prst="rect">
            <a:avLst/>
          </a:prstGeom>
          <a:gradFill rotWithShape="1">
            <a:gsLst>
              <a:gs pos="0">
                <a:srgbClr val="764747"/>
              </a:gs>
              <a:gs pos="100000">
                <a:srgbClr val="FF9999"/>
              </a:gs>
            </a:gsLst>
            <a:lin ang="5400000" scaled="1"/>
          </a:gradFill>
          <a:ln w="9525" algn="ctr">
            <a:solidFill>
              <a:srgbClr val="FF00FF"/>
            </a:solidFill>
            <a:miter lim="800000"/>
            <a:headEnd/>
            <a:tailEnd/>
          </a:ln>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1038" name="Line 21"/>
          <p:cNvSpPr>
            <a:spLocks noChangeShapeType="1"/>
          </p:cNvSpPr>
          <p:nvPr/>
        </p:nvSpPr>
        <p:spPr bwMode="auto">
          <a:xfrm flipV="1">
            <a:off x="1981200" y="1181100"/>
            <a:ext cx="0" cy="838200"/>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39" name="Line 22"/>
          <p:cNvSpPr>
            <a:spLocks noChangeShapeType="1"/>
          </p:cNvSpPr>
          <p:nvPr/>
        </p:nvSpPr>
        <p:spPr bwMode="auto">
          <a:xfrm>
            <a:off x="1704975" y="3429000"/>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40" name="Line 23"/>
          <p:cNvSpPr>
            <a:spLocks noChangeShapeType="1"/>
          </p:cNvSpPr>
          <p:nvPr/>
        </p:nvSpPr>
        <p:spPr bwMode="auto">
          <a:xfrm>
            <a:off x="1800225" y="3424238"/>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41" name="Line 24"/>
          <p:cNvSpPr>
            <a:spLocks noChangeShapeType="1"/>
          </p:cNvSpPr>
          <p:nvPr/>
        </p:nvSpPr>
        <p:spPr bwMode="auto">
          <a:xfrm>
            <a:off x="1924050" y="3448050"/>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42" name="Line 25"/>
          <p:cNvSpPr>
            <a:spLocks noChangeShapeType="1"/>
          </p:cNvSpPr>
          <p:nvPr/>
        </p:nvSpPr>
        <p:spPr bwMode="auto">
          <a:xfrm>
            <a:off x="2033588" y="3429000"/>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43" name="Line 26"/>
          <p:cNvSpPr>
            <a:spLocks noChangeShapeType="1"/>
          </p:cNvSpPr>
          <p:nvPr/>
        </p:nvSpPr>
        <p:spPr bwMode="auto">
          <a:xfrm>
            <a:off x="2143125" y="3438525"/>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44" name="Line 27"/>
          <p:cNvSpPr>
            <a:spLocks noChangeShapeType="1"/>
          </p:cNvSpPr>
          <p:nvPr/>
        </p:nvSpPr>
        <p:spPr bwMode="auto">
          <a:xfrm>
            <a:off x="2238375" y="3419475"/>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5" name="Text Box 28">
            <a:extLst/>
          </p:cNvPr>
          <p:cNvSpPr txBox="1">
            <a:spLocks noChangeArrowheads="1"/>
          </p:cNvSpPr>
          <p:nvPr/>
        </p:nvSpPr>
        <p:spPr bwMode="auto">
          <a:xfrm>
            <a:off x="1981200" y="1038225"/>
            <a:ext cx="457200" cy="369888"/>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dirty="0">
                <a:solidFill>
                  <a:schemeClr val="accent1">
                    <a:lumMod val="60000"/>
                    <a:lumOff val="40000"/>
                  </a:schemeClr>
                </a:solidFill>
                <a:latin typeface="Times New Roman" pitchFamily="18" charset="0"/>
              </a:rPr>
              <a:t>P</a:t>
            </a:r>
          </a:p>
        </p:txBody>
      </p:sp>
      <p:sp>
        <p:nvSpPr>
          <p:cNvPr id="1046" name="Line 29"/>
          <p:cNvSpPr>
            <a:spLocks noChangeShapeType="1"/>
          </p:cNvSpPr>
          <p:nvPr/>
        </p:nvSpPr>
        <p:spPr bwMode="auto">
          <a:xfrm>
            <a:off x="533400" y="3429000"/>
            <a:ext cx="838200"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47" name="Rectangle 31"/>
          <p:cNvSpPr>
            <a:spLocks noChangeArrowheads="1"/>
          </p:cNvSpPr>
          <p:nvPr/>
        </p:nvSpPr>
        <p:spPr bwMode="auto">
          <a:xfrm>
            <a:off x="2438400" y="3505200"/>
            <a:ext cx="533400" cy="1609725"/>
          </a:xfrm>
          <a:prstGeom prst="rect">
            <a:avLst/>
          </a:prstGeom>
          <a:gradFill rotWithShape="1">
            <a:gsLst>
              <a:gs pos="0">
                <a:srgbClr val="FF9999"/>
              </a:gs>
              <a:gs pos="100000">
                <a:srgbClr val="764747"/>
              </a:gs>
            </a:gsLst>
            <a:lin ang="5400000" scaled="1"/>
          </a:gradFill>
          <a:ln w="9525" algn="ctr">
            <a:solidFill>
              <a:srgbClr val="FF00FF"/>
            </a:solidFill>
            <a:miter lim="800000"/>
            <a:headEnd/>
            <a:tailEnd/>
          </a:ln>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endParaRPr lang="en-US" altLang="en-US"/>
          </a:p>
        </p:txBody>
      </p:sp>
      <p:sp>
        <p:nvSpPr>
          <p:cNvPr id="1048" name="Line 32"/>
          <p:cNvSpPr>
            <a:spLocks noChangeShapeType="1"/>
          </p:cNvSpPr>
          <p:nvPr/>
        </p:nvSpPr>
        <p:spPr bwMode="auto">
          <a:xfrm flipV="1">
            <a:off x="2438400" y="3276600"/>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49" name="Line 33"/>
          <p:cNvSpPr>
            <a:spLocks noChangeShapeType="1"/>
          </p:cNvSpPr>
          <p:nvPr/>
        </p:nvSpPr>
        <p:spPr bwMode="auto">
          <a:xfrm flipV="1">
            <a:off x="2533650" y="3286125"/>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50" name="Line 34"/>
          <p:cNvSpPr>
            <a:spLocks noChangeShapeType="1"/>
          </p:cNvSpPr>
          <p:nvPr/>
        </p:nvSpPr>
        <p:spPr bwMode="auto">
          <a:xfrm flipV="1">
            <a:off x="2643188" y="3281363"/>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51" name="Line 35"/>
          <p:cNvSpPr>
            <a:spLocks noChangeShapeType="1"/>
          </p:cNvSpPr>
          <p:nvPr/>
        </p:nvSpPr>
        <p:spPr bwMode="auto">
          <a:xfrm flipV="1">
            <a:off x="2752725" y="3276600"/>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52" name="Line 36"/>
          <p:cNvSpPr>
            <a:spLocks noChangeShapeType="1"/>
          </p:cNvSpPr>
          <p:nvPr/>
        </p:nvSpPr>
        <p:spPr bwMode="auto">
          <a:xfrm flipV="1">
            <a:off x="2933700" y="3300413"/>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53" name="Line 37"/>
          <p:cNvSpPr>
            <a:spLocks noChangeShapeType="1"/>
          </p:cNvSpPr>
          <p:nvPr/>
        </p:nvSpPr>
        <p:spPr bwMode="auto">
          <a:xfrm flipV="1">
            <a:off x="2833688" y="3286125"/>
            <a:ext cx="0" cy="22860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54" name="Line 38"/>
          <p:cNvSpPr>
            <a:spLocks noChangeShapeType="1"/>
          </p:cNvSpPr>
          <p:nvPr/>
        </p:nvSpPr>
        <p:spPr bwMode="auto">
          <a:xfrm>
            <a:off x="1981200" y="3810000"/>
            <a:ext cx="0" cy="914400"/>
          </a:xfrm>
          <a:prstGeom prst="line">
            <a:avLst/>
          </a:prstGeom>
          <a:noFill/>
          <a:ln w="57150">
            <a:solidFill>
              <a:srgbClr val="FFFF00"/>
            </a:solidFill>
            <a:prstDash val="dash"/>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5" name="Text Box 39">
            <a:extLst/>
          </p:cNvPr>
          <p:cNvSpPr txBox="1">
            <a:spLocks noChangeArrowheads="1"/>
          </p:cNvSpPr>
          <p:nvPr/>
        </p:nvSpPr>
        <p:spPr bwMode="auto">
          <a:xfrm>
            <a:off x="1590675" y="4591050"/>
            <a:ext cx="457200" cy="369888"/>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a:solidFill>
                  <a:schemeClr val="accent1">
                    <a:lumMod val="60000"/>
                    <a:lumOff val="40000"/>
                  </a:schemeClr>
                </a:solidFill>
                <a:latin typeface="Times New Roman" pitchFamily="18" charset="0"/>
              </a:rPr>
              <a:t>R</a:t>
            </a:r>
          </a:p>
        </p:txBody>
      </p:sp>
      <p:sp>
        <p:nvSpPr>
          <p:cNvPr id="36" name="Text Box 42">
            <a:extLst/>
          </p:cNvPr>
          <p:cNvSpPr txBox="1">
            <a:spLocks noChangeArrowheads="1"/>
          </p:cNvSpPr>
          <p:nvPr/>
        </p:nvSpPr>
        <p:spPr bwMode="auto">
          <a:xfrm>
            <a:off x="1262063" y="3324225"/>
            <a:ext cx="457200" cy="304800"/>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sz="2000">
                <a:solidFill>
                  <a:schemeClr val="accent1">
                    <a:lumMod val="60000"/>
                    <a:lumOff val="40000"/>
                  </a:schemeClr>
                </a:solidFill>
                <a:latin typeface="Times New Roman" pitchFamily="18" charset="0"/>
              </a:rPr>
              <a:t>B</a:t>
            </a:r>
          </a:p>
        </p:txBody>
      </p:sp>
      <p:sp>
        <p:nvSpPr>
          <p:cNvPr id="37" name="Text Box 43">
            <a:extLst/>
          </p:cNvPr>
          <p:cNvSpPr txBox="1">
            <a:spLocks noChangeArrowheads="1"/>
          </p:cNvSpPr>
          <p:nvPr/>
        </p:nvSpPr>
        <p:spPr bwMode="auto">
          <a:xfrm>
            <a:off x="171450" y="3352800"/>
            <a:ext cx="457200" cy="304800"/>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sz="2000">
                <a:solidFill>
                  <a:schemeClr val="accent1">
                    <a:lumMod val="60000"/>
                    <a:lumOff val="40000"/>
                  </a:schemeClr>
                </a:solidFill>
                <a:latin typeface="Times New Roman" pitchFamily="18" charset="0"/>
              </a:rPr>
              <a:t>A</a:t>
            </a:r>
          </a:p>
        </p:txBody>
      </p:sp>
      <p:sp>
        <p:nvSpPr>
          <p:cNvPr id="1058" name="Line 44"/>
          <p:cNvSpPr>
            <a:spLocks noChangeShapeType="1"/>
          </p:cNvSpPr>
          <p:nvPr/>
        </p:nvSpPr>
        <p:spPr bwMode="auto">
          <a:xfrm>
            <a:off x="2709863" y="5129213"/>
            <a:ext cx="0" cy="914400"/>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59" name="Line 45"/>
          <p:cNvSpPr>
            <a:spLocks noChangeShapeType="1"/>
          </p:cNvSpPr>
          <p:nvPr/>
        </p:nvSpPr>
        <p:spPr bwMode="auto">
          <a:xfrm flipV="1">
            <a:off x="2667000" y="2286000"/>
            <a:ext cx="0" cy="838200"/>
          </a:xfrm>
          <a:prstGeom prst="line">
            <a:avLst/>
          </a:prstGeom>
          <a:noFill/>
          <a:ln w="57150">
            <a:solidFill>
              <a:srgbClr val="FFFF00"/>
            </a:solidFill>
            <a:prstDash val="dash"/>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0" name="Text Box 46">
            <a:extLst/>
          </p:cNvPr>
          <p:cNvSpPr txBox="1">
            <a:spLocks noChangeArrowheads="1"/>
          </p:cNvSpPr>
          <p:nvPr/>
        </p:nvSpPr>
        <p:spPr bwMode="auto">
          <a:xfrm>
            <a:off x="2743200" y="2057400"/>
            <a:ext cx="457200" cy="369888"/>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dirty="0">
                <a:solidFill>
                  <a:schemeClr val="accent1">
                    <a:lumMod val="60000"/>
                    <a:lumOff val="40000"/>
                  </a:schemeClr>
                </a:solidFill>
                <a:latin typeface="Times New Roman" pitchFamily="18" charset="0"/>
              </a:rPr>
              <a:t>R</a:t>
            </a:r>
          </a:p>
        </p:txBody>
      </p:sp>
      <p:sp>
        <p:nvSpPr>
          <p:cNvPr id="41" name="Text Box 47">
            <a:extLst/>
          </p:cNvPr>
          <p:cNvSpPr txBox="1">
            <a:spLocks noChangeArrowheads="1"/>
          </p:cNvSpPr>
          <p:nvPr/>
        </p:nvSpPr>
        <p:spPr bwMode="auto">
          <a:xfrm>
            <a:off x="2347913" y="5919788"/>
            <a:ext cx="457200" cy="369887"/>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a:solidFill>
                  <a:schemeClr val="accent1">
                    <a:lumMod val="60000"/>
                    <a:lumOff val="40000"/>
                  </a:schemeClr>
                </a:solidFill>
                <a:latin typeface="Times New Roman" pitchFamily="18" charset="0"/>
              </a:rPr>
              <a:t>P</a:t>
            </a:r>
          </a:p>
        </p:txBody>
      </p:sp>
      <p:sp>
        <p:nvSpPr>
          <p:cNvPr id="14371" name="Rectangle 1"/>
          <p:cNvSpPr>
            <a:spLocks noChangeArrowheads="1"/>
          </p:cNvSpPr>
          <p:nvPr/>
        </p:nvSpPr>
        <p:spPr bwMode="auto">
          <a:xfrm>
            <a:off x="3362325" y="4360863"/>
            <a:ext cx="56292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t>The body resists the deformation by developing stresses.</a:t>
            </a:r>
            <a:endParaRPr lang="en-IN" altLang="en-US"/>
          </a:p>
        </p:txBody>
      </p:sp>
      <p:pic>
        <p:nvPicPr>
          <p:cNvPr id="1437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288"/>
            <a:ext cx="7270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52738" y="1101725"/>
            <a:ext cx="59150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blinds(horizontal)">
                                      <p:cBhvr>
                                        <p:cTn id="7" dur="500"/>
                                        <p:tgtEl>
                                          <p:spTgt spid="10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33"/>
                                        </p:tgtEl>
                                        <p:attrNameLst>
                                          <p:attrName>style.visibility</p:attrName>
                                        </p:attrNameLst>
                                      </p:cBhvr>
                                      <p:to>
                                        <p:strVal val="visible"/>
                                      </p:to>
                                    </p:set>
                                    <p:animEffect transition="in" filter="blinds(horizontal)">
                                      <p:cBhvr>
                                        <p:cTn id="16" dur="500"/>
                                        <p:tgtEl>
                                          <p:spTgt spid="103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46"/>
                                        </p:tgtEl>
                                        <p:attrNameLst>
                                          <p:attrName>style.visibility</p:attrName>
                                        </p:attrNameLst>
                                      </p:cBhvr>
                                      <p:to>
                                        <p:strVal val="visible"/>
                                      </p:to>
                                    </p:set>
                                    <p:animEffect transition="in" filter="blinds(horizontal)">
                                      <p:cBhvr>
                                        <p:cTn id="21" dur="500"/>
                                        <p:tgtEl>
                                          <p:spTgt spid="104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blinds(horizontal)">
                                      <p:cBhvr>
                                        <p:cTn id="24" dur="500"/>
                                        <p:tgtEl>
                                          <p:spTgt spid="3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linds(horizontal)">
                                      <p:cBhvr>
                                        <p:cTn id="27" dur="500"/>
                                        <p:tgtEl>
                                          <p:spTgt spid="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37"/>
                                        </p:tgtEl>
                                        <p:attrNameLst>
                                          <p:attrName>style.visibility</p:attrName>
                                        </p:attrNameLst>
                                      </p:cBhvr>
                                      <p:to>
                                        <p:strVal val="visible"/>
                                      </p:to>
                                    </p:set>
                                    <p:animEffect transition="in" filter="blinds(horizontal)">
                                      <p:cBhvr>
                                        <p:cTn id="32" dur="500"/>
                                        <p:tgtEl>
                                          <p:spTgt spid="103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047"/>
                                        </p:tgtEl>
                                        <p:attrNameLst>
                                          <p:attrName>style.visibility</p:attrName>
                                        </p:attrNameLst>
                                      </p:cBhvr>
                                      <p:to>
                                        <p:strVal val="visible"/>
                                      </p:to>
                                    </p:set>
                                    <p:animEffect transition="in" filter="blinds(horizontal)">
                                      <p:cBhvr>
                                        <p:cTn id="35" dur="500"/>
                                        <p:tgtEl>
                                          <p:spTgt spid="104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038"/>
                                        </p:tgtEl>
                                        <p:attrNameLst>
                                          <p:attrName>style.visibility</p:attrName>
                                        </p:attrNameLst>
                                      </p:cBhvr>
                                      <p:to>
                                        <p:strVal val="visible"/>
                                      </p:to>
                                    </p:set>
                                    <p:animEffect transition="in" filter="blinds(horizontal)">
                                      <p:cBhvr>
                                        <p:cTn id="43" dur="500"/>
                                        <p:tgtEl>
                                          <p:spTgt spid="103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054"/>
                                        </p:tgtEl>
                                        <p:attrNameLst>
                                          <p:attrName>style.visibility</p:attrName>
                                        </p:attrNameLst>
                                      </p:cBhvr>
                                      <p:to>
                                        <p:strVal val="visible"/>
                                      </p:to>
                                    </p:set>
                                    <p:animEffect transition="in" filter="blinds(horizontal)">
                                      <p:cBhvr>
                                        <p:cTn id="46" dur="500"/>
                                        <p:tgtEl>
                                          <p:spTgt spid="105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blinds(horizontal)">
                                      <p:cBhvr>
                                        <p:cTn id="49" dur="500"/>
                                        <p:tgtEl>
                                          <p:spTgt spid="3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blinds(horizontal)">
                                      <p:cBhvr>
                                        <p:cTn id="52" dur="500"/>
                                        <p:tgtEl>
                                          <p:spTgt spid="4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059"/>
                                        </p:tgtEl>
                                        <p:attrNameLst>
                                          <p:attrName>style.visibility</p:attrName>
                                        </p:attrNameLst>
                                      </p:cBhvr>
                                      <p:to>
                                        <p:strVal val="visible"/>
                                      </p:to>
                                    </p:set>
                                    <p:animEffect transition="in" filter="blinds(horizontal)">
                                      <p:cBhvr>
                                        <p:cTn id="55" dur="500"/>
                                        <p:tgtEl>
                                          <p:spTgt spid="105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058"/>
                                        </p:tgtEl>
                                        <p:attrNameLst>
                                          <p:attrName>style.visibility</p:attrName>
                                        </p:attrNameLst>
                                      </p:cBhvr>
                                      <p:to>
                                        <p:strVal val="visible"/>
                                      </p:to>
                                    </p:set>
                                    <p:animEffect transition="in" filter="blinds(horizontal)">
                                      <p:cBhvr>
                                        <p:cTn id="58" dur="500"/>
                                        <p:tgtEl>
                                          <p:spTgt spid="105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blinds(horizontal)">
                                      <p:cBhvr>
                                        <p:cTn id="61" dur="500"/>
                                        <p:tgtEl>
                                          <p:spTgt spid="4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039"/>
                                        </p:tgtEl>
                                        <p:attrNameLst>
                                          <p:attrName>style.visibility</p:attrName>
                                        </p:attrNameLst>
                                      </p:cBhvr>
                                      <p:to>
                                        <p:strVal val="visible"/>
                                      </p:to>
                                    </p:set>
                                    <p:animEffect transition="in" filter="blinds(horizontal)">
                                      <p:cBhvr>
                                        <p:cTn id="66" dur="500"/>
                                        <p:tgtEl>
                                          <p:spTgt spid="1039"/>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1040"/>
                                        </p:tgtEl>
                                        <p:attrNameLst>
                                          <p:attrName>style.visibility</p:attrName>
                                        </p:attrNameLst>
                                      </p:cBhvr>
                                      <p:to>
                                        <p:strVal val="visible"/>
                                      </p:to>
                                    </p:set>
                                    <p:animEffect transition="in" filter="blinds(horizontal)">
                                      <p:cBhvr>
                                        <p:cTn id="69" dur="500"/>
                                        <p:tgtEl>
                                          <p:spTgt spid="1040"/>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1041"/>
                                        </p:tgtEl>
                                        <p:attrNameLst>
                                          <p:attrName>style.visibility</p:attrName>
                                        </p:attrNameLst>
                                      </p:cBhvr>
                                      <p:to>
                                        <p:strVal val="visible"/>
                                      </p:to>
                                    </p:set>
                                    <p:animEffect transition="in" filter="blinds(horizontal)">
                                      <p:cBhvr>
                                        <p:cTn id="72" dur="500"/>
                                        <p:tgtEl>
                                          <p:spTgt spid="1041"/>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042"/>
                                        </p:tgtEl>
                                        <p:attrNameLst>
                                          <p:attrName>style.visibility</p:attrName>
                                        </p:attrNameLst>
                                      </p:cBhvr>
                                      <p:to>
                                        <p:strVal val="visible"/>
                                      </p:to>
                                    </p:set>
                                    <p:animEffect transition="in" filter="blinds(horizontal)">
                                      <p:cBhvr>
                                        <p:cTn id="75" dur="500"/>
                                        <p:tgtEl>
                                          <p:spTgt spid="1042"/>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1043"/>
                                        </p:tgtEl>
                                        <p:attrNameLst>
                                          <p:attrName>style.visibility</p:attrName>
                                        </p:attrNameLst>
                                      </p:cBhvr>
                                      <p:to>
                                        <p:strVal val="visible"/>
                                      </p:to>
                                    </p:set>
                                    <p:animEffect transition="in" filter="blinds(horizontal)">
                                      <p:cBhvr>
                                        <p:cTn id="78" dur="500"/>
                                        <p:tgtEl>
                                          <p:spTgt spid="1043"/>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1044"/>
                                        </p:tgtEl>
                                        <p:attrNameLst>
                                          <p:attrName>style.visibility</p:attrName>
                                        </p:attrNameLst>
                                      </p:cBhvr>
                                      <p:to>
                                        <p:strVal val="visible"/>
                                      </p:to>
                                    </p:set>
                                    <p:animEffect transition="in" filter="blinds(horizontal)">
                                      <p:cBhvr>
                                        <p:cTn id="81" dur="500"/>
                                        <p:tgtEl>
                                          <p:spTgt spid="1044"/>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1048"/>
                                        </p:tgtEl>
                                        <p:attrNameLst>
                                          <p:attrName>style.visibility</p:attrName>
                                        </p:attrNameLst>
                                      </p:cBhvr>
                                      <p:to>
                                        <p:strVal val="visible"/>
                                      </p:to>
                                    </p:set>
                                    <p:animEffect transition="in" filter="blinds(horizontal)">
                                      <p:cBhvr>
                                        <p:cTn id="84" dur="500"/>
                                        <p:tgtEl>
                                          <p:spTgt spid="1048"/>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1049"/>
                                        </p:tgtEl>
                                        <p:attrNameLst>
                                          <p:attrName>style.visibility</p:attrName>
                                        </p:attrNameLst>
                                      </p:cBhvr>
                                      <p:to>
                                        <p:strVal val="visible"/>
                                      </p:to>
                                    </p:set>
                                    <p:animEffect transition="in" filter="blinds(horizontal)">
                                      <p:cBhvr>
                                        <p:cTn id="87" dur="500"/>
                                        <p:tgtEl>
                                          <p:spTgt spid="1049"/>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1050"/>
                                        </p:tgtEl>
                                        <p:attrNameLst>
                                          <p:attrName>style.visibility</p:attrName>
                                        </p:attrNameLst>
                                      </p:cBhvr>
                                      <p:to>
                                        <p:strVal val="visible"/>
                                      </p:to>
                                    </p:set>
                                    <p:animEffect transition="in" filter="blinds(horizontal)">
                                      <p:cBhvr>
                                        <p:cTn id="90" dur="500"/>
                                        <p:tgtEl>
                                          <p:spTgt spid="1050"/>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1051"/>
                                        </p:tgtEl>
                                        <p:attrNameLst>
                                          <p:attrName>style.visibility</p:attrName>
                                        </p:attrNameLst>
                                      </p:cBhvr>
                                      <p:to>
                                        <p:strVal val="visible"/>
                                      </p:to>
                                    </p:set>
                                    <p:animEffect transition="in" filter="blinds(horizontal)">
                                      <p:cBhvr>
                                        <p:cTn id="93" dur="500"/>
                                        <p:tgtEl>
                                          <p:spTgt spid="1051"/>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1053"/>
                                        </p:tgtEl>
                                        <p:attrNameLst>
                                          <p:attrName>style.visibility</p:attrName>
                                        </p:attrNameLst>
                                      </p:cBhvr>
                                      <p:to>
                                        <p:strVal val="visible"/>
                                      </p:to>
                                    </p:set>
                                    <p:animEffect transition="in" filter="blinds(horizontal)">
                                      <p:cBhvr>
                                        <p:cTn id="96" dur="500"/>
                                        <p:tgtEl>
                                          <p:spTgt spid="1053"/>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1052"/>
                                        </p:tgtEl>
                                        <p:attrNameLst>
                                          <p:attrName>style.visibility</p:attrName>
                                        </p:attrNameLst>
                                      </p:cBhvr>
                                      <p:to>
                                        <p:strVal val="visible"/>
                                      </p:to>
                                    </p:set>
                                    <p:animEffect transition="in" filter="blinds(horizontal)">
                                      <p:cBhvr>
                                        <p:cTn id="99"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animBg="1"/>
      <p:bldP spid="1033" grpId="0" animBg="1"/>
      <p:bldP spid="15" grpId="0"/>
      <p:bldP spid="16" grpId="0"/>
      <p:bldP spid="1037" grpId="0" animBg="1"/>
      <p:bldP spid="1038" grpId="0" animBg="1"/>
      <p:bldP spid="1039" grpId="0" animBg="1"/>
      <p:bldP spid="1040" grpId="0" animBg="1"/>
      <p:bldP spid="1041" grpId="0" animBg="1"/>
      <p:bldP spid="1042" grpId="0" animBg="1"/>
      <p:bldP spid="1043" grpId="0" animBg="1"/>
      <p:bldP spid="1044" grpId="0" animBg="1"/>
      <p:bldP spid="25" grpId="0"/>
      <p:bldP spid="1046" grpId="0" animBg="1"/>
      <p:bldP spid="1047" grpId="0" animBg="1"/>
      <p:bldP spid="1048" grpId="0" animBg="1"/>
      <p:bldP spid="1049" grpId="0" animBg="1"/>
      <p:bldP spid="1050" grpId="0" animBg="1"/>
      <p:bldP spid="1051" grpId="0" animBg="1"/>
      <p:bldP spid="1052" grpId="0" animBg="1"/>
      <p:bldP spid="1053" grpId="0" animBg="1"/>
      <p:bldP spid="1054" grpId="0" animBg="1"/>
      <p:bldP spid="35" grpId="0"/>
      <p:bldP spid="36" grpId="0"/>
      <p:bldP spid="37" grpId="0"/>
      <p:bldP spid="1058" grpId="0" animBg="1"/>
      <p:bldP spid="1059" grpId="0" animBg="1"/>
      <p:bldP spid="40" grpId="0"/>
      <p:bldP spid="4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Line 12"/>
          <p:cNvSpPr>
            <a:spLocks noChangeShapeType="1"/>
          </p:cNvSpPr>
          <p:nvPr/>
        </p:nvSpPr>
        <p:spPr bwMode="auto">
          <a:xfrm>
            <a:off x="0" y="1066800"/>
            <a:ext cx="91440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715" name="Rectangle 1"/>
          <p:cNvSpPr>
            <a:spLocks noChangeArrowheads="1"/>
          </p:cNvSpPr>
          <p:nvPr/>
        </p:nvSpPr>
        <p:spPr bwMode="auto">
          <a:xfrm>
            <a:off x="228600" y="1676400"/>
            <a:ext cx="83058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tabLst>
                <a:tab pos="1304925" algn="l"/>
              </a:tabLst>
              <a:defRPr sz="2400">
                <a:solidFill>
                  <a:srgbClr val="FFFFFF"/>
                </a:solidFill>
                <a:latin typeface="Arial" panose="020B0604020202020204" pitchFamily="34" charset="0"/>
              </a:defRPr>
            </a:lvl1pPr>
            <a:lvl2pPr marL="742950" indent="-285750">
              <a:tabLst>
                <a:tab pos="1304925" algn="l"/>
              </a:tabLst>
              <a:defRPr sz="2400">
                <a:solidFill>
                  <a:srgbClr val="FFFFFF"/>
                </a:solidFill>
                <a:latin typeface="Arial" panose="020B0604020202020204" pitchFamily="34" charset="0"/>
              </a:defRPr>
            </a:lvl2pPr>
            <a:lvl3pPr marL="1143000" indent="-228600">
              <a:tabLst>
                <a:tab pos="1304925" algn="l"/>
              </a:tabLst>
              <a:defRPr sz="2400">
                <a:solidFill>
                  <a:srgbClr val="FFFFFF"/>
                </a:solidFill>
                <a:latin typeface="Arial" panose="020B0604020202020204" pitchFamily="34" charset="0"/>
              </a:defRPr>
            </a:lvl3pPr>
            <a:lvl4pPr marL="1600200" indent="-228600">
              <a:tabLst>
                <a:tab pos="1304925" algn="l"/>
              </a:tabLst>
              <a:defRPr sz="2400">
                <a:solidFill>
                  <a:srgbClr val="FFFFFF"/>
                </a:solidFill>
                <a:latin typeface="Arial" panose="020B0604020202020204" pitchFamily="34" charset="0"/>
              </a:defRPr>
            </a:lvl4pPr>
            <a:lvl5pPr marL="2057400" indent="-228600">
              <a:tabLst>
                <a:tab pos="1304925" algn="l"/>
              </a:tabLst>
              <a:defRPr sz="2400">
                <a:solidFill>
                  <a:srgbClr val="FFFFFF"/>
                </a:solidFill>
                <a:latin typeface="Arial" panose="020B0604020202020204" pitchFamily="34" charset="0"/>
              </a:defRPr>
            </a:lvl5pPr>
            <a:lvl6pPr marL="25146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6pPr>
            <a:lvl7pPr marL="29718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7pPr>
            <a:lvl8pPr marL="34290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8pPr>
            <a:lvl9pPr marL="3886200" indent="-228600" eaLnBrk="0" fontAlgn="base" hangingPunct="0">
              <a:spcBef>
                <a:spcPct val="0"/>
              </a:spcBef>
              <a:spcAft>
                <a:spcPct val="0"/>
              </a:spcAft>
              <a:tabLst>
                <a:tab pos="1304925" algn="l"/>
              </a:tabLst>
              <a:defRPr sz="2400">
                <a:solidFill>
                  <a:srgbClr val="FFFFFF"/>
                </a:solidFill>
                <a:latin typeface="Arial" panose="020B0604020202020204" pitchFamily="34" charset="0"/>
              </a:defRPr>
            </a:lvl9pPr>
          </a:lstStyle>
          <a:p>
            <a:pPr algn="just"/>
            <a:r>
              <a:rPr lang="en-US" altLang="en-US" sz="2800">
                <a:latin typeface="Times New Roman" panose="02020603050405020304" pitchFamily="18" charset="0"/>
                <a:ea typeface="Calibri" panose="020F0502020204030204" pitchFamily="34" charset="0"/>
                <a:cs typeface="Times New Roman" panose="02020603050405020304" pitchFamily="18" charset="0"/>
              </a:rPr>
              <a:t>T8. Determine the magnitude of the load P necessary to produce zero net change in the length of the bar shown in the figure below. Take A=400 mm</a:t>
            </a:r>
            <a:r>
              <a:rPr lang="en-US" altLang="en-US" sz="2800" baseline="30000">
                <a:latin typeface="Times New Roman" panose="02020603050405020304" pitchFamily="18" charset="0"/>
                <a:ea typeface="Calibri" panose="020F0502020204030204" pitchFamily="34" charset="0"/>
                <a:cs typeface="Times New Roman" panose="02020603050405020304" pitchFamily="18" charset="0"/>
              </a:rPr>
              <a:t>2</a:t>
            </a:r>
            <a:r>
              <a:rPr lang="en-US" altLang="en-US" sz="2800">
                <a:latin typeface="Times New Roman" panose="02020603050405020304" pitchFamily="18" charset="0"/>
                <a:ea typeface="Calibri" panose="020F0502020204030204" pitchFamily="34" charset="0"/>
                <a:cs typeface="Times New Roman" panose="02020603050405020304" pitchFamily="18" charset="0"/>
              </a:rPr>
              <a:t>.</a:t>
            </a:r>
            <a:endParaRPr lang="en-US" altLang="en-US" sz="2800">
              <a:ea typeface="Calibri" panose="020F0502020204030204" pitchFamily="34" charset="0"/>
              <a:cs typeface="Times New Roman" panose="02020603050405020304" pitchFamily="18" charset="0"/>
            </a:endParaRPr>
          </a:p>
        </p:txBody>
      </p:sp>
      <p:pic>
        <p:nvPicPr>
          <p:cNvPr id="11571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24200"/>
            <a:ext cx="73247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571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8" name="Rectangle 1"/>
          <p:cNvSpPr>
            <a:spLocks noChangeArrowheads="1"/>
          </p:cNvSpPr>
          <p:nvPr/>
        </p:nvSpPr>
        <p:spPr bwMode="auto">
          <a:xfrm>
            <a:off x="4876800" y="5715000"/>
            <a:ext cx="15462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t>Ans:</a:t>
            </a:r>
          </a:p>
          <a:p>
            <a:r>
              <a:rPr lang="en-US" altLang="en-US"/>
              <a:t>P=170 kN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Line 2"/>
          <p:cNvSpPr>
            <a:spLocks noChangeShapeType="1"/>
          </p:cNvSpPr>
          <p:nvPr/>
        </p:nvSpPr>
        <p:spPr bwMode="auto">
          <a:xfrm>
            <a:off x="-11113" y="1498600"/>
            <a:ext cx="916940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cmpd="thinThick">
                <a:solidFill>
                  <a:srgbClr val="000000"/>
                </a:solidFill>
                <a:round/>
                <a:headEnd/>
                <a:tailEnd/>
              </a14:hiddenLine>
            </a:ext>
          </a:extLst>
        </p:spPr>
        <p:txBody>
          <a:bodyPr/>
          <a:lstStyle/>
          <a:p>
            <a:endParaRPr lang="en-US"/>
          </a:p>
        </p:txBody>
      </p:sp>
      <p:sp>
        <p:nvSpPr>
          <p:cNvPr id="117763" name="Line 16"/>
          <p:cNvSpPr>
            <a:spLocks noChangeShapeType="1"/>
          </p:cNvSpPr>
          <p:nvPr/>
        </p:nvSpPr>
        <p:spPr bwMode="auto">
          <a:xfrm>
            <a:off x="0" y="762000"/>
            <a:ext cx="9169400"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64" name="Rectangle 1"/>
          <p:cNvSpPr>
            <a:spLocks noChangeArrowheads="1"/>
          </p:cNvSpPr>
          <p:nvPr/>
        </p:nvSpPr>
        <p:spPr bwMode="auto">
          <a:xfrm>
            <a:off x="246063" y="1068388"/>
            <a:ext cx="8669337"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spcBef>
                <a:spcPct val="50000"/>
              </a:spcBef>
            </a:pPr>
            <a:r>
              <a:rPr lang="en-US" altLang="en-US" sz="2800">
                <a:latin typeface="Times New Roman" panose="02020603050405020304" pitchFamily="18" charset="0"/>
                <a:ea typeface="Calibri" panose="020F0502020204030204" pitchFamily="34" charset="0"/>
                <a:cs typeface="Times New Roman" panose="02020603050405020304" pitchFamily="18" charset="0"/>
              </a:rPr>
              <a:t>T9. For the bar shown below, determine diameter of the central portion and its length, if the total extension of the bar is 0.16 mm. Take E=200 GPa. Stress at central portion is limited to 140 N/mm</a:t>
            </a:r>
            <a:r>
              <a:rPr lang="en-US" altLang="en-US" sz="2800" baseline="30000">
                <a:latin typeface="Times New Roman" panose="02020603050405020304" pitchFamily="18" charset="0"/>
                <a:ea typeface="Calibri" panose="020F0502020204030204" pitchFamily="34" charset="0"/>
                <a:cs typeface="Times New Roman" panose="02020603050405020304" pitchFamily="18" charset="0"/>
              </a:rPr>
              <a:t>2</a:t>
            </a:r>
            <a:endParaRPr lang="en-US" altLang="en-US" sz="2800" baseline="30000">
              <a:ea typeface="Calibri" panose="020F0502020204030204" pitchFamily="34" charset="0"/>
              <a:cs typeface="Times New Roman" panose="02020603050405020304" pitchFamily="18" charset="0"/>
            </a:endParaRPr>
          </a:p>
        </p:txBody>
      </p:sp>
      <p:pic>
        <p:nvPicPr>
          <p:cNvPr id="1177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429000"/>
            <a:ext cx="68580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7766" name="TextBox 1"/>
          <p:cNvSpPr txBox="1">
            <a:spLocks noChangeArrowheads="1"/>
          </p:cNvSpPr>
          <p:nvPr/>
        </p:nvSpPr>
        <p:spPr bwMode="auto">
          <a:xfrm>
            <a:off x="7696200" y="60960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hlinkClick r:id="rId4" action="ppaction://hlinksldjump"/>
              </a:rPr>
              <a:t>HOME</a:t>
            </a:r>
            <a:endParaRPr lang="en-US" altLang="en-US">
              <a:latin typeface="Times New Roman" panose="02020603050405020304" pitchFamily="18" charset="0"/>
            </a:endParaRPr>
          </a:p>
        </p:txBody>
      </p:sp>
      <p:pic>
        <p:nvPicPr>
          <p:cNvPr id="117767"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3124200" y="5495925"/>
            <a:ext cx="2286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t>Ans:</a:t>
            </a:r>
          </a:p>
          <a:p>
            <a:r>
              <a:rPr lang="en-US" altLang="en-US"/>
              <a:t>d=37.18mm</a:t>
            </a:r>
          </a:p>
          <a:p>
            <a:r>
              <a:rPr lang="en-US" altLang="en-US"/>
              <a:t>x=140.23mm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Line 2"/>
          <p:cNvSpPr>
            <a:spLocks noChangeShapeType="1"/>
          </p:cNvSpPr>
          <p:nvPr/>
        </p:nvSpPr>
        <p:spPr bwMode="auto">
          <a:xfrm>
            <a:off x="-11113" y="1498600"/>
            <a:ext cx="916940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cmpd="thinThick">
                <a:solidFill>
                  <a:srgbClr val="000000"/>
                </a:solidFill>
                <a:round/>
                <a:headEnd/>
                <a:tailEnd/>
              </a14:hiddenLine>
            </a:ext>
          </a:extLst>
        </p:spPr>
        <p:txBody>
          <a:bodyPr/>
          <a:lstStyle/>
          <a:p>
            <a:endParaRPr lang="en-US"/>
          </a:p>
        </p:txBody>
      </p:sp>
      <p:sp>
        <p:nvSpPr>
          <p:cNvPr id="119811" name="Line 7"/>
          <p:cNvSpPr>
            <a:spLocks noChangeShapeType="1"/>
          </p:cNvSpPr>
          <p:nvPr/>
        </p:nvSpPr>
        <p:spPr bwMode="auto">
          <a:xfrm>
            <a:off x="-11113" y="838200"/>
            <a:ext cx="9169401" cy="0"/>
          </a:xfrm>
          <a:prstGeom prst="line">
            <a:avLst/>
          </a:prstGeom>
          <a:noFill/>
          <a:ln w="57150" cmpd="thinThick">
            <a:solidFill>
              <a:srgbClr val="E8AB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812" name="Rectangle 15"/>
          <p:cNvSpPr>
            <a:spLocks noChangeArrowheads="1"/>
          </p:cNvSpPr>
          <p:nvPr/>
        </p:nvSpPr>
        <p:spPr bwMode="auto">
          <a:xfrm>
            <a:off x="304800" y="1295400"/>
            <a:ext cx="83058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spcBef>
                <a:spcPct val="50000"/>
              </a:spcBef>
            </a:pPr>
            <a:r>
              <a:rPr lang="en-US" altLang="en-US" sz="2800">
                <a:latin typeface="Times New Roman" panose="02020603050405020304" pitchFamily="18" charset="0"/>
                <a:ea typeface="Calibri" panose="020F0502020204030204" pitchFamily="34" charset="0"/>
                <a:cs typeface="Times New Roman" panose="02020603050405020304" pitchFamily="18" charset="0"/>
              </a:rPr>
              <a:t>T10. A tension test is carried out subjected on a mild steel tube of external diameter 18 mm and internal diameter 12 mm. An an axial load of 2 kN produces an extension of 3.36 x 10</a:t>
            </a:r>
            <a:r>
              <a:rPr lang="en-US" altLang="en-US" sz="2800" baseline="30000">
                <a:latin typeface="Times New Roman" panose="02020603050405020304" pitchFamily="18" charset="0"/>
                <a:ea typeface="Calibri" panose="020F0502020204030204" pitchFamily="34" charset="0"/>
                <a:cs typeface="Times New Roman" panose="02020603050405020304" pitchFamily="18" charset="0"/>
              </a:rPr>
              <a:t>-3 </a:t>
            </a:r>
            <a:r>
              <a:rPr lang="en-US" altLang="en-US" sz="2800">
                <a:latin typeface="Times New Roman" panose="02020603050405020304" pitchFamily="18" charset="0"/>
                <a:ea typeface="Calibri" panose="020F0502020204030204" pitchFamily="34" charset="0"/>
                <a:cs typeface="Times New Roman" panose="02020603050405020304" pitchFamily="18" charset="0"/>
              </a:rPr>
              <a:t>mm on a length of 50 mm and a lateral contraction of 3.62 x 10</a:t>
            </a:r>
            <a:r>
              <a:rPr lang="en-US" altLang="en-US" sz="2800" baseline="30000">
                <a:latin typeface="Times New Roman" panose="02020603050405020304" pitchFamily="18" charset="0"/>
                <a:ea typeface="Calibri" panose="020F0502020204030204" pitchFamily="34" charset="0"/>
                <a:cs typeface="Times New Roman" panose="02020603050405020304" pitchFamily="18" charset="0"/>
              </a:rPr>
              <a:t>-4 </a:t>
            </a:r>
            <a:r>
              <a:rPr lang="en-US" altLang="en-US" sz="2800">
                <a:latin typeface="Times New Roman" panose="02020603050405020304" pitchFamily="18" charset="0"/>
                <a:ea typeface="Calibri" panose="020F0502020204030204" pitchFamily="34" charset="0"/>
                <a:cs typeface="Times New Roman" panose="02020603050405020304" pitchFamily="18" charset="0"/>
              </a:rPr>
              <a:t>mm of outer diameter.  </a:t>
            </a:r>
          </a:p>
          <a:p>
            <a:pPr algn="just">
              <a:spcBef>
                <a:spcPct val="50000"/>
              </a:spcBef>
            </a:pPr>
            <a:r>
              <a:rPr lang="en-US" altLang="en-US" sz="2800">
                <a:latin typeface="Times New Roman" panose="02020603050405020304" pitchFamily="18" charset="0"/>
                <a:ea typeface="Calibri" panose="020F0502020204030204" pitchFamily="34" charset="0"/>
                <a:cs typeface="Times New Roman" panose="02020603050405020304" pitchFamily="18" charset="0"/>
              </a:rPr>
              <a:t>Determine E, </a:t>
            </a:r>
            <a:r>
              <a:rPr lang="el-GR" altLang="en-US" sz="2800">
                <a:latin typeface="Times New Roman" panose="02020603050405020304" pitchFamily="18" charset="0"/>
                <a:ea typeface="Calibri" panose="020F0502020204030204" pitchFamily="34" charset="0"/>
                <a:cs typeface="Times New Roman" panose="02020603050405020304" pitchFamily="18" charset="0"/>
              </a:rPr>
              <a:t>μ</a:t>
            </a:r>
            <a:r>
              <a:rPr lang="en-US" altLang="en-US" sz="2800">
                <a:latin typeface="Times New Roman" panose="02020603050405020304" pitchFamily="18" charset="0"/>
                <a:ea typeface="Calibri" panose="020F0502020204030204" pitchFamily="34" charset="0"/>
                <a:cs typeface="Times New Roman" panose="02020603050405020304" pitchFamily="18" charset="0"/>
              </a:rPr>
              <a:t>,G and K.</a:t>
            </a:r>
            <a:endParaRPr lang="en-US" altLang="en-US" sz="2800">
              <a:ea typeface="Calibri" panose="020F0502020204030204" pitchFamily="34" charset="0"/>
              <a:cs typeface="Times New Roman" panose="02020603050405020304" pitchFamily="18" charset="0"/>
            </a:endParaRPr>
          </a:p>
        </p:txBody>
      </p:sp>
      <p:pic>
        <p:nvPicPr>
          <p:cNvPr id="119813"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75"/>
            <a:ext cx="727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4573588" y="4095750"/>
            <a:ext cx="3124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r>
              <a:rPr lang="en-US" altLang="en-US"/>
              <a:t>Ans:</a:t>
            </a:r>
          </a:p>
          <a:p>
            <a:r>
              <a:rPr lang="en-US" altLang="en-US"/>
              <a:t>E=2.11x10</a:t>
            </a:r>
            <a:r>
              <a:rPr lang="en-US" altLang="en-US" baseline="30000"/>
              <a:t>5 </a:t>
            </a:r>
            <a:r>
              <a:rPr lang="en-US" altLang="en-US"/>
              <a:t>N/mm</a:t>
            </a:r>
            <a:r>
              <a:rPr lang="en-US" altLang="en-US" baseline="30000"/>
              <a:t>2 </a:t>
            </a:r>
            <a:endParaRPr lang="en-US" altLang="en-US"/>
          </a:p>
          <a:p>
            <a:r>
              <a:rPr lang="en-US" altLang="en-US"/>
              <a:t>µ=0.3</a:t>
            </a:r>
          </a:p>
          <a:p>
            <a:r>
              <a:rPr lang="en-US" altLang="en-US"/>
              <a:t>G=81.15x10</a:t>
            </a:r>
            <a:r>
              <a:rPr lang="en-US" altLang="en-US" baseline="30000"/>
              <a:t>3 </a:t>
            </a:r>
            <a:r>
              <a:rPr lang="en-US" altLang="en-US"/>
              <a:t>N/mm</a:t>
            </a:r>
            <a:r>
              <a:rPr lang="en-US" altLang="en-US" baseline="30000"/>
              <a:t>2 </a:t>
            </a:r>
            <a:endParaRPr lang="en-US" altLang="en-US"/>
          </a:p>
          <a:p>
            <a:r>
              <a:rPr lang="en-US" altLang="en-US"/>
              <a:t>K=175.42x10</a:t>
            </a:r>
            <a:r>
              <a:rPr lang="en-US" altLang="en-US" baseline="30000"/>
              <a:t>3 </a:t>
            </a:r>
            <a:r>
              <a:rPr lang="en-US" altLang="en-US"/>
              <a:t>N/mm</a:t>
            </a:r>
            <a:r>
              <a:rPr lang="en-US" altLang="en-US" baseline="30000"/>
              <a:t>2 </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p:cNvPr>
          <p:cNvSpPr txBox="1">
            <a:spLocks/>
          </p:cNvSpPr>
          <p:nvPr/>
        </p:nvSpPr>
        <p:spPr bwMode="auto">
          <a:xfrm>
            <a:off x="457200" y="2057400"/>
            <a:ext cx="8229600" cy="2286000"/>
          </a:xfrm>
          <a:prstGeom prst="rect">
            <a:avLst/>
          </a:prstGeom>
          <a:noFill/>
          <a:ln>
            <a:miter lim="800000"/>
            <a:headEnd/>
            <a:tailEnd/>
          </a:ln>
        </p:spPr>
        <p:txBody>
          <a:bodyPr/>
          <a:lstStyle/>
          <a:p>
            <a:pPr algn="ctr">
              <a:defRPr/>
            </a:pPr>
            <a:r>
              <a:rPr lang="en-US" sz="4400" kern="0" dirty="0">
                <a:solidFill>
                  <a:srgbClr val="FFFF00"/>
                </a:solidFill>
                <a:latin typeface="+mj-lt"/>
                <a:ea typeface="+mj-ea"/>
                <a:cs typeface="+mj-cs"/>
              </a:rPr>
              <a:t>ADDITIONAL </a:t>
            </a:r>
          </a:p>
          <a:p>
            <a:pPr algn="ctr">
              <a:defRPr/>
            </a:pPr>
            <a:r>
              <a:rPr lang="en-US" sz="4400" kern="0" dirty="0">
                <a:solidFill>
                  <a:srgbClr val="FFFF00"/>
                </a:solidFill>
                <a:latin typeface="+mj-lt"/>
                <a:ea typeface="+mj-ea"/>
                <a:cs typeface="+mj-cs"/>
              </a:rPr>
              <a:t>TUTORIAL PROBLEMS</a:t>
            </a:r>
          </a:p>
        </p:txBody>
      </p:sp>
      <p:sp>
        <p:nvSpPr>
          <p:cNvPr id="121859" name="TextBox 1"/>
          <p:cNvSpPr txBox="1">
            <a:spLocks noChangeArrowheads="1"/>
          </p:cNvSpPr>
          <p:nvPr/>
        </p:nvSpPr>
        <p:spPr bwMode="auto">
          <a:xfrm>
            <a:off x="7696200" y="60960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hlinkClick r:id="rId2" action="ppaction://hlinksldjump"/>
              </a:rPr>
              <a:t>HOME</a:t>
            </a:r>
            <a:endParaRPr lang="en-US" altLang="en-US">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5"/>
          <p:cNvSpPr>
            <a:spLocks noChangeArrowheads="1"/>
          </p:cNvSpPr>
          <p:nvPr/>
        </p:nvSpPr>
        <p:spPr bwMode="auto">
          <a:xfrm>
            <a:off x="228600" y="1209675"/>
            <a:ext cx="8686800"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nSpc>
                <a:spcPct val="107000"/>
              </a:lnSpc>
              <a:spcAft>
                <a:spcPts val="800"/>
              </a:spcAft>
            </a:pPr>
            <a:r>
              <a:rPr lang="en-US" altLang="en-US">
                <a:latin typeface="Times New Roman" panose="02020603050405020304" pitchFamily="18" charset="0"/>
                <a:ea typeface="Calibri" panose="020F0502020204030204" pitchFamily="34" charset="0"/>
                <a:cs typeface="Times New Roman" panose="02020603050405020304" pitchFamily="18" charset="0"/>
              </a:rPr>
              <a:t>AT1. A two meter long steel bar is having uniform diameter of 40 mm for a length of 1 m, in the next 0.5 m its diameter gradually reduces to 20 mm and for remaining 0.5 m length diameter remains 20 mm uniform as shown in the figure. If a load of 150 kN is applied at the ends, find the stress in each section and total extension of the bar. Take E = 200 Gpa</a:t>
            </a:r>
          </a:p>
          <a:p>
            <a:pPr>
              <a:lnSpc>
                <a:spcPct val="107000"/>
              </a:lnSpc>
              <a:spcAft>
                <a:spcPts val="800"/>
              </a:spcAft>
            </a:pPr>
            <a:endParaRPr lang="en-US" altLang="en-US">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altLang="en-US">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altLang="en-US" sz="20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altLang="en-US" sz="20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altLang="en-US" sz="2000">
              <a:latin typeface="Calibri" panose="020F0502020204030204" pitchFamily="34" charset="0"/>
              <a:ea typeface="Calibri" panose="020F0502020204030204" pitchFamily="34" charset="0"/>
              <a:cs typeface="Times New Roman" panose="02020603050405020304" pitchFamily="18" charset="0"/>
            </a:endParaRPr>
          </a:p>
        </p:txBody>
      </p:sp>
      <p:pic>
        <p:nvPicPr>
          <p:cNvPr id="12288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191000"/>
            <a:ext cx="7391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5"/>
          <p:cNvSpPr>
            <a:spLocks noChangeArrowheads="1"/>
          </p:cNvSpPr>
          <p:nvPr/>
        </p:nvSpPr>
        <p:spPr bwMode="auto">
          <a:xfrm>
            <a:off x="304800" y="1808163"/>
            <a:ext cx="8077200"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pPr algn="just"/>
            <a:r>
              <a:rPr lang="en-US" altLang="en-US">
                <a:latin typeface="Times New Roman" panose="02020603050405020304" pitchFamily="18" charset="0"/>
                <a:ea typeface="Calibri" panose="020F0502020204030204" pitchFamily="34" charset="0"/>
                <a:cs typeface="Times New Roman" panose="02020603050405020304" pitchFamily="18" charset="0"/>
              </a:rPr>
              <a:t>AT2. Determine the magnitude of the load P necessary to produce zero net change in the length of the bar shown in the figure below. Take A=400 mm</a:t>
            </a:r>
            <a:r>
              <a:rPr lang="en-US" altLang="en-US" baseline="30000">
                <a:latin typeface="Times New Roman" panose="02020603050405020304" pitchFamily="18" charset="0"/>
                <a:ea typeface="Calibri" panose="020F0502020204030204" pitchFamily="34" charset="0"/>
                <a:cs typeface="Times New Roman" panose="02020603050405020304" pitchFamily="18" charset="0"/>
              </a:rPr>
              <a:t>2</a:t>
            </a:r>
            <a:r>
              <a:rPr lang="en-US" altLang="en-US">
                <a:latin typeface="Times New Roman" panose="02020603050405020304" pitchFamily="18" charset="0"/>
                <a:ea typeface="Calibri" panose="020F0502020204030204" pitchFamily="34" charset="0"/>
                <a:cs typeface="Times New Roman" panose="02020603050405020304" pitchFamily="18" charset="0"/>
              </a:rPr>
              <a:t>.                                           </a:t>
            </a:r>
            <a:endParaRPr lang="en-US" altLang="en-US">
              <a:ea typeface="Calibri" panose="020F0502020204030204" pitchFamily="34" charset="0"/>
              <a:cs typeface="Times New Roman" panose="02020603050405020304" pitchFamily="18" charset="0"/>
            </a:endParaRPr>
          </a:p>
        </p:txBody>
      </p:sp>
      <p:pic>
        <p:nvPicPr>
          <p:cNvPr id="123908" name="Picture 1"/>
          <p:cNvPicPr>
            <a:picLocks noChangeAspect="1" noChangeArrowheads="1"/>
          </p:cNvPicPr>
          <p:nvPr/>
        </p:nvPicPr>
        <p:blipFill>
          <a:blip r:embed="rId2">
            <a:extLst>
              <a:ext uri="{28A0092B-C50C-407E-A947-70E740481C1C}">
                <a14:useLocalDpi xmlns:a14="http://schemas.microsoft.com/office/drawing/2010/main" val="0"/>
              </a:ext>
            </a:extLst>
          </a:blip>
          <a:srcRect t="6667"/>
          <a:stretch>
            <a:fillRect/>
          </a:stretch>
        </p:blipFill>
        <p:spPr bwMode="auto">
          <a:xfrm>
            <a:off x="460375" y="3271838"/>
            <a:ext cx="7315200"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bwMode="auto">
          <a:xfrm>
            <a:off x="457200" y="274638"/>
            <a:ext cx="8229600" cy="1858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sz="2800" smtClean="0">
                <a:solidFill>
                  <a:srgbClr val="FFFFFF"/>
                </a:solidFill>
              </a:rPr>
              <a:t>AT3.  A steel bar of 400 mm x 120 mm x 60 mm is subjected to forces as shown in the figure.  Find the change in dimension. Taking E = 200 GPa and µ = 0.25.</a:t>
            </a:r>
            <a:r>
              <a:rPr lang="en-US" altLang="en-US" sz="2000" smtClean="0">
                <a:solidFill>
                  <a:srgbClr val="FFFFFF"/>
                </a:solidFill>
              </a:rPr>
              <a:t/>
            </a:r>
            <a:br>
              <a:rPr lang="en-US" altLang="en-US" sz="2000" smtClean="0">
                <a:solidFill>
                  <a:srgbClr val="FFFFFF"/>
                </a:solidFill>
              </a:rPr>
            </a:br>
            <a:endParaRPr lang="en-US" altLang="en-US" sz="2000" smtClean="0">
              <a:solidFill>
                <a:srgbClr val="FFFFFF"/>
              </a:solidFill>
            </a:endParaRPr>
          </a:p>
        </p:txBody>
      </p:sp>
      <p:sp>
        <p:nvSpPr>
          <p:cNvPr id="124932" name="Rectangle 3"/>
          <p:cNvSpPr>
            <a:spLocks noChangeArrowheads="1"/>
          </p:cNvSpPr>
          <p:nvPr/>
        </p:nvSpPr>
        <p:spPr bwMode="auto">
          <a:xfrm>
            <a:off x="1524000" y="2133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rgbClr val="FFFFFF"/>
                </a:solidFill>
                <a:latin typeface="Arial" panose="020B0604020202020204" pitchFamily="34" charset="0"/>
              </a:defRPr>
            </a:lvl1pPr>
            <a:lvl2pPr marL="742950" indent="-285750">
              <a:defRPr sz="2400">
                <a:solidFill>
                  <a:srgbClr val="FFFFFF"/>
                </a:solidFill>
                <a:latin typeface="Arial" panose="020B0604020202020204" pitchFamily="34" charset="0"/>
              </a:defRPr>
            </a:lvl2pPr>
            <a:lvl3pPr marL="1143000" indent="-228600">
              <a:defRPr sz="2400">
                <a:solidFill>
                  <a:srgbClr val="FFFFFF"/>
                </a:solidFill>
                <a:latin typeface="Arial" panose="020B0604020202020204" pitchFamily="34" charset="0"/>
              </a:defRPr>
            </a:lvl3pPr>
            <a:lvl4pPr marL="1600200" indent="-228600">
              <a:defRPr sz="2400">
                <a:solidFill>
                  <a:srgbClr val="FFFFFF"/>
                </a:solidFill>
                <a:latin typeface="Arial" panose="020B0604020202020204" pitchFamily="34" charset="0"/>
              </a:defRPr>
            </a:lvl4pPr>
            <a:lvl5pPr marL="2057400" indent="-228600">
              <a:defRPr sz="2400">
                <a:solidFill>
                  <a:srgbClr val="FFFFFF"/>
                </a:solidFill>
                <a:latin typeface="Arial" panose="020B0604020202020204" pitchFamily="34" charset="0"/>
              </a:defRPr>
            </a:lvl5pPr>
            <a:lvl6pPr marL="2514600" indent="-228600" eaLnBrk="0" fontAlgn="base" hangingPunct="0">
              <a:spcBef>
                <a:spcPct val="0"/>
              </a:spcBef>
              <a:spcAft>
                <a:spcPct val="0"/>
              </a:spcAft>
              <a:defRPr sz="2400">
                <a:solidFill>
                  <a:srgbClr val="FFFFFF"/>
                </a:solidFill>
                <a:latin typeface="Arial" panose="020B0604020202020204" pitchFamily="34" charset="0"/>
              </a:defRPr>
            </a:lvl6pPr>
            <a:lvl7pPr marL="2971800" indent="-228600" eaLnBrk="0" fontAlgn="base" hangingPunct="0">
              <a:spcBef>
                <a:spcPct val="0"/>
              </a:spcBef>
              <a:spcAft>
                <a:spcPct val="0"/>
              </a:spcAft>
              <a:defRPr sz="2400">
                <a:solidFill>
                  <a:srgbClr val="FFFFFF"/>
                </a:solidFill>
                <a:latin typeface="Arial" panose="020B0604020202020204" pitchFamily="34" charset="0"/>
              </a:defRPr>
            </a:lvl7pPr>
            <a:lvl8pPr marL="3429000" indent="-228600" eaLnBrk="0" fontAlgn="base" hangingPunct="0">
              <a:spcBef>
                <a:spcPct val="0"/>
              </a:spcBef>
              <a:spcAft>
                <a:spcPct val="0"/>
              </a:spcAft>
              <a:defRPr sz="2400">
                <a:solidFill>
                  <a:srgbClr val="FFFFFF"/>
                </a:solidFill>
                <a:latin typeface="Arial" panose="020B0604020202020204" pitchFamily="34" charset="0"/>
              </a:defRPr>
            </a:lvl8pPr>
            <a:lvl9pPr marL="3886200" indent="-228600" eaLnBrk="0" fontAlgn="base" hangingPunct="0">
              <a:spcBef>
                <a:spcPct val="0"/>
              </a:spcBef>
              <a:spcAft>
                <a:spcPct val="0"/>
              </a:spcAft>
              <a:defRPr sz="2400">
                <a:solidFill>
                  <a:srgbClr val="FFFFFF"/>
                </a:solidFill>
                <a:latin typeface="Arial" panose="020B0604020202020204" pitchFamily="34" charset="0"/>
              </a:defRPr>
            </a:lvl9pPr>
          </a:lstStyle>
          <a:p>
            <a:endParaRPr lang="en-US" altLang="en-US"/>
          </a:p>
        </p:txBody>
      </p:sp>
      <p:pic>
        <p:nvPicPr>
          <p:cNvPr id="1249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000"/>
            <a:ext cx="6477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0000CC"/>
      </a:lt1>
      <a:dk2>
        <a:srgbClr val="000000"/>
      </a:dk2>
      <a:lt2>
        <a:srgbClr val="808080"/>
      </a:lt2>
      <a:accent1>
        <a:srgbClr val="00CC99"/>
      </a:accent1>
      <a:accent2>
        <a:srgbClr val="3333CC"/>
      </a:accent2>
      <a:accent3>
        <a:srgbClr val="AAAAE2"/>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FFFF"/>
          </a:solid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400" b="0" i="0" u="none" strike="noStrike" cap="none" normalizeH="0" baseline="0" smtClean="0">
            <a:ln>
              <a:noFill/>
            </a:ln>
            <a:solidFill>
              <a:srgbClr val="FFFFFF"/>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FFFFFF"/>
          </a:solid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400" b="0" i="0" u="none" strike="noStrike" cap="none" normalizeH="0" baseline="0" smtClean="0">
            <a:ln>
              <a:noFill/>
            </a:ln>
            <a:solidFill>
              <a:srgbClr val="FFFFFF"/>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E1C1C9F77D9049A4BEA2AEB8A04EDB" ma:contentTypeVersion="2" ma:contentTypeDescription="Create a new document." ma:contentTypeScope="" ma:versionID="5c8f3ab4c89873d9a9f2f1d2104389ff">
  <xsd:schema xmlns:xsd="http://www.w3.org/2001/XMLSchema" xmlns:xs="http://www.w3.org/2001/XMLSchema" xmlns:p="http://schemas.microsoft.com/office/2006/metadata/properties" xmlns:ns2="89afc915-d9b7-49bf-ba71-a3a6320ea338" targetNamespace="http://schemas.microsoft.com/office/2006/metadata/properties" ma:root="true" ma:fieldsID="f3137f9d69db7698c6802987b0a9e272" ns2:_="">
    <xsd:import namespace="89afc915-d9b7-49bf-ba71-a3a6320ea3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afc915-d9b7-49bf-ba71-a3a6320ea3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822561-D51A-462E-9C2C-5990FB33CC4A}"/>
</file>

<file path=customXml/itemProps2.xml><?xml version="1.0" encoding="utf-8"?>
<ds:datastoreItem xmlns:ds="http://schemas.openxmlformats.org/officeDocument/2006/customXml" ds:itemID="{1A5F83C1-B539-444D-80D3-8F70F1F83C01}"/>
</file>

<file path=customXml/itemProps3.xml><?xml version="1.0" encoding="utf-8"?>
<ds:datastoreItem xmlns:ds="http://schemas.openxmlformats.org/officeDocument/2006/customXml" ds:itemID="{EA377E15-4522-4B35-843B-6EF634B82DAF}"/>
</file>

<file path=docProps/app.xml><?xml version="1.0" encoding="utf-8"?>
<Properties xmlns="http://schemas.openxmlformats.org/officeDocument/2006/extended-properties" xmlns:vt="http://schemas.openxmlformats.org/officeDocument/2006/docPropsVTypes">
  <Template/>
  <TotalTime>18799</TotalTime>
  <Words>7874</Words>
  <Application>Microsoft Office PowerPoint</Application>
  <PresentationFormat>On-screen Show (4:3)</PresentationFormat>
  <Paragraphs>802</Paragraphs>
  <Slides>96</Slides>
  <Notes>49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2" baseType="lpstr">
      <vt:lpstr>Arial</vt:lpstr>
      <vt:lpstr>Calibri</vt:lpstr>
      <vt:lpstr>Raavi</vt:lpstr>
      <vt:lpstr>Times New Roman</vt:lpstr>
      <vt:lpstr>Default Design</vt:lpstr>
      <vt:lpstr>Equation</vt:lpstr>
      <vt:lpstr>LECTURE 14 </vt:lpstr>
      <vt:lpstr>LECTURE 14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Numerical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Poisson’s ratio Volumetric strain Bulk modulus Relationship between volumetric strain and linear strain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Relationship between volumetric strain and linear strain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Relationship between modulus of elasticity and modulus of rigidity Relationship between E, G and K Application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AT3.  A steel bar of 400 mm x 120 mm x 60 mm is subjected to forces as shown in the figure.  Find the change in dimension. Taking E = 200 GPa and µ = 0.25. </vt:lpstr>
    </vt:vector>
  </TitlesOfParts>
  <Company>Mahe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Dhanalakshmi [MAHE-MIT]</cp:lastModifiedBy>
  <cp:revision>1273</cp:revision>
  <dcterms:created xsi:type="dcterms:W3CDTF">2004-03-28T15:03:02Z</dcterms:created>
  <dcterms:modified xsi:type="dcterms:W3CDTF">2021-06-03T09:57:58Z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0x01010042E1C1C9F77D9049A4BEA2AEB8A04EDB</vt:lpwstr>
  </property>
</Properties>
</file>